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39073-EEC3-421E-A50B-09A85C24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2453A-4CB1-4372-AEAB-B3274FB86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66EA36-3A4C-4D06-93C6-0FEA2A38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45080-FEDD-4F3E-A4E6-59DB13BC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8E235-8AF1-4826-8E5C-0BA79FBF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76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79A23-7F74-4B89-B791-B5051894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E7BE5-B498-4720-980C-BFD0A9639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59C50-C7F3-4E84-A0D8-FC4FC543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35B47-13E0-4705-87E1-071C9B72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F107E-4757-4315-982B-F72214C0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84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AC7AC3-6C0D-4156-9AE0-0D8CF7551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7A7D4-D09A-4EFC-BAFF-110DFA87F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06756-9B67-402F-8423-AF764307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DA914-7D15-49E8-81F1-D54E9F93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D6AF0-F47F-4179-9E0E-9EBD789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A12B0-9AFC-4CAB-A070-7E264299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FC85F-F82D-4F56-87A1-7DB93CDA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39C58-B5CC-4744-8DFA-A926EFA1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CA13C-45F8-4C88-BEBE-BA86BA76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E13D9-A603-49A0-AE06-0C38478C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53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575E9-0DF2-46FD-AFCE-3CE35316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86B00-1780-43C2-9C97-E4E67BDF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2A43B-7BC5-4CE5-9A0F-31C71BCE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C70F6-1879-4755-BD54-54D77C1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27F7B-9215-4CB3-BB6A-7202C1E4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912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BD9C0-EFE2-46DC-9F79-9D63A6FE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888DE-D2E5-4CD3-949B-2EFCBC486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A4C9DA-2CD9-454F-AD7E-9BB6324A5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63FC09-90A8-4428-B294-57A02E49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FFBA38-153B-41D4-B8B2-231CCEB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642507-E77D-4710-82A3-898246CB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32838-0B0C-416E-B203-D2104371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D279DC-B5D5-4253-B00F-E431803F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F5E512-115C-4511-A9A2-B442DC46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30EDF9-AACF-4D50-AACB-0A340FF04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4AF294-004D-456E-9AFA-E5FDBAA87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9E2DC5-7757-4A0A-B9C8-F239A372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124207-D3D3-429A-8068-C561ABD9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8E62D3-8211-47E1-911C-BF1E7491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7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29789-901F-45CD-AF4B-135AE50F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B63A63-4293-4D5F-9266-D1657007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C588F9-5B96-470B-8EB4-3D2E97DD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A8917B-0660-4D87-8821-6F2D176D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6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428F49-7771-4EE0-AC82-5B470532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35A22E-8B13-4605-BC6B-F99F4691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6038EA-7184-41A3-894E-5A61D1CD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2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9D56D-FD33-4F6C-9EE6-091DECB0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131BE-C956-4F1D-9652-1DA828E5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65C896-E0A9-4FAD-88A1-AAC1B98F6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3BB2D-9212-4DD3-BD32-DAF247D8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DE30F6-36A0-4E54-84FF-02A13684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E6B0D5-966F-4843-A471-A2830586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226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69A21-A2B1-4B87-B47B-B25A82EE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17D9D9-F869-4793-8307-2721E4A49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90ADB5-EE23-4930-A4C1-9DB891E3A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F17B6A-5CB6-4EED-B314-7F968CE0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9C241C-E1C7-4A7F-BCA7-B82C7ED3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4D3C4-A21B-47FA-A078-85551337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8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5F255B-C5E3-4699-A62F-FF096E71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916339-0C49-4F14-BEC7-79B34884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5BC0A-1EA6-46DE-87DF-14E432F67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D074-D3CA-47FA-AB7B-289FCB566807}" type="datetimeFigureOut">
              <a:rPr lang="es-CO" smtClean="0"/>
              <a:t>27/03/2021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64D3F2-656E-4A9E-A38C-EAA266EE5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E0882-7B1B-4FD3-B5CB-3E447345E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6DEA-9562-487D-B9D9-280403481B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2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1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78193-A653-4A1B-AC69-A9E8927A4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BIOSECURITY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BFA135-44CD-432D-AFE8-13ABC9F74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23094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SEGURIDAD: Conoce los tapabocas y mascarillas correctos - SOS ASISTENCIA">
            <a:extLst>
              <a:ext uri="{FF2B5EF4-FFF2-40B4-BE49-F238E27FC236}">
                <a16:creationId xmlns:a16="http://schemas.microsoft.com/office/drawing/2014/main" id="{8B8A16FC-661B-48B7-BDBB-62953652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07" y="664606"/>
            <a:ext cx="6218900" cy="41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24EBC6-D12F-486E-9161-84ABC058E3D9}"/>
              </a:ext>
            </a:extLst>
          </p:cNvPr>
          <p:cNvSpPr txBox="1"/>
          <p:nvPr/>
        </p:nvSpPr>
        <p:spPr>
          <a:xfrm>
            <a:off x="2517913" y="5056701"/>
            <a:ext cx="6632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000" dirty="0"/>
              <a:t>FACE MASK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08FE3B1-D239-4002-92D6-327472E39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5326" y="530887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336961E-B932-40A3-8E11-455404ACD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6097" y="5308875"/>
            <a:ext cx="609600" cy="609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9B00EF-B262-4C06-8A49-26201D5EE0E1}"/>
              </a:ext>
            </a:extLst>
          </p:cNvPr>
          <p:cNvSpPr txBox="1"/>
          <p:nvPr/>
        </p:nvSpPr>
        <p:spPr>
          <a:xfrm>
            <a:off x="1078088" y="4456566"/>
            <a:ext cx="2004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Pronunciation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4F2232-8656-4C7F-A325-1BB2F8F40BFF}"/>
              </a:ext>
            </a:extLst>
          </p:cNvPr>
          <p:cNvSpPr txBox="1"/>
          <p:nvPr/>
        </p:nvSpPr>
        <p:spPr>
          <a:xfrm>
            <a:off x="9681421" y="4456566"/>
            <a:ext cx="12715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00B050"/>
                </a:solidFill>
              </a:rPr>
              <a:t>Spelling </a:t>
            </a:r>
          </a:p>
        </p:txBody>
      </p:sp>
    </p:spTree>
    <p:extLst>
      <p:ext uri="{BB962C8B-B14F-4D97-AF65-F5344CB8AC3E}">
        <p14:creationId xmlns:p14="http://schemas.microsoft.com/office/powerpoint/2010/main" val="16646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bón para manos frutos verdes 1 litro Magenta">
            <a:extLst>
              <a:ext uri="{FF2B5EF4-FFF2-40B4-BE49-F238E27FC236}">
                <a16:creationId xmlns:a16="http://schemas.microsoft.com/office/drawing/2014/main" id="{5982DCE4-37DC-4785-A720-A0F2B21B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000250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8EEF3E-63E6-4CE0-A731-41B07A43A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5946" y="5308875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CC3519B-A268-4655-8208-78EFE86B84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75236" y="5308875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8FA5B4-3A22-4677-80F9-2821AAEB7E69}"/>
              </a:ext>
            </a:extLst>
          </p:cNvPr>
          <p:cNvSpPr txBox="1"/>
          <p:nvPr/>
        </p:nvSpPr>
        <p:spPr>
          <a:xfrm>
            <a:off x="1047991" y="4579647"/>
            <a:ext cx="2004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Pronunciation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31A5C9-3FE7-4FD4-9B15-724E6CE2E31F}"/>
              </a:ext>
            </a:extLst>
          </p:cNvPr>
          <p:cNvSpPr txBox="1"/>
          <p:nvPr/>
        </p:nvSpPr>
        <p:spPr>
          <a:xfrm>
            <a:off x="9540067" y="4579647"/>
            <a:ext cx="12715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00B050"/>
                </a:solidFill>
              </a:rPr>
              <a:t>Spelling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3E48FD-D599-4325-B874-A3E9338DB862}"/>
              </a:ext>
            </a:extLst>
          </p:cNvPr>
          <p:cNvSpPr txBox="1"/>
          <p:nvPr/>
        </p:nvSpPr>
        <p:spPr>
          <a:xfrm>
            <a:off x="2517913" y="5056701"/>
            <a:ext cx="6632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000" dirty="0"/>
              <a:t>SOAP </a:t>
            </a:r>
          </a:p>
        </p:txBody>
      </p:sp>
    </p:spTree>
    <p:extLst>
      <p:ext uri="{BB962C8B-B14F-4D97-AF65-F5344CB8AC3E}">
        <p14:creationId xmlns:p14="http://schemas.microsoft.com/office/powerpoint/2010/main" val="33668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y Dabur Sanitize Hand Sanitizer | Alcohol Based Sanitizer (Regular) - 500  ml Online at Low Prices in India - Amazon.in">
            <a:extLst>
              <a:ext uri="{FF2B5EF4-FFF2-40B4-BE49-F238E27FC236}">
                <a16:creationId xmlns:a16="http://schemas.microsoft.com/office/drawing/2014/main" id="{5B225F19-57F5-4E5E-A988-8ECDA95D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04" y="247820"/>
            <a:ext cx="4979504" cy="49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BFC4D9B-D4BC-4070-B181-2B71BE8BB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9037" y="5825710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CE3E5ED-FB18-48D4-BB66-106660CB06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34465" y="5825710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2DDE5B-2E6F-4979-B370-EB8E8D814F8F}"/>
              </a:ext>
            </a:extLst>
          </p:cNvPr>
          <p:cNvSpPr txBox="1"/>
          <p:nvPr/>
        </p:nvSpPr>
        <p:spPr>
          <a:xfrm>
            <a:off x="845142" y="4750270"/>
            <a:ext cx="2004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Pronunciation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907B9A-1B20-429D-BA38-C3FF12CB57CE}"/>
              </a:ext>
            </a:extLst>
          </p:cNvPr>
          <p:cNvSpPr txBox="1"/>
          <p:nvPr/>
        </p:nvSpPr>
        <p:spPr>
          <a:xfrm>
            <a:off x="9808314" y="4750270"/>
            <a:ext cx="12715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00B050"/>
                </a:solidFill>
              </a:rPr>
              <a:t>Spelling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C48013-7407-4C48-9FDA-F16B4C48D20D}"/>
              </a:ext>
            </a:extLst>
          </p:cNvPr>
          <p:cNvSpPr txBox="1"/>
          <p:nvPr/>
        </p:nvSpPr>
        <p:spPr>
          <a:xfrm>
            <a:off x="2544417" y="5573536"/>
            <a:ext cx="6632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000" dirty="0"/>
              <a:t>SANITIZER</a:t>
            </a:r>
          </a:p>
        </p:txBody>
      </p:sp>
    </p:spTree>
    <p:extLst>
      <p:ext uri="{BB962C8B-B14F-4D97-AF65-F5344CB8AC3E}">
        <p14:creationId xmlns:p14="http://schemas.microsoft.com/office/powerpoint/2010/main" val="12588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cohol Antiseptico desinfectante en spray de 500 ml | Dotaciones  industriales - dotaciones seguridad">
            <a:extLst>
              <a:ext uri="{FF2B5EF4-FFF2-40B4-BE49-F238E27FC236}">
                <a16:creationId xmlns:a16="http://schemas.microsoft.com/office/drawing/2014/main" id="{C47CC246-328F-4BAE-96CF-D40945F5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-256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7D2F8E4-DFE9-49B8-866B-2F17D76F6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7069" y="5489163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8D0C1BC-13D4-4532-A4FB-CC94688F66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15331" y="5507660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C32301-E849-4008-96AF-E4F86247AFE9}"/>
              </a:ext>
            </a:extLst>
          </p:cNvPr>
          <p:cNvSpPr txBox="1"/>
          <p:nvPr/>
        </p:nvSpPr>
        <p:spPr>
          <a:xfrm>
            <a:off x="1086678" y="4498299"/>
            <a:ext cx="2004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Pronunciation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A16F8E-7484-4E8A-A23A-3A9015894E34}"/>
              </a:ext>
            </a:extLst>
          </p:cNvPr>
          <p:cNvSpPr txBox="1"/>
          <p:nvPr/>
        </p:nvSpPr>
        <p:spPr>
          <a:xfrm>
            <a:off x="9672589" y="4498299"/>
            <a:ext cx="12715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00B050"/>
                </a:solidFill>
              </a:rPr>
              <a:t>Spelling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DB5981-EEC8-4F03-BBD7-F37B9B575340}"/>
              </a:ext>
            </a:extLst>
          </p:cNvPr>
          <p:cNvSpPr txBox="1"/>
          <p:nvPr/>
        </p:nvSpPr>
        <p:spPr>
          <a:xfrm>
            <a:off x="2637183" y="5255486"/>
            <a:ext cx="6632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000" dirty="0"/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20761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abes cómo afecta el gel hidroalcohólico y el lavado de manos a tu piel? |  Prevencionar">
            <a:extLst>
              <a:ext uri="{FF2B5EF4-FFF2-40B4-BE49-F238E27FC236}">
                <a16:creationId xmlns:a16="http://schemas.microsoft.com/office/drawing/2014/main" id="{B7537A0F-23EB-4316-BA71-8F56738B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90" y="367749"/>
            <a:ext cx="482917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FC59430-604A-4F00-9C6C-35CE3C608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3763" y="5308875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01594D8-16E5-405B-8436-9705D398F9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8637" y="5308875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B7444C-7E3C-4D77-B728-10DEBEB269B1}"/>
              </a:ext>
            </a:extLst>
          </p:cNvPr>
          <p:cNvSpPr txBox="1"/>
          <p:nvPr/>
        </p:nvSpPr>
        <p:spPr>
          <a:xfrm>
            <a:off x="993913" y="4392062"/>
            <a:ext cx="2004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Pronunciation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74523-0F7D-4648-8357-F05454130144}"/>
              </a:ext>
            </a:extLst>
          </p:cNvPr>
          <p:cNvSpPr txBox="1"/>
          <p:nvPr/>
        </p:nvSpPr>
        <p:spPr>
          <a:xfrm>
            <a:off x="9579824" y="4392062"/>
            <a:ext cx="12715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00B050"/>
                </a:solidFill>
              </a:rPr>
              <a:t>Spelling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DDDA12-8D85-4651-A14E-C06F97F0E375}"/>
              </a:ext>
            </a:extLst>
          </p:cNvPr>
          <p:cNvSpPr txBox="1"/>
          <p:nvPr/>
        </p:nvSpPr>
        <p:spPr>
          <a:xfrm>
            <a:off x="2517913" y="5056701"/>
            <a:ext cx="6632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dirty="0"/>
              <a:t>V</a:t>
            </a:r>
            <a:r>
              <a:rPr lang="es-CO" sz="5000" dirty="0"/>
              <a:t>IRUS</a:t>
            </a:r>
          </a:p>
        </p:txBody>
      </p:sp>
    </p:spTree>
    <p:extLst>
      <p:ext uri="{BB962C8B-B14F-4D97-AF65-F5344CB8AC3E}">
        <p14:creationId xmlns:p14="http://schemas.microsoft.com/office/powerpoint/2010/main" val="36791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vado de manos correcto, según la OMS - ClikiSalud.net | Fundación Carlos  Slim">
            <a:extLst>
              <a:ext uri="{FF2B5EF4-FFF2-40B4-BE49-F238E27FC236}">
                <a16:creationId xmlns:a16="http://schemas.microsoft.com/office/drawing/2014/main" id="{5078EF30-5B76-4505-AB65-48249446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24" y="455773"/>
            <a:ext cx="6632610" cy="34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B6DE554-7D80-44E9-A0AD-F2CB0EEA0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65753" y="5320441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930347D-79CB-4CE8-BE00-E93CCE2F85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2115" y="363309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7984C63-7C61-46B9-B31B-A03B1ACDC1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0364" y="3741080"/>
            <a:ext cx="609600" cy="609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29DF22-3EEA-4DF8-9B2F-A108DC434F56}"/>
              </a:ext>
            </a:extLst>
          </p:cNvPr>
          <p:cNvSpPr txBox="1"/>
          <p:nvPr/>
        </p:nvSpPr>
        <p:spPr>
          <a:xfrm>
            <a:off x="1242340" y="2670142"/>
            <a:ext cx="8691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wash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0915FC-58FE-4700-BC42-35AC9B68790B}"/>
              </a:ext>
            </a:extLst>
          </p:cNvPr>
          <p:cNvSpPr txBox="1"/>
          <p:nvPr/>
        </p:nvSpPr>
        <p:spPr>
          <a:xfrm>
            <a:off x="9391478" y="2670142"/>
            <a:ext cx="9701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00B050"/>
                </a:solidFill>
              </a:rPr>
              <a:t>hands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C647C7-480E-4B5D-92E4-8440B4DE7DF2}"/>
              </a:ext>
            </a:extLst>
          </p:cNvPr>
          <p:cNvSpPr txBox="1"/>
          <p:nvPr/>
        </p:nvSpPr>
        <p:spPr>
          <a:xfrm>
            <a:off x="2474735" y="4350680"/>
            <a:ext cx="6632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dirty="0"/>
              <a:t>TO WASH THE HANDS</a:t>
            </a:r>
            <a:endParaRPr lang="es-CO" sz="5000" dirty="0"/>
          </a:p>
        </p:txBody>
      </p:sp>
    </p:spTree>
    <p:extLst>
      <p:ext uri="{BB962C8B-B14F-4D97-AF65-F5344CB8AC3E}">
        <p14:creationId xmlns:p14="http://schemas.microsoft.com/office/powerpoint/2010/main" val="4542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</Words>
  <Application>Microsoft Office PowerPoint</Application>
  <PresentationFormat>Panorámica</PresentationFormat>
  <Paragraphs>20</Paragraphs>
  <Slides>7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BIOSECURITY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BIOSECURITY</dc:title>
  <dc:creator>Lenovo</dc:creator>
  <cp:lastModifiedBy>Lenovo</cp:lastModifiedBy>
  <cp:revision>4</cp:revision>
  <dcterms:created xsi:type="dcterms:W3CDTF">2021-03-27T19:28:05Z</dcterms:created>
  <dcterms:modified xsi:type="dcterms:W3CDTF">2021-03-27T20:51:26Z</dcterms:modified>
</cp:coreProperties>
</file>