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E70C51E8-F17A-4592-B1A5-65AE79B0BAF4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0" d="100"/>
          <a:sy n="40" d="100"/>
        </p:scale>
        <p:origin x="-1902" y="-8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54F2-A32B-4901-89CB-D3D921156754}" type="datetimeFigureOut">
              <a:rPr lang="es-CO" smtClean="0"/>
              <a:t>28/04/2021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63A2A-8CA9-4B40-B205-FAAE85AC52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104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54F2-A32B-4901-89CB-D3D921156754}" type="datetimeFigureOut">
              <a:rPr lang="es-CO" smtClean="0"/>
              <a:t>28/04/2021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63A2A-8CA9-4B40-B205-FAAE85AC52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8039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54F2-A32B-4901-89CB-D3D921156754}" type="datetimeFigureOut">
              <a:rPr lang="es-CO" smtClean="0"/>
              <a:t>28/04/2021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63A2A-8CA9-4B40-B205-FAAE85AC52A8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76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54F2-A32B-4901-89CB-D3D921156754}" type="datetimeFigureOut">
              <a:rPr lang="es-CO" smtClean="0"/>
              <a:t>28/04/2021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63A2A-8CA9-4B40-B205-FAAE85AC52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2362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54F2-A32B-4901-89CB-D3D921156754}" type="datetimeFigureOut">
              <a:rPr lang="es-CO" smtClean="0"/>
              <a:t>28/04/2021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63A2A-8CA9-4B40-B205-FAAE85AC52A8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5130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54F2-A32B-4901-89CB-D3D921156754}" type="datetimeFigureOut">
              <a:rPr lang="es-CO" smtClean="0"/>
              <a:t>28/04/2021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63A2A-8CA9-4B40-B205-FAAE85AC52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8049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54F2-A32B-4901-89CB-D3D921156754}" type="datetimeFigureOut">
              <a:rPr lang="es-CO" smtClean="0"/>
              <a:t>28/04/2021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63A2A-8CA9-4B40-B205-FAAE85AC52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9255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54F2-A32B-4901-89CB-D3D921156754}" type="datetimeFigureOut">
              <a:rPr lang="es-CO" smtClean="0"/>
              <a:t>28/04/2021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63A2A-8CA9-4B40-B205-FAAE85AC52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884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54F2-A32B-4901-89CB-D3D921156754}" type="datetimeFigureOut">
              <a:rPr lang="es-CO" smtClean="0"/>
              <a:t>28/04/2021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63A2A-8CA9-4B40-B205-FAAE85AC52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73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54F2-A32B-4901-89CB-D3D921156754}" type="datetimeFigureOut">
              <a:rPr lang="es-CO" smtClean="0"/>
              <a:t>28/04/2021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63A2A-8CA9-4B40-B205-FAAE85AC52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153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54F2-A32B-4901-89CB-D3D921156754}" type="datetimeFigureOut">
              <a:rPr lang="es-CO" smtClean="0"/>
              <a:t>28/04/2021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63A2A-8CA9-4B40-B205-FAAE85AC52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325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54F2-A32B-4901-89CB-D3D921156754}" type="datetimeFigureOut">
              <a:rPr lang="es-CO" smtClean="0"/>
              <a:t>28/04/2021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63A2A-8CA9-4B40-B205-FAAE85AC52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966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54F2-A32B-4901-89CB-D3D921156754}" type="datetimeFigureOut">
              <a:rPr lang="es-CO" smtClean="0"/>
              <a:t>28/04/2021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63A2A-8CA9-4B40-B205-FAAE85AC52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243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54F2-A32B-4901-89CB-D3D921156754}" type="datetimeFigureOut">
              <a:rPr lang="es-CO" smtClean="0"/>
              <a:t>28/04/2021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63A2A-8CA9-4B40-B205-FAAE85AC52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136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54F2-A32B-4901-89CB-D3D921156754}" type="datetimeFigureOut">
              <a:rPr lang="es-CO" smtClean="0"/>
              <a:t>28/04/2021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63A2A-8CA9-4B40-B205-FAAE85AC52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4503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63A2A-8CA9-4B40-B205-FAAE85AC52A8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54F2-A32B-4901-89CB-D3D921156754}" type="datetimeFigureOut">
              <a:rPr lang="es-CO" smtClean="0"/>
              <a:t>28/04/2021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0508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F54F2-A32B-4901-89CB-D3D921156754}" type="datetimeFigureOut">
              <a:rPr lang="es-CO" smtClean="0"/>
              <a:t>28/04/2021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C63A2A-8CA9-4B40-B205-FAAE85AC52A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013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  <p:sldLayoutId id="2147483804" r:id="rId14"/>
    <p:sldLayoutId id="2147483805" r:id="rId15"/>
    <p:sldLayoutId id="21474838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mtClean="0"/>
              <a:t>REPASO CON LAS LETRAS M,P,S,L,T,N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1- </a:t>
            </a:r>
            <a:r>
              <a:rPr lang="es-MX" b="1" dirty="0" smtClean="0"/>
              <a:t>LEE ATENTAMENTE Y LUEGO COPIA EN EL CUADERNO DE </a:t>
            </a:r>
            <a:r>
              <a:rPr lang="es-MX" b="1" dirty="0" smtClean="0"/>
              <a:t>LECTO </a:t>
            </a:r>
            <a:r>
              <a:rPr lang="es-MX" b="1" dirty="0" smtClean="0"/>
              <a:t>ESCRITURA</a:t>
            </a:r>
          </a:p>
          <a:p>
            <a:r>
              <a:rPr lang="es-MX" b="1" dirty="0" smtClean="0"/>
              <a:t>      FECHA: DEL 27 AL 6 MAYO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1049477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97726"/>
            <a:ext cx="8723812" cy="1331597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53440" y="1407614"/>
            <a:ext cx="7887789" cy="4562112"/>
          </a:xfrm>
        </p:spPr>
        <p:txBody>
          <a:bodyPr/>
          <a:lstStyle/>
          <a:p>
            <a:pPr marL="0" indent="0">
              <a:buNone/>
            </a:pPr>
            <a:endParaRPr lang="es-CO" dirty="0"/>
          </a:p>
        </p:txBody>
      </p:sp>
      <p:pic>
        <p:nvPicPr>
          <p:cNvPr id="1026" name="Picture 2" descr="Lectura | Letra T - Web del maest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37" y="640080"/>
            <a:ext cx="10210001" cy="5643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8669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jercicio de Lectura con letra N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49" t="12951" r="5518" b="10828"/>
          <a:stretch/>
        </p:blipFill>
        <p:spPr bwMode="auto">
          <a:xfrm>
            <a:off x="2364377" y="404949"/>
            <a:ext cx="6244046" cy="593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7442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icha Letra S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6" t="4051" r="4463" b="4690"/>
          <a:stretch/>
        </p:blipFill>
        <p:spPr bwMode="auto">
          <a:xfrm>
            <a:off x="1580605" y="235133"/>
            <a:ext cx="7262949" cy="5852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541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s://i1.wp.com/www.imageneseducativas.com/wp-content/uploads/2020/08/COMPLETO-CUADERNO-DE-LECTOESCRITURA_page-0019.jpg?ssl=1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5" t="4565" r="2945" b="4783"/>
          <a:stretch/>
        </p:blipFill>
        <p:spPr bwMode="auto">
          <a:xfrm>
            <a:off x="418013" y="418012"/>
            <a:ext cx="9183188" cy="544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5302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200705032328210.aprender a leer 1 letra 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680" y="600890"/>
            <a:ext cx="7955279" cy="5865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514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jercicio de Comprensión de lectura de la letra m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84416" y="352425"/>
            <a:ext cx="7981950" cy="650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087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695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</TotalTime>
  <Words>25</Words>
  <Application>Microsoft Office PowerPoint</Application>
  <PresentationFormat>Personalizado</PresentationFormat>
  <Paragraphs>3</Paragraphs>
  <Slides>8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Faceta</vt:lpstr>
      <vt:lpstr>REPASO CON LAS LETRAS M,P,S,L,T,N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REPASO CON LAS LETRAS M,P,S,L,T,N</dc:title>
  <dc:creator>ASUS</dc:creator>
  <cp:lastModifiedBy>MARIAN</cp:lastModifiedBy>
  <cp:revision>9</cp:revision>
  <dcterms:created xsi:type="dcterms:W3CDTF">2021-04-27T17:46:40Z</dcterms:created>
  <dcterms:modified xsi:type="dcterms:W3CDTF">2021-04-29T00:01:13Z</dcterms:modified>
</cp:coreProperties>
</file>