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6372A8-3371-4D1E-8E20-8A5E55037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F355E0F-FCC7-4F0C-9106-8D07542BD8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979574-2E24-4577-A261-4113DBC7B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A2ABA-D01A-4ABB-A71C-A6C00831476C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770613-3D8C-4CF3-9852-F17FE62DA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C8404E-926D-49EC-9AD6-ADCDCAD18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DCC8-C7B7-4705-BD7F-0C37821C236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93088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E0C24A-C25B-4A3C-B95A-1582C1C2D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ED6B05-A054-442F-8227-177B46AC79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12D802-F04E-4F48-8559-5342AEC79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A2ABA-D01A-4ABB-A71C-A6C00831476C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9E97E0-BE71-407C-9C9A-0DB6121DF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A1C474-A699-428E-A02E-E52263B70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DCC8-C7B7-4705-BD7F-0C37821C236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376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5FE90BF-5673-409F-9AF8-19D242C6E2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2D3BCA-B271-4A11-8F87-BF182BB511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938148-98CE-49FA-B462-CF99A292A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A2ABA-D01A-4ABB-A71C-A6C00831476C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A8400D-3458-494C-B9FC-3527CC34D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2C53CC-F24E-4F62-ADB1-E369BDBB9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DCC8-C7B7-4705-BD7F-0C37821C236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161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7B17AF-2325-46BB-A5D4-BE90D13C7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CD2BDD-2C22-454D-B0E8-4AD404AD0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334EF9-8EDE-447C-AE84-AA7DD00BC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A2ABA-D01A-4ABB-A71C-A6C00831476C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2E0F62-722A-423C-AC63-F4AE4ADF8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E67F63-D93D-4B88-9DC8-0CB9CD4FF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DCC8-C7B7-4705-BD7F-0C37821C236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3603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7E347C-88B6-43AD-AD56-0389E8744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DCF6FD-D386-4BBC-BFCA-A8C9E7546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D20259-CE64-4E80-BF11-6840B3124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A2ABA-D01A-4ABB-A71C-A6C00831476C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F76E73-CD00-4B9E-A7B6-DFC106247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4BA2BA-C1DE-4799-8AD5-D443569E9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DCC8-C7B7-4705-BD7F-0C37821C236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484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59044-E397-461C-83FC-E9F11B4DF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1B9475-5207-4B39-BCE4-9CD515F5CC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BDBAD0E-30D0-499B-9583-5AAAECB070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5AAA1F-A883-4DCA-8943-179F1F0D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A2ABA-D01A-4ABB-A71C-A6C00831476C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86CC1A-1C19-4FDA-9C02-BE5AD4091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E4CC0D-2CB2-4464-99A2-D8CB74993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DCC8-C7B7-4705-BD7F-0C37821C236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0759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97D43F-8FC4-414B-9307-8F78568AB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716CB5-D595-4805-9FD6-2AED1B2D2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7252C5-3D78-47A4-915F-3820C018D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1201702-CBC6-4BB2-92E5-0EE6B7A923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58EE9E7-2C41-4B0C-A616-C94C9D7C06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8BBC985-A496-41DC-BE04-9368616BD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A2ABA-D01A-4ABB-A71C-A6C00831476C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E8CDEC8-9455-44F0-8C4D-6C68AD58F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2F34CC7-2C95-4424-849A-48F6D4B85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DCC8-C7B7-4705-BD7F-0C37821C236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059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DBAC46-C334-453F-B573-5DE1CFBD5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81E1324-71AC-4A24-8143-600E3EBAF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A2ABA-D01A-4ABB-A71C-A6C00831476C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A88CE6A-3367-4B28-98E6-C1401BB9F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B7F61BC-BE63-451E-AE1D-787BC8A23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DCC8-C7B7-4705-BD7F-0C37821C236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2315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6CB3D34-F0A5-4442-8B12-E0A383EB8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A2ABA-D01A-4ABB-A71C-A6C00831476C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859E1C7-3035-47A3-AFD0-AFAF86271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97E520-1C87-4E6E-8D00-FCDF9A136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DCC8-C7B7-4705-BD7F-0C37821C236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0670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4E683F-9B24-4AF8-8879-851C7CA1B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2097A9-EF20-45E7-8411-CE66E0214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91DB58-D55E-48AF-B6C4-508863988F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77A2EE-F7E9-4949-9493-034A9FB0E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A2ABA-D01A-4ABB-A71C-A6C00831476C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4E4078-D431-47E9-AE5B-8B9ECB3E5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FBBD39-9796-44B9-A677-7998892D2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DCC8-C7B7-4705-BD7F-0C37821C236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3799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AF6415-7D60-47FC-B472-03DFD65AF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720BC5B-5183-40A5-BD50-291458A765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B328CE-AD01-458D-B233-78C28630AA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FA0C0E-1712-4A8E-93A3-2D0859826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A2ABA-D01A-4ABB-A71C-A6C00831476C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B992FA7-E684-49AC-907B-01EDDC39A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2F727B-66B9-4CFA-AB1D-3E61FA6FC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DCC8-C7B7-4705-BD7F-0C37821C236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880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7448365-B976-4F9B-B3FD-B3591CFCB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B65739-5752-40F2-AFF4-881F0B724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B773A4-18ED-41D0-9AF4-8BCA831A94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A2ABA-D01A-4ABB-A71C-A6C00831476C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66EC31-95E5-4C39-9C95-3E1CD48E94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9015E1-FD83-40AE-9C8A-5C2BF2BCA9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9DCC8-C7B7-4705-BD7F-0C37821C236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3444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media" Target="../media/media2.m4a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1.xml"/><Relationship Id="rId4" Type="http://schemas.openxmlformats.org/officeDocument/2006/relationships/audio" Target="../media/media2.m4a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328A6A-4A5D-4A24-90F2-B7E41BE4F4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8713" y="380242"/>
            <a:ext cx="9144000" cy="1050994"/>
          </a:xfrm>
        </p:spPr>
        <p:txBody>
          <a:bodyPr>
            <a:noAutofit/>
          </a:bodyPr>
          <a:lstStyle/>
          <a:p>
            <a:r>
              <a:rPr lang="en-US" sz="8000" i="1" dirty="0">
                <a:solidFill>
                  <a:srgbClr val="00B0F0"/>
                </a:solidFill>
              </a:rPr>
              <a:t>Discover the words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7ADB581-2C11-4B24-BFFB-98B2EDFA5445}"/>
              </a:ext>
            </a:extLst>
          </p:cNvPr>
          <p:cNvSpPr txBox="1"/>
          <p:nvPr/>
        </p:nvSpPr>
        <p:spPr>
          <a:xfrm>
            <a:off x="1113182" y="2027582"/>
            <a:ext cx="286084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3000" dirty="0"/>
              <a:t>Listen </a:t>
            </a:r>
            <a:r>
              <a:rPr lang="en-US" sz="3000" dirty="0"/>
              <a:t>carefully</a:t>
            </a:r>
          </a:p>
          <a:p>
            <a:pPr marL="342900" indent="-342900">
              <a:buFont typeface="+mj-lt"/>
              <a:buAutoNum type="arabicPeriod"/>
            </a:pPr>
            <a:endParaRPr lang="en-US" sz="3000" dirty="0"/>
          </a:p>
          <a:p>
            <a:pPr marL="342900" indent="-342900">
              <a:buFont typeface="+mj-lt"/>
              <a:buAutoNum type="arabicPeriod"/>
            </a:pPr>
            <a:endParaRPr lang="en-US" sz="3000" dirty="0"/>
          </a:p>
          <a:p>
            <a:pPr marL="342900" indent="-342900">
              <a:buFont typeface="+mj-lt"/>
              <a:buAutoNum type="arabicPeriod"/>
            </a:pPr>
            <a:endParaRPr lang="en-US" sz="3000" dirty="0"/>
          </a:p>
          <a:p>
            <a:pPr marL="342900" indent="-342900">
              <a:buFont typeface="+mj-lt"/>
              <a:buAutoNum type="arabicPeriod"/>
            </a:pPr>
            <a:endParaRPr lang="en-US" sz="3000" dirty="0"/>
          </a:p>
          <a:p>
            <a:pPr marL="342900" indent="-342900">
              <a:buFont typeface="+mj-lt"/>
              <a:buAutoNum type="arabicPeriod"/>
            </a:pPr>
            <a:r>
              <a:rPr lang="es-ES" sz="3000" dirty="0"/>
              <a:t>Listen </a:t>
            </a:r>
            <a:r>
              <a:rPr lang="en-US" sz="3000" dirty="0"/>
              <a:t>carefully</a:t>
            </a:r>
          </a:p>
        </p:txBody>
      </p:sp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46BC1DB7-32E3-401E-92A2-81444B0BD086}"/>
              </a:ext>
            </a:extLst>
          </p:cNvPr>
          <p:cNvSpPr/>
          <p:nvPr/>
        </p:nvSpPr>
        <p:spPr>
          <a:xfrm>
            <a:off x="4333461" y="2066042"/>
            <a:ext cx="3074504" cy="5539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Sonido grabado">
            <a:hlinkClick r:id="" action="ppaction://media"/>
            <a:extLst>
              <a:ext uri="{FF2B5EF4-FFF2-40B4-BE49-F238E27FC236}">
                <a16:creationId xmlns:a16="http://schemas.microsoft.com/office/drawing/2014/main" id="{3FC227B4-02A4-4419-93B7-E7333B7DF9E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66922" y="1971980"/>
            <a:ext cx="609600" cy="609600"/>
          </a:xfrm>
          <a:prstGeom prst="rect">
            <a:avLst/>
          </a:prstGeom>
        </p:spPr>
      </p:pic>
      <p:sp>
        <p:nvSpPr>
          <p:cNvPr id="8" name="Flecha: a la derecha 7">
            <a:extLst>
              <a:ext uri="{FF2B5EF4-FFF2-40B4-BE49-F238E27FC236}">
                <a16:creationId xmlns:a16="http://schemas.microsoft.com/office/drawing/2014/main" id="{726AC5F6-1536-4AEC-8554-6FF43CAAF88D}"/>
              </a:ext>
            </a:extLst>
          </p:cNvPr>
          <p:cNvSpPr/>
          <p:nvPr/>
        </p:nvSpPr>
        <p:spPr>
          <a:xfrm>
            <a:off x="4333461" y="4335906"/>
            <a:ext cx="3074504" cy="553998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Sonido grabado">
            <a:hlinkClick r:id="" action="ppaction://media"/>
            <a:extLst>
              <a:ext uri="{FF2B5EF4-FFF2-40B4-BE49-F238E27FC236}">
                <a16:creationId xmlns:a16="http://schemas.microsoft.com/office/drawing/2014/main" id="{C7CB7D6A-67B2-4571-BADA-7402E98B1A32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905461" y="430810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83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82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0226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Panorámica</PresentationFormat>
  <Paragraphs>7</Paragraphs>
  <Slides>1</Slides>
  <Notes>0</Notes>
  <HiddenSlides>0</HiddenSlides>
  <MMClips>2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Discover the words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 the words</dc:title>
  <dc:creator>Soley Angelica Maranta Vaca</dc:creator>
  <cp:lastModifiedBy>Soley Angelica Maranta Vaca</cp:lastModifiedBy>
  <cp:revision>1</cp:revision>
  <dcterms:created xsi:type="dcterms:W3CDTF">2021-05-10T13:58:00Z</dcterms:created>
  <dcterms:modified xsi:type="dcterms:W3CDTF">2021-05-10T13:58:31Z</dcterms:modified>
</cp:coreProperties>
</file>