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7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5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4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8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1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33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8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0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2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3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9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1B8B6-AA51-4AC7-A379-01E655EE4D6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1AB55-6E72-43BC-8F1C-726FF2065E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8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THE PROFESIONS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127" y="1825625"/>
            <a:ext cx="5583382" cy="4351338"/>
          </a:xfrm>
        </p:spPr>
      </p:pic>
    </p:spTree>
    <p:extLst>
      <p:ext uri="{BB962C8B-B14F-4D97-AF65-F5344CB8AC3E}">
        <p14:creationId xmlns:p14="http://schemas.microsoft.com/office/powerpoint/2010/main" val="153121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THE TEACHER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818" y="1606029"/>
            <a:ext cx="4627418" cy="4365280"/>
          </a:xfrm>
        </p:spPr>
      </p:pic>
    </p:spTree>
    <p:extLst>
      <p:ext uri="{BB962C8B-B14F-4D97-AF65-F5344CB8AC3E}">
        <p14:creationId xmlns:p14="http://schemas.microsoft.com/office/powerpoint/2010/main" val="1621968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FF0000"/>
                </a:solidFill>
              </a:rPr>
              <a:t>THE POLICEMAN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965" y="2119745"/>
            <a:ext cx="4973780" cy="3823855"/>
          </a:xfrm>
        </p:spPr>
      </p:pic>
    </p:spTree>
    <p:extLst>
      <p:ext uri="{BB962C8B-B14F-4D97-AF65-F5344CB8AC3E}">
        <p14:creationId xmlns:p14="http://schemas.microsoft.com/office/powerpoint/2010/main" val="172614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FF0000"/>
                </a:solidFill>
              </a:rPr>
              <a:t>THE NURSE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528" y="1825625"/>
            <a:ext cx="6761018" cy="4351338"/>
          </a:xfrm>
        </p:spPr>
      </p:pic>
    </p:spTree>
    <p:extLst>
      <p:ext uri="{BB962C8B-B14F-4D97-AF65-F5344CB8AC3E}">
        <p14:creationId xmlns:p14="http://schemas.microsoft.com/office/powerpoint/2010/main" val="240859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THE PROFESIONS</vt:lpstr>
      <vt:lpstr>THE TEACHER</vt:lpstr>
      <vt:lpstr>THE POLICEMAN</vt:lpstr>
      <vt:lpstr>THE NURSE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PROFESIONS</dc:title>
  <dc:creator>USUARIO</dc:creator>
  <cp:lastModifiedBy>USUARIO</cp:lastModifiedBy>
  <cp:revision>2</cp:revision>
  <dcterms:created xsi:type="dcterms:W3CDTF">2020-10-22T00:45:08Z</dcterms:created>
  <dcterms:modified xsi:type="dcterms:W3CDTF">2020-10-22T00:47:14Z</dcterms:modified>
</cp:coreProperties>
</file>