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4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8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3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9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9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0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1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0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B244-BA25-45C4-AB8E-0C36DF38481D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91C50-BDCB-423A-B18E-F357DC83CF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uede ser un dibujo animado de niños y texto que dice &quot;6 La MULTIPLICACIÓN La multiplicación es una operación matemática, que consiste en sumar varias veces un mismo número. 3 Así: durante veces, indica que tenemos que sumar el número es decir: 3 Por tanto, la multiplicación se puede considerar como una suma repetida. Comprobamos que el resultado es el mismo: 12 3+3+3+3=12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09269" cy="705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02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uede ser una imagen de texto que dice &quot;TÉRMINOS DE LA MUL MULTIPLICACIÓN 8_ Factor ×3 Factor Producto 24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587828"/>
            <a:ext cx="12036425" cy="735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93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uede ser una imagen de texto que dice &quot;educaplanet KELY ESTRATEGIAS PARA MULTIPLICAR SUMA REPETIDA 3x4 3+3+3+3=12 CONJUNTO DE ELEMENTOS: flas y columnas 3×4 lineas de GRUPOS IGUALES 3x4 grupas de RECTA NUMÉRICA 3x4 saltos.de 0123456789101121314 educaplanet com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006" y="-2282871"/>
            <a:ext cx="12514217" cy="927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62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uede ser una imagen de com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96939" cy="672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161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203045"/>
            <a:ext cx="18111235" cy="32684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Puede ser una imagen de texto que dice &quot;41- REPRESENTE AS MULTIPLICAÇÕES ATRAVÉS DE DESENHOS 3×4=12 3X4= 2X5=10 2X4=8 = 4X2=8 1X7=7 2X0=0 2X0 5×1=5 3×2=6 hteoo. PÁGINA 82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5388" y="430305"/>
            <a:ext cx="17279471" cy="779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267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uede ser una imagen de texto que dice &quot;39- VAMOS CALCULAR? 5 5 2 X 5 4 + 4 2 X 4=...... he. PÁGINA 79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0526"/>
            <a:ext cx="12036425" cy="876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352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uede ser una imagen de texto que dice &quot;Imágenes Educati as .com LAMULTIPLICACIÓN 5+5+5+5 veces hacen 3+3+3 4×5= 3 veces 5 hacen x 5= 3+3+3+3+3+3 6 veces 3 hacen 6x3= 3+3+3+3 4 veces 3 hacen 3 veces 5 4x3= 5+5+5= 6 veces 5 3x5= 7 veces 3 8 veces 3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822"/>
            <a:ext cx="12396651" cy="63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39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uede ser una imagen de ‎texto que dice &quot;‎Lindopark Mathematics: Write the repeated addition and multiplication sentences that illustrates each picture. The first one has been done oyou 3+3+3=9 3X3=9 3. 5. Haر! 8. LIVEWORKSHEETS‎&quot;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201783"/>
            <a:ext cx="12036425" cy="845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544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Panorámica</PresentationFormat>
  <Paragraphs>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WIN10</dc:creator>
  <cp:lastModifiedBy>WIN10</cp:lastModifiedBy>
  <cp:revision>3</cp:revision>
  <dcterms:created xsi:type="dcterms:W3CDTF">2021-07-18T16:04:57Z</dcterms:created>
  <dcterms:modified xsi:type="dcterms:W3CDTF">2021-07-18T16:15:31Z</dcterms:modified>
</cp:coreProperties>
</file>