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1" autoAdjust="0"/>
    <p:restoredTop sz="94660"/>
  </p:normalViewPr>
  <p:slideViewPr>
    <p:cSldViewPr snapToGrid="0">
      <p:cViewPr varScale="1">
        <p:scale>
          <a:sx n="73" d="100"/>
          <a:sy n="73" d="100"/>
        </p:scale>
        <p:origin x="40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C5B96A1C-BF8B-4511-903F-64D8BB35576C}" type="datetimeFigureOut">
              <a:rPr lang="en-US" smtClean="0"/>
              <a:t>4/6/2021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A1F47-F326-4BD3-8447-CD12E3D9FB31}" type="slidenum">
              <a:rPr lang="en-US" smtClean="0"/>
              <a:t>‹Nº›</a:t>
            </a:fld>
            <a:endParaRPr lang="en-US"/>
          </a:p>
        </p:txBody>
      </p:sp>
    </p:spTree>
    <p:extLst>
      <p:ext uri="{BB962C8B-B14F-4D97-AF65-F5344CB8AC3E}">
        <p14:creationId xmlns:p14="http://schemas.microsoft.com/office/powerpoint/2010/main" val="3275390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C5B96A1C-BF8B-4511-903F-64D8BB35576C}" type="datetimeFigureOut">
              <a:rPr lang="en-US" smtClean="0"/>
              <a:t>4/6/2021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A1F47-F326-4BD3-8447-CD12E3D9FB31}" type="slidenum">
              <a:rPr lang="en-US" smtClean="0"/>
              <a:t>‹Nº›</a:t>
            </a:fld>
            <a:endParaRPr lang="en-US"/>
          </a:p>
        </p:txBody>
      </p:sp>
    </p:spTree>
    <p:extLst>
      <p:ext uri="{BB962C8B-B14F-4D97-AF65-F5344CB8AC3E}">
        <p14:creationId xmlns:p14="http://schemas.microsoft.com/office/powerpoint/2010/main" val="1596434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C5B96A1C-BF8B-4511-903F-64D8BB35576C}" type="datetimeFigureOut">
              <a:rPr lang="en-US" smtClean="0"/>
              <a:t>4/6/2021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A1F47-F326-4BD3-8447-CD12E3D9FB31}" type="slidenum">
              <a:rPr lang="en-US" smtClean="0"/>
              <a:t>‹Nº›</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2717751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C5B96A1C-BF8B-4511-903F-64D8BB35576C}" type="datetimeFigureOut">
              <a:rPr lang="en-US" smtClean="0"/>
              <a:t>4/6/2021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A1F47-F326-4BD3-8447-CD12E3D9FB31}" type="slidenum">
              <a:rPr lang="en-US" smtClean="0"/>
              <a:t>‹Nº›</a:t>
            </a:fld>
            <a:endParaRPr lang="en-US"/>
          </a:p>
        </p:txBody>
      </p:sp>
    </p:spTree>
    <p:extLst>
      <p:ext uri="{BB962C8B-B14F-4D97-AF65-F5344CB8AC3E}">
        <p14:creationId xmlns:p14="http://schemas.microsoft.com/office/powerpoint/2010/main" val="16485630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C5B96A1C-BF8B-4511-903F-64D8BB35576C}" type="datetimeFigureOut">
              <a:rPr lang="en-US" smtClean="0"/>
              <a:t>4/6/2021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A1F47-F326-4BD3-8447-CD12E3D9FB31}" type="slidenum">
              <a:rPr lang="en-US" smtClean="0"/>
              <a:t>‹Nº›</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912590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C5B96A1C-BF8B-4511-903F-64D8BB35576C}" type="datetimeFigureOut">
              <a:rPr lang="en-US" smtClean="0"/>
              <a:t>4/6/2021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A1F47-F326-4BD3-8447-CD12E3D9FB31}" type="slidenum">
              <a:rPr lang="en-US" smtClean="0"/>
              <a:t>‹Nº›</a:t>
            </a:fld>
            <a:endParaRPr lang="en-US"/>
          </a:p>
        </p:txBody>
      </p:sp>
    </p:spTree>
    <p:extLst>
      <p:ext uri="{BB962C8B-B14F-4D97-AF65-F5344CB8AC3E}">
        <p14:creationId xmlns:p14="http://schemas.microsoft.com/office/powerpoint/2010/main" val="8025628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5B96A1C-BF8B-4511-903F-64D8BB35576C}" type="datetimeFigureOut">
              <a:rPr lang="en-US" smtClean="0"/>
              <a:t>4/6/2021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A1F47-F326-4BD3-8447-CD12E3D9FB31}" type="slidenum">
              <a:rPr lang="en-US" smtClean="0"/>
              <a:t>‹Nº›</a:t>
            </a:fld>
            <a:endParaRPr lang="en-US"/>
          </a:p>
        </p:txBody>
      </p:sp>
    </p:spTree>
    <p:extLst>
      <p:ext uri="{BB962C8B-B14F-4D97-AF65-F5344CB8AC3E}">
        <p14:creationId xmlns:p14="http://schemas.microsoft.com/office/powerpoint/2010/main" val="39090791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5B96A1C-BF8B-4511-903F-64D8BB35576C}" type="datetimeFigureOut">
              <a:rPr lang="en-US" smtClean="0"/>
              <a:t>4/6/2021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A1F47-F326-4BD3-8447-CD12E3D9FB31}" type="slidenum">
              <a:rPr lang="en-US" smtClean="0"/>
              <a:t>‹Nº›</a:t>
            </a:fld>
            <a:endParaRPr lang="en-US"/>
          </a:p>
        </p:txBody>
      </p:sp>
    </p:spTree>
    <p:extLst>
      <p:ext uri="{BB962C8B-B14F-4D97-AF65-F5344CB8AC3E}">
        <p14:creationId xmlns:p14="http://schemas.microsoft.com/office/powerpoint/2010/main" val="2225338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5B96A1C-BF8B-4511-903F-64D8BB35576C}" type="datetimeFigureOut">
              <a:rPr lang="en-US" smtClean="0"/>
              <a:t>4/6/2021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A1F47-F326-4BD3-8447-CD12E3D9FB31}" type="slidenum">
              <a:rPr lang="en-US" smtClean="0"/>
              <a:t>‹Nº›</a:t>
            </a:fld>
            <a:endParaRPr lang="en-US"/>
          </a:p>
        </p:txBody>
      </p:sp>
    </p:spTree>
    <p:extLst>
      <p:ext uri="{BB962C8B-B14F-4D97-AF65-F5344CB8AC3E}">
        <p14:creationId xmlns:p14="http://schemas.microsoft.com/office/powerpoint/2010/main" val="1251116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C5B96A1C-BF8B-4511-903F-64D8BB35576C}" type="datetimeFigureOut">
              <a:rPr lang="en-US" smtClean="0"/>
              <a:t>4/6/2021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A1F47-F326-4BD3-8447-CD12E3D9FB31}" type="slidenum">
              <a:rPr lang="en-US" smtClean="0"/>
              <a:t>‹Nº›</a:t>
            </a:fld>
            <a:endParaRPr lang="en-US"/>
          </a:p>
        </p:txBody>
      </p:sp>
    </p:spTree>
    <p:extLst>
      <p:ext uri="{BB962C8B-B14F-4D97-AF65-F5344CB8AC3E}">
        <p14:creationId xmlns:p14="http://schemas.microsoft.com/office/powerpoint/2010/main" val="11759726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C5B96A1C-BF8B-4511-903F-64D8BB35576C}" type="datetimeFigureOut">
              <a:rPr lang="en-US" smtClean="0"/>
              <a:t>4/6/2021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BA1F47-F326-4BD3-8447-CD12E3D9FB31}" type="slidenum">
              <a:rPr lang="en-US" smtClean="0"/>
              <a:t>‹Nº›</a:t>
            </a:fld>
            <a:endParaRPr lang="en-US"/>
          </a:p>
        </p:txBody>
      </p:sp>
    </p:spTree>
    <p:extLst>
      <p:ext uri="{BB962C8B-B14F-4D97-AF65-F5344CB8AC3E}">
        <p14:creationId xmlns:p14="http://schemas.microsoft.com/office/powerpoint/2010/main" val="146288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C5B96A1C-BF8B-4511-903F-64D8BB35576C}" type="datetimeFigureOut">
              <a:rPr lang="en-US" smtClean="0"/>
              <a:t>4/6/2021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BA1F47-F326-4BD3-8447-CD12E3D9FB31}" type="slidenum">
              <a:rPr lang="en-US" smtClean="0"/>
              <a:t>‹Nº›</a:t>
            </a:fld>
            <a:endParaRPr lang="en-US"/>
          </a:p>
        </p:txBody>
      </p:sp>
    </p:spTree>
    <p:extLst>
      <p:ext uri="{BB962C8B-B14F-4D97-AF65-F5344CB8AC3E}">
        <p14:creationId xmlns:p14="http://schemas.microsoft.com/office/powerpoint/2010/main" val="1984553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C5B96A1C-BF8B-4511-903F-64D8BB35576C}" type="datetimeFigureOut">
              <a:rPr lang="en-US" smtClean="0"/>
              <a:t>4/6/2021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BA1F47-F326-4BD3-8447-CD12E3D9FB31}" type="slidenum">
              <a:rPr lang="en-US" smtClean="0"/>
              <a:t>‹Nº›</a:t>
            </a:fld>
            <a:endParaRPr lang="en-US"/>
          </a:p>
        </p:txBody>
      </p:sp>
    </p:spTree>
    <p:extLst>
      <p:ext uri="{BB962C8B-B14F-4D97-AF65-F5344CB8AC3E}">
        <p14:creationId xmlns:p14="http://schemas.microsoft.com/office/powerpoint/2010/main" val="3292399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B96A1C-BF8B-4511-903F-64D8BB35576C}" type="datetimeFigureOut">
              <a:rPr lang="en-US" smtClean="0"/>
              <a:t>4/6/2021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BA1F47-F326-4BD3-8447-CD12E3D9FB31}" type="slidenum">
              <a:rPr lang="en-US" smtClean="0"/>
              <a:t>‹Nº›</a:t>
            </a:fld>
            <a:endParaRPr lang="en-US"/>
          </a:p>
        </p:txBody>
      </p:sp>
    </p:spTree>
    <p:extLst>
      <p:ext uri="{BB962C8B-B14F-4D97-AF65-F5344CB8AC3E}">
        <p14:creationId xmlns:p14="http://schemas.microsoft.com/office/powerpoint/2010/main" val="3649768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C5B96A1C-BF8B-4511-903F-64D8BB35576C}" type="datetimeFigureOut">
              <a:rPr lang="en-US" smtClean="0"/>
              <a:t>4/6/2021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BA1F47-F326-4BD3-8447-CD12E3D9FB31}" type="slidenum">
              <a:rPr lang="en-US" smtClean="0"/>
              <a:t>‹Nº›</a:t>
            </a:fld>
            <a:endParaRPr lang="en-US"/>
          </a:p>
        </p:txBody>
      </p:sp>
    </p:spTree>
    <p:extLst>
      <p:ext uri="{BB962C8B-B14F-4D97-AF65-F5344CB8AC3E}">
        <p14:creationId xmlns:p14="http://schemas.microsoft.com/office/powerpoint/2010/main" val="3100561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C5B96A1C-BF8B-4511-903F-64D8BB35576C}" type="datetimeFigureOut">
              <a:rPr lang="en-US" smtClean="0"/>
              <a:t>4/6/2021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BA1F47-F326-4BD3-8447-CD12E3D9FB31}" type="slidenum">
              <a:rPr lang="en-US" smtClean="0"/>
              <a:t>‹Nº›</a:t>
            </a:fld>
            <a:endParaRPr lang="en-US"/>
          </a:p>
        </p:txBody>
      </p:sp>
    </p:spTree>
    <p:extLst>
      <p:ext uri="{BB962C8B-B14F-4D97-AF65-F5344CB8AC3E}">
        <p14:creationId xmlns:p14="http://schemas.microsoft.com/office/powerpoint/2010/main" val="2195637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5B96A1C-BF8B-4511-903F-64D8BB35576C}" type="datetimeFigureOut">
              <a:rPr lang="en-US" smtClean="0"/>
              <a:t>4/6/2021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8BA1F47-F326-4BD3-8447-CD12E3D9FB31}" type="slidenum">
              <a:rPr lang="en-US" smtClean="0"/>
              <a:t>‹Nº›</a:t>
            </a:fld>
            <a:endParaRPr lang="en-US"/>
          </a:p>
        </p:txBody>
      </p:sp>
    </p:spTree>
    <p:extLst>
      <p:ext uri="{BB962C8B-B14F-4D97-AF65-F5344CB8AC3E}">
        <p14:creationId xmlns:p14="http://schemas.microsoft.com/office/powerpoint/2010/main" val="40923928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dirty="0" smtClean="0">
                <a:solidFill>
                  <a:srgbClr val="FF0000"/>
                </a:solidFill>
              </a:rPr>
              <a:t>LA COMUNICACION</a:t>
            </a:r>
            <a:endParaRPr lang="en-US" dirty="0">
              <a:solidFill>
                <a:srgbClr val="FF0000"/>
              </a:solidFill>
            </a:endParaRPr>
          </a:p>
        </p:txBody>
      </p:sp>
      <p:sp>
        <p:nvSpPr>
          <p:cNvPr id="3" name="Subtítulo 2"/>
          <p:cNvSpPr>
            <a:spLocks noGrp="1"/>
          </p:cNvSpPr>
          <p:nvPr>
            <p:ph type="subTitle" idx="1"/>
          </p:nvPr>
        </p:nvSpPr>
        <p:spPr>
          <a:xfrm>
            <a:off x="1524000" y="4281307"/>
            <a:ext cx="9144000" cy="1655762"/>
          </a:xfrm>
        </p:spPr>
        <p:txBody>
          <a:bodyPr/>
          <a:lstStyle/>
          <a:p>
            <a:pPr lvl="1"/>
            <a:r>
              <a:rPr lang="es-MX" dirty="0" smtClean="0"/>
              <a:t>¿QUE S LA COMUNICACIÓN?</a:t>
            </a:r>
            <a:endParaRPr lang="en-US" dirty="0"/>
          </a:p>
        </p:txBody>
      </p:sp>
    </p:spTree>
    <p:extLst>
      <p:ext uri="{BB962C8B-B14F-4D97-AF65-F5344CB8AC3E}">
        <p14:creationId xmlns:p14="http://schemas.microsoft.com/office/powerpoint/2010/main" val="64399252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a:t>
            </a:r>
            <a:r>
              <a:rPr lang="es-MX" dirty="0" smtClean="0"/>
              <a:t>QUE ES LA COMUNICACIÓN?</a:t>
            </a:r>
            <a:endParaRPr lang="en-US" dirty="0"/>
          </a:p>
        </p:txBody>
      </p:sp>
      <p:pic>
        <p:nvPicPr>
          <p:cNvPr id="1026" name="Picture 2" descr="Puede ser una imagen de texto que dice &quot;¿Qué es Comunicación? La comunicación es el proceso mediante el cual se transmite información de una entidad a otra. Tradicionalmente, la comunicación se ha definido como &quot;el intercambio de sentimientos, opiniones, o cualquier otro tipo de información mediante habla, escritura u otro tipo de señales&quot;. Receptor Emisor Receptor&quot;"/>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2388394" y="2160588"/>
            <a:ext cx="5175249" cy="38814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2525461"/>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ELEMENTOS DE LA COMUNICACION</a:t>
            </a:r>
            <a:endParaRPr lang="en-US" dirty="0"/>
          </a:p>
        </p:txBody>
      </p:sp>
      <p:pic>
        <p:nvPicPr>
          <p:cNvPr id="2050" name="Picture 2" descr="Puede ser una imagen de texto que dice &quot;ELEMENTOS DE LA COMUNICACIÓN Elementos de comunicación Emisor Canal Quien envia mansaje Referente Por dande se envia el mensaje Receptor Lo que se evoca en el mensaje. Contexto Es quien recibe el mensaje del emisor, Código Lugar en donde s0 llewa cabo proceso comunicativo Mensaje Conjunto de signos con los que forma el mensaje. Lo que el emisor le dice al receptor&quot;"/>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2388394" y="2160588"/>
            <a:ext cx="5175249" cy="38814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8673813"/>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COMUNICACIÓN VERBAL Y NO VERBAL</a:t>
            </a:r>
            <a:endParaRPr lang="en-US" dirty="0"/>
          </a:p>
        </p:txBody>
      </p:sp>
      <p:pic>
        <p:nvPicPr>
          <p:cNvPr id="3074" name="Picture 2" descr="Puede ser un dibujo animado de 4 personas y texto que dice &quot;COMUNICACIÓN BLA,BLA Verbal La comunicación verbal puede realizarse de dos formas: oral: través de signos orales palabras habladas escrita: por medio de representación grafica de signos. No Verbal ta comunicación no verbal se realiza través de multitud de signos de gran variedad: Imágenes sensoriales (visuales, auditivas, olfativas...). sonidos, gestos, movimientos corporales, etc. No verbal Verbal&quot;"/>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525853" y="2160588"/>
            <a:ext cx="6900332" cy="38814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9767941"/>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FORMAS DE COMUNICACION</a:t>
            </a:r>
            <a:endParaRPr lang="en-US" dirty="0"/>
          </a:p>
        </p:txBody>
      </p:sp>
      <p:pic>
        <p:nvPicPr>
          <p:cNvPr id="4098" name="Picture 2" descr="Puede ser una imagen de texto"/>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38251" y="1825624"/>
            <a:ext cx="5447212" cy="5032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363611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No hay ninguna descripción de la foto disponib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5" y="418010"/>
            <a:ext cx="6362791" cy="64399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4356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Puede ser una imagen de texto que dice &quot;Elementos de la Comunicación a) Emisor: La señora. b) Receptor: El vendedor de frutas. c) Mensaje: &quot;Véndame dos kilos de naranjas&quot;. d) Canal: El aire. e) Código: La lengua española. f) Contexto o Situación comunicativa: El mercado. MINABAS&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4" y="169816"/>
            <a:ext cx="7133499" cy="63224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603463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21</TotalTime>
  <Words>26</Words>
  <Application>Microsoft Office PowerPoint</Application>
  <PresentationFormat>Panorámica</PresentationFormat>
  <Paragraphs>6</Paragraphs>
  <Slides>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7</vt:i4>
      </vt:variant>
    </vt:vector>
  </HeadingPairs>
  <TitlesOfParts>
    <vt:vector size="11" baseType="lpstr">
      <vt:lpstr>Arial</vt:lpstr>
      <vt:lpstr>Trebuchet MS</vt:lpstr>
      <vt:lpstr>Wingdings 3</vt:lpstr>
      <vt:lpstr>Faceta</vt:lpstr>
      <vt:lpstr>LA COMUNICACION</vt:lpstr>
      <vt:lpstr>¿QUE ES LA COMUNICACIÓN?</vt:lpstr>
      <vt:lpstr>ELEMENTOS DE LA COMUNICACION</vt:lpstr>
      <vt:lpstr>COMUNICACIÓN VERBAL Y NO VERBAL</vt:lpstr>
      <vt:lpstr>FORMAS DE COMUNICACION</vt:lpstr>
      <vt:lpstr>Presentación de PowerPoint</vt:lpstr>
      <vt:lpstr>Presentación de PowerPoint</vt:lpstr>
    </vt:vector>
  </TitlesOfParts>
  <Company>InKulpado666</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COMUNICACION</dc:title>
  <dc:creator>WIN10</dc:creator>
  <cp:lastModifiedBy>WIN10</cp:lastModifiedBy>
  <cp:revision>2</cp:revision>
  <dcterms:created xsi:type="dcterms:W3CDTF">2021-04-06T11:10:26Z</dcterms:created>
  <dcterms:modified xsi:type="dcterms:W3CDTF">2021-04-06T18:58:30Z</dcterms:modified>
</cp:coreProperties>
</file>