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73" d="100"/>
          <a:sy n="73" d="100"/>
        </p:scale>
        <p:origin x="4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5D1A75A9-6142-430D-9EB7-13A8D9259CEA}" type="datetimeFigureOut">
              <a:rPr lang="en-US" smtClean="0"/>
              <a:t>4/13/2021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0A55188-4FA0-4D6C-B954-DD61FF2DA917}" type="slidenum">
              <a:rPr lang="en-US" smtClean="0"/>
              <a:t>‹Nº›</a:t>
            </a:fld>
            <a:endParaRPr lang="en-US"/>
          </a:p>
        </p:txBody>
      </p:sp>
    </p:spTree>
    <p:extLst>
      <p:ext uri="{BB962C8B-B14F-4D97-AF65-F5344CB8AC3E}">
        <p14:creationId xmlns:p14="http://schemas.microsoft.com/office/powerpoint/2010/main" val="1408201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5D1A75A9-6142-430D-9EB7-13A8D9259CEA}" type="datetimeFigureOut">
              <a:rPr lang="en-US" smtClean="0"/>
              <a:t>4/13/2021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0A55188-4FA0-4D6C-B954-DD61FF2DA917}" type="slidenum">
              <a:rPr lang="en-US" smtClean="0"/>
              <a:t>‹Nº›</a:t>
            </a:fld>
            <a:endParaRPr lang="en-US"/>
          </a:p>
        </p:txBody>
      </p:sp>
    </p:spTree>
    <p:extLst>
      <p:ext uri="{BB962C8B-B14F-4D97-AF65-F5344CB8AC3E}">
        <p14:creationId xmlns:p14="http://schemas.microsoft.com/office/powerpoint/2010/main" val="4155490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5D1A75A9-6142-430D-9EB7-13A8D9259CEA}" type="datetimeFigureOut">
              <a:rPr lang="en-US" smtClean="0"/>
              <a:t>4/13/2021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0A55188-4FA0-4D6C-B954-DD61FF2DA917}" type="slidenum">
              <a:rPr lang="en-US" smtClean="0"/>
              <a:t>‹Nº›</a:t>
            </a:fld>
            <a:endParaRPr lang="en-US"/>
          </a:p>
        </p:txBody>
      </p:sp>
    </p:spTree>
    <p:extLst>
      <p:ext uri="{BB962C8B-B14F-4D97-AF65-F5344CB8AC3E}">
        <p14:creationId xmlns:p14="http://schemas.microsoft.com/office/powerpoint/2010/main" val="4070114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5D1A75A9-6142-430D-9EB7-13A8D9259CEA}" type="datetimeFigureOut">
              <a:rPr lang="en-US" smtClean="0"/>
              <a:t>4/13/2021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0A55188-4FA0-4D6C-B954-DD61FF2DA917}" type="slidenum">
              <a:rPr lang="en-US" smtClean="0"/>
              <a:t>‹Nº›</a:t>
            </a:fld>
            <a:endParaRPr lang="en-US"/>
          </a:p>
        </p:txBody>
      </p:sp>
    </p:spTree>
    <p:extLst>
      <p:ext uri="{BB962C8B-B14F-4D97-AF65-F5344CB8AC3E}">
        <p14:creationId xmlns:p14="http://schemas.microsoft.com/office/powerpoint/2010/main" val="3652518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5D1A75A9-6142-430D-9EB7-13A8D9259CEA}" type="datetimeFigureOut">
              <a:rPr lang="en-US" smtClean="0"/>
              <a:t>4/13/2021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0A55188-4FA0-4D6C-B954-DD61FF2DA917}" type="slidenum">
              <a:rPr lang="en-US" smtClean="0"/>
              <a:t>‹Nº›</a:t>
            </a:fld>
            <a:endParaRPr lang="en-US"/>
          </a:p>
        </p:txBody>
      </p:sp>
    </p:spTree>
    <p:extLst>
      <p:ext uri="{BB962C8B-B14F-4D97-AF65-F5344CB8AC3E}">
        <p14:creationId xmlns:p14="http://schemas.microsoft.com/office/powerpoint/2010/main" val="3173325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5D1A75A9-6142-430D-9EB7-13A8D9259CEA}" type="datetimeFigureOut">
              <a:rPr lang="en-US" smtClean="0"/>
              <a:t>4/13/2021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0A55188-4FA0-4D6C-B954-DD61FF2DA917}" type="slidenum">
              <a:rPr lang="en-US" smtClean="0"/>
              <a:t>‹Nº›</a:t>
            </a:fld>
            <a:endParaRPr lang="en-US"/>
          </a:p>
        </p:txBody>
      </p:sp>
    </p:spTree>
    <p:extLst>
      <p:ext uri="{BB962C8B-B14F-4D97-AF65-F5344CB8AC3E}">
        <p14:creationId xmlns:p14="http://schemas.microsoft.com/office/powerpoint/2010/main" val="4227475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5D1A75A9-6142-430D-9EB7-13A8D9259CEA}" type="datetimeFigureOut">
              <a:rPr lang="en-US" smtClean="0"/>
              <a:t>4/13/2021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B0A55188-4FA0-4D6C-B954-DD61FF2DA917}" type="slidenum">
              <a:rPr lang="en-US" smtClean="0"/>
              <a:t>‹Nº›</a:t>
            </a:fld>
            <a:endParaRPr lang="en-US"/>
          </a:p>
        </p:txBody>
      </p:sp>
    </p:spTree>
    <p:extLst>
      <p:ext uri="{BB962C8B-B14F-4D97-AF65-F5344CB8AC3E}">
        <p14:creationId xmlns:p14="http://schemas.microsoft.com/office/powerpoint/2010/main" val="1342487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5D1A75A9-6142-430D-9EB7-13A8D9259CEA}" type="datetimeFigureOut">
              <a:rPr lang="en-US" smtClean="0"/>
              <a:t>4/13/2021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B0A55188-4FA0-4D6C-B954-DD61FF2DA917}" type="slidenum">
              <a:rPr lang="en-US" smtClean="0"/>
              <a:t>‹Nº›</a:t>
            </a:fld>
            <a:endParaRPr lang="en-US"/>
          </a:p>
        </p:txBody>
      </p:sp>
    </p:spTree>
    <p:extLst>
      <p:ext uri="{BB962C8B-B14F-4D97-AF65-F5344CB8AC3E}">
        <p14:creationId xmlns:p14="http://schemas.microsoft.com/office/powerpoint/2010/main" val="4117555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D1A75A9-6142-430D-9EB7-13A8D9259CEA}" type="datetimeFigureOut">
              <a:rPr lang="en-US" smtClean="0"/>
              <a:t>4/13/2021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B0A55188-4FA0-4D6C-B954-DD61FF2DA917}" type="slidenum">
              <a:rPr lang="en-US" smtClean="0"/>
              <a:t>‹Nº›</a:t>
            </a:fld>
            <a:endParaRPr lang="en-US"/>
          </a:p>
        </p:txBody>
      </p:sp>
    </p:spTree>
    <p:extLst>
      <p:ext uri="{BB962C8B-B14F-4D97-AF65-F5344CB8AC3E}">
        <p14:creationId xmlns:p14="http://schemas.microsoft.com/office/powerpoint/2010/main" val="1024406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D1A75A9-6142-430D-9EB7-13A8D9259CEA}" type="datetimeFigureOut">
              <a:rPr lang="en-US" smtClean="0"/>
              <a:t>4/13/2021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0A55188-4FA0-4D6C-B954-DD61FF2DA917}" type="slidenum">
              <a:rPr lang="en-US" smtClean="0"/>
              <a:t>‹Nº›</a:t>
            </a:fld>
            <a:endParaRPr lang="en-US"/>
          </a:p>
        </p:txBody>
      </p:sp>
    </p:spTree>
    <p:extLst>
      <p:ext uri="{BB962C8B-B14F-4D97-AF65-F5344CB8AC3E}">
        <p14:creationId xmlns:p14="http://schemas.microsoft.com/office/powerpoint/2010/main" val="4171646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D1A75A9-6142-430D-9EB7-13A8D9259CEA}" type="datetimeFigureOut">
              <a:rPr lang="en-US" smtClean="0"/>
              <a:t>4/13/2021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0A55188-4FA0-4D6C-B954-DD61FF2DA917}" type="slidenum">
              <a:rPr lang="en-US" smtClean="0"/>
              <a:t>‹Nº›</a:t>
            </a:fld>
            <a:endParaRPr lang="en-US"/>
          </a:p>
        </p:txBody>
      </p:sp>
    </p:spTree>
    <p:extLst>
      <p:ext uri="{BB962C8B-B14F-4D97-AF65-F5344CB8AC3E}">
        <p14:creationId xmlns:p14="http://schemas.microsoft.com/office/powerpoint/2010/main" val="1450576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A75A9-6142-430D-9EB7-13A8D9259CEA}" type="datetimeFigureOut">
              <a:rPr lang="en-US" smtClean="0"/>
              <a:t>4/13/2021</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A55188-4FA0-4D6C-B954-DD61FF2DA917}" type="slidenum">
              <a:rPr lang="en-US" smtClean="0"/>
              <a:t>‹Nº›</a:t>
            </a:fld>
            <a:endParaRPr lang="en-US"/>
          </a:p>
        </p:txBody>
      </p:sp>
    </p:spTree>
    <p:extLst>
      <p:ext uri="{BB962C8B-B14F-4D97-AF65-F5344CB8AC3E}">
        <p14:creationId xmlns:p14="http://schemas.microsoft.com/office/powerpoint/2010/main" val="1455662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uede ser una imagen de texto que dice &quot;OCENTESAL docentesaldia.com Tipos de relieve continental&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56753"/>
            <a:ext cx="11783876" cy="6831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576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uede ser una imagen de texto que dice &quot;Llanura Es un terreno plano de gran extensión, con muy ligeras ondulaciones. OCENTESALPI docentesaldia.com&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
            <a:ext cx="12036425"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5160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uede ser una imagen de texto que dice &quot;Cordillera Es una serie de montañas enlazadas entre sí, suelen tener picos de gran altura. DOCENTESALCIA docentesaldia.com&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261258"/>
            <a:ext cx="11940631" cy="70278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7022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uede ser una imagen de texto que dice &quot;Meseta Es una altiplanicie, es decir, una planicie extensa y elevada a una una determinada altura. OCENTES.ALD docentesaldin.com&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
            <a:ext cx="12036425" cy="7341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5025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Puede ser una imagen de texto que dice &quot;Montaña Elevación natural del terreno, alcanza una altura mínima de 700 metros. OCENTESAL docentesaldia.com&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313510"/>
            <a:ext cx="11614059" cy="7733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8342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Puede ser una imagen de texto que dice &quot;Colina También conocida como cerro, es una elevación de terreno de menor altura que la montaña, de apariencia redondeada. SOCENTESALCÍA docentesaldia.com&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17565"/>
            <a:ext cx="11627122" cy="6596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9067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uede ser una imagen de texto que dice &quot;Sierra Es un conjunto de montañas cuyas cumbres presentan una apariencia quebrada. SOCENTESALBIA docentesaldia.com&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04504"/>
            <a:ext cx="11679374" cy="69625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0996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Puede ser un dibujo animado de texto que dice &quot;valle Extensión de tierra rodeada por numerosas montañas, no es totalmente plana sino que posee superficies un poco inclinadas. De un valle emerge una pequeña corriente de agua conocida como río. DOCENTESALIIA docentesaldia.com&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91440"/>
            <a:ext cx="11757751" cy="6557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2052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180208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0</Words>
  <Application>Microsoft Office PowerPoint</Application>
  <PresentationFormat>Panorámica</PresentationFormat>
  <Paragraphs>0</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WIN10</dc:creator>
  <cp:lastModifiedBy>WIN10</cp:lastModifiedBy>
  <cp:revision>1</cp:revision>
  <dcterms:created xsi:type="dcterms:W3CDTF">2021-04-13T12:19:05Z</dcterms:created>
  <dcterms:modified xsi:type="dcterms:W3CDTF">2021-04-13T12:25:48Z</dcterms:modified>
</cp:coreProperties>
</file>