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30/09/2021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30/09/2021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una-presentaci%c3%b3n-ff353d37-742a-4aa8-8bdd-6b1f488127a2?omkt=es-ES&amp;ui=es-ES&amp;rs=es-ES&amp;ad=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 smtClean="0"/>
              <a:t>2021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" dirty="0" smtClean="0"/>
              <a:t>LA ENERGIA</a:t>
            </a:r>
            <a:endParaRPr lang="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es" dirty="0" smtClean="0"/>
              <a:t>GRADO: 2-4</a:t>
            </a:r>
          </a:p>
          <a:p>
            <a:pPr rtl="0"/>
            <a:r>
              <a:rPr lang="es" dirty="0" smtClean="0"/>
              <a:t>INSTITUCION EDUCATIVA ( SEDE JULIA CALDERON)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10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Clases de energía no renovable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248604"/>
          </a:xfrm>
        </p:spPr>
        <p:txBody>
          <a:bodyPr/>
          <a:lstStyle/>
          <a:p>
            <a:r>
              <a:rPr lang="es-CO" dirty="0"/>
              <a:t>PETRÓLEO.</a:t>
            </a:r>
          </a:p>
          <a:p>
            <a:r>
              <a:rPr lang="es-CO" dirty="0"/>
              <a:t>URANIO.</a:t>
            </a:r>
          </a:p>
          <a:p>
            <a:r>
              <a:rPr lang="es-CO" dirty="0"/>
              <a:t>GAS NATURAL.</a:t>
            </a:r>
          </a:p>
          <a:p>
            <a:r>
              <a:rPr lang="es-CO" dirty="0"/>
              <a:t>CARBÓN.</a:t>
            </a:r>
          </a:p>
          <a:p>
            <a:r>
              <a:rPr lang="es-CO" b="1" dirty="0"/>
              <a:t>ENERGÍA</a:t>
            </a:r>
            <a:r>
              <a:rPr lang="es-CO" dirty="0"/>
              <a:t> NUCLEAR.</a:t>
            </a:r>
          </a:p>
          <a:p>
            <a:r>
              <a:rPr lang="es-CO" dirty="0"/>
              <a:t/>
            </a:r>
            <a:br>
              <a:rPr lang="es-CO" dirty="0"/>
            </a:br>
            <a:endParaRPr lang="es-ES" dirty="0"/>
          </a:p>
        </p:txBody>
      </p:sp>
      <p:pic>
        <p:nvPicPr>
          <p:cNvPr id="8194" name="Picture 2" descr="Energía no renovable - Qué es, definición y concepto | 2021 | Econom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98" y="158890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6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11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1400" dirty="0" smtClean="0"/>
              <a:t>Petróleo: </a:t>
            </a:r>
            <a:r>
              <a:rPr lang="es-CO" sz="1400" dirty="0"/>
              <a:t>El </a:t>
            </a:r>
            <a:r>
              <a:rPr lang="es-CO" sz="1400" b="1" dirty="0"/>
              <a:t>petróleo</a:t>
            </a:r>
            <a:r>
              <a:rPr lang="es-CO" sz="1400" dirty="0"/>
              <a:t> es, actualmente, la principal fuente de </a:t>
            </a:r>
            <a:r>
              <a:rPr lang="es-CO" sz="1400" b="1" dirty="0"/>
              <a:t>energía</a:t>
            </a:r>
            <a:r>
              <a:rPr lang="es-CO" sz="1400" dirty="0"/>
              <a:t>, y la materia prima más importante objeto de comercio entre los países. Más de la mitad de la </a:t>
            </a:r>
            <a:r>
              <a:rPr lang="es-CO" sz="1400" b="1" dirty="0"/>
              <a:t>energía</a:t>
            </a:r>
            <a:r>
              <a:rPr lang="es-CO" sz="1400" dirty="0"/>
              <a:t> que mantiene en actividad a nuestra civilización proviene de esta fuente energética no renovable</a:t>
            </a:r>
            <a:r>
              <a:rPr lang="es-CO" sz="1400" dirty="0" smtClean="0"/>
              <a:t>.</a:t>
            </a:r>
          </a:p>
          <a:p>
            <a:r>
              <a:rPr lang="es-CO" sz="1400" dirty="0" smtClean="0"/>
              <a:t>Uranio: </a:t>
            </a:r>
            <a:r>
              <a:rPr lang="es-CO" sz="1400" dirty="0"/>
              <a:t>es el combustible que se utiliza en las centrales nucleares para la producción de </a:t>
            </a:r>
            <a:r>
              <a:rPr lang="es-CO" sz="1400" b="1" dirty="0"/>
              <a:t>energía</a:t>
            </a:r>
            <a:r>
              <a:rPr lang="es-CO" sz="1400" dirty="0"/>
              <a:t> nuclear. ... La fisión de los núcleos de los átomos de </a:t>
            </a:r>
            <a:r>
              <a:rPr lang="es-CO" sz="1400" b="1" dirty="0"/>
              <a:t>uranio</a:t>
            </a:r>
            <a:r>
              <a:rPr lang="es-CO" sz="1400" dirty="0"/>
              <a:t> libera una cantidad ingente de calor que es aprovechado para generar </a:t>
            </a:r>
            <a:r>
              <a:rPr lang="es-CO" sz="1400" b="1" dirty="0"/>
              <a:t>energía</a:t>
            </a:r>
            <a:r>
              <a:rPr lang="es-CO" sz="1400" dirty="0"/>
              <a:t> eléctrica</a:t>
            </a:r>
            <a:r>
              <a:rPr lang="es-CO" sz="1400" dirty="0" smtClean="0"/>
              <a:t>.</a:t>
            </a:r>
          </a:p>
          <a:p>
            <a:r>
              <a:rPr lang="es-CO" sz="1400" dirty="0" smtClean="0"/>
              <a:t>Gas natural: </a:t>
            </a:r>
            <a:r>
              <a:rPr lang="es-CO" sz="1400" dirty="0"/>
              <a:t>es una fuente de </a:t>
            </a:r>
            <a:r>
              <a:rPr lang="es-CO" sz="1400" b="1" dirty="0"/>
              <a:t>energía</a:t>
            </a:r>
            <a:r>
              <a:rPr lang="es-CO" sz="1400" dirty="0"/>
              <a:t> no renovable, compuesto de una mezcla de diferentes </a:t>
            </a:r>
            <a:r>
              <a:rPr lang="es-CO" sz="1400" b="1" dirty="0"/>
              <a:t>gases</a:t>
            </a:r>
            <a:r>
              <a:rPr lang="es-CO" sz="1400" dirty="0"/>
              <a:t> que reaccionan muy bien con el oxígeno mediante su combustión, siendo la segunda fuente de </a:t>
            </a:r>
            <a:r>
              <a:rPr lang="es-CO" sz="1400" b="1" dirty="0"/>
              <a:t>energía</a:t>
            </a:r>
            <a:r>
              <a:rPr lang="es-CO" sz="1400" dirty="0"/>
              <a:t> más utilizada en el planeta</a:t>
            </a:r>
            <a:r>
              <a:rPr lang="es-CO" sz="1400" dirty="0" smtClean="0"/>
              <a:t>.</a:t>
            </a:r>
          </a:p>
          <a:p>
            <a:r>
              <a:rPr lang="es-CO" sz="1400" dirty="0" smtClean="0"/>
              <a:t>Carbón: </a:t>
            </a:r>
            <a:r>
              <a:rPr lang="es-CO" sz="1400" dirty="0"/>
              <a:t> es un combustible fósil, una roca sedimentaria de origen orgánico. Sus propiedades termodinámicas permiten obtener una gran cantidad de </a:t>
            </a:r>
            <a:r>
              <a:rPr lang="es-CO" sz="1400" b="1" dirty="0"/>
              <a:t>energía</a:t>
            </a:r>
            <a:r>
              <a:rPr lang="es-CO" sz="1400" dirty="0"/>
              <a:t> calorífica durante su proceso de combustión. </a:t>
            </a:r>
            <a:endParaRPr lang="es-CO" sz="1400" dirty="0" smtClean="0"/>
          </a:p>
          <a:p>
            <a:r>
              <a:rPr lang="es-CO" sz="1400" dirty="0" smtClean="0"/>
              <a:t>Energía nuclear: </a:t>
            </a:r>
            <a:r>
              <a:rPr lang="es-CO" sz="1400" dirty="0"/>
              <a:t>s la </a:t>
            </a:r>
            <a:r>
              <a:rPr lang="es-CO" sz="1400" b="1" dirty="0"/>
              <a:t>energía</a:t>
            </a:r>
            <a:r>
              <a:rPr lang="es-CO" sz="1400" dirty="0"/>
              <a:t> contenida en el núcleo de un átomo. ... Así es como el sol produce </a:t>
            </a:r>
            <a:r>
              <a:rPr lang="es-CO" sz="1400" b="1" dirty="0"/>
              <a:t>energía</a:t>
            </a:r>
            <a:r>
              <a:rPr lang="es-CO" sz="1400" dirty="0"/>
              <a:t>. En la fisión </a:t>
            </a:r>
            <a:r>
              <a:rPr lang="es-CO" sz="1400" b="1" dirty="0"/>
              <a:t>nuclear</a:t>
            </a:r>
            <a:r>
              <a:rPr lang="es-CO" sz="1400" dirty="0"/>
              <a:t>, los núcleos se separan para formar núcleos más pequeños, liberando </a:t>
            </a:r>
            <a:r>
              <a:rPr lang="es-CO" sz="1400" b="1" dirty="0"/>
              <a:t>energía</a:t>
            </a:r>
            <a:r>
              <a:rPr lang="es-CO" sz="1400" dirty="0"/>
              <a:t>. Las centrales </a:t>
            </a:r>
            <a:r>
              <a:rPr lang="es-CO" sz="1400" b="1" dirty="0"/>
              <a:t>nucleares</a:t>
            </a:r>
            <a:r>
              <a:rPr lang="es-CO" sz="1400" dirty="0"/>
              <a:t> utilizan la fisión </a:t>
            </a:r>
            <a:r>
              <a:rPr lang="es-CO" sz="1400" b="1" dirty="0"/>
              <a:t>nuclear</a:t>
            </a:r>
            <a:r>
              <a:rPr lang="es-CO" sz="1400" dirty="0"/>
              <a:t> para producir electricidad</a:t>
            </a:r>
            <a:r>
              <a:rPr lang="es-CO" sz="1600" dirty="0"/>
              <a:t>.</a:t>
            </a:r>
            <a:endParaRPr lang="es-ES" sz="1600" dirty="0"/>
          </a:p>
        </p:txBody>
      </p:sp>
      <p:pic>
        <p:nvPicPr>
          <p:cNvPr id="9218" name="Picture 2" descr="Energia para niños, Jara Gas, energias renovables | Energía renovable, Renovables  y no renovables, Energ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69" y="4579213"/>
            <a:ext cx="6113473" cy="238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5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24742" y="1231262"/>
            <a:ext cx="4280293" cy="72134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CO" dirty="0" smtClean="0"/>
              <a:t>QUE ES LA ENERGIA?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78"/>
            <a:ext cx="3913632" cy="1835954"/>
          </a:xfrm>
        </p:spPr>
        <p:txBody>
          <a:bodyPr rtlCol="0">
            <a:normAutofit fontScale="47500" lnSpcReduction="20000"/>
          </a:bodyPr>
          <a:lstStyle/>
          <a:p>
            <a:endParaRPr lang="es-CO" b="0" dirty="0"/>
          </a:p>
          <a:p>
            <a:r>
              <a:rPr lang="es-CO" sz="3000" b="0" dirty="0"/>
              <a:t>La </a:t>
            </a:r>
            <a:r>
              <a:rPr lang="es-CO" sz="3000" dirty="0"/>
              <a:t>energía</a:t>
            </a:r>
            <a:r>
              <a:rPr lang="es-CO" sz="3000" b="0" dirty="0"/>
              <a:t> es el motor de todas las actividades. Las plantas necesitan </a:t>
            </a:r>
            <a:r>
              <a:rPr lang="es-CO" sz="3000" dirty="0"/>
              <a:t>energía</a:t>
            </a:r>
            <a:r>
              <a:rPr lang="es-CO" sz="3000" b="0" dirty="0"/>
              <a:t> para crecer, una televisión no se puede encender si no tiene </a:t>
            </a:r>
            <a:r>
              <a:rPr lang="es-CO" sz="3000" dirty="0"/>
              <a:t>energía</a:t>
            </a:r>
            <a:r>
              <a:rPr lang="es-CO" sz="3000" b="0" dirty="0"/>
              <a:t> y la tierra gira y se mueve alrededor del Sol gracias a ella. La </a:t>
            </a:r>
            <a:r>
              <a:rPr lang="es-CO" sz="3000" dirty="0"/>
              <a:t>energía</a:t>
            </a:r>
            <a:r>
              <a:rPr lang="es-CO" sz="3000" b="0" dirty="0"/>
              <a:t> está siendo transformada constantemente de una forma a otra.</a:t>
            </a:r>
          </a:p>
          <a:p>
            <a:pPr rtl="0"/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4278332"/>
            <a:ext cx="3913188" cy="1363777"/>
          </a:xfrm>
        </p:spPr>
        <p:txBody>
          <a:bodyPr rtlCol="0">
            <a:normAutofit lnSpcReduction="10000"/>
          </a:bodyPr>
          <a:lstStyle/>
          <a:p>
            <a:r>
              <a:rPr lang="es-CO" dirty="0"/>
              <a:t>La </a:t>
            </a:r>
            <a:r>
              <a:rPr lang="es-CO" b="1" dirty="0"/>
              <a:t>energía</a:t>
            </a:r>
            <a:r>
              <a:rPr lang="es-CO" dirty="0"/>
              <a:t> es la capacidad de los cuerpos </a:t>
            </a:r>
            <a:r>
              <a:rPr lang="es-CO" b="1" dirty="0"/>
              <a:t>para</a:t>
            </a:r>
            <a:r>
              <a:rPr lang="es-CO" dirty="0"/>
              <a:t> realizar un trabajo y producir cambios en ellos mismos o en otros cuerpos. Es decir, el concepto de </a:t>
            </a:r>
            <a:r>
              <a:rPr lang="es-CO" b="1" dirty="0"/>
              <a:t>energía</a:t>
            </a:r>
            <a:r>
              <a:rPr lang="es-CO" dirty="0"/>
              <a:t> se define como la capacidad de hacer funcionar las cosas.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3594" r="13594"/>
          <a:stretch>
            <a:fillRect/>
          </a:stretch>
        </p:blipFill>
        <p:spPr>
          <a:xfrm rot="720000">
            <a:off x="6124278" y="-92787"/>
            <a:ext cx="5212515" cy="60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/>
          <a:lstStyle/>
          <a:p>
            <a:r>
              <a:rPr lang="es-ES" b="0" dirty="0"/>
              <a:t>No se crea ni se destruye.</a:t>
            </a:r>
          </a:p>
          <a:p>
            <a:r>
              <a:rPr lang="es-ES" b="0" dirty="0"/>
              <a:t>Se transforma.</a:t>
            </a:r>
          </a:p>
          <a:p>
            <a:r>
              <a:rPr lang="es-ES" b="0" dirty="0"/>
              <a:t>Se conserva.</a:t>
            </a:r>
          </a:p>
          <a:p>
            <a:r>
              <a:rPr lang="es-ES" b="0" dirty="0"/>
              <a:t>Se transfiere.</a:t>
            </a:r>
          </a:p>
          <a:p>
            <a:r>
              <a:rPr lang="es-ES" b="0" dirty="0"/>
              <a:t>Puede ser almacenada </a:t>
            </a:r>
            <a:r>
              <a:rPr lang="es-ES" dirty="0"/>
              <a:t>y</a:t>
            </a:r>
            <a:r>
              <a:rPr lang="es-ES" b="0" dirty="0"/>
              <a:t> liberada.</a:t>
            </a:r>
          </a:p>
          <a:p>
            <a:r>
              <a:rPr lang="es-ES" b="0" dirty="0"/>
              <a:t>Se degrada.</a:t>
            </a:r>
          </a:p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rmAutofit/>
          </a:bodyPr>
          <a:lstStyle/>
          <a:p>
            <a:pPr rtl="0"/>
            <a:r>
              <a:rPr lang="es-CO" sz="2800" dirty="0" smtClean="0"/>
              <a:t>Características de la energía</a:t>
            </a:r>
            <a:endParaRPr lang="es-ES" sz="2800" dirty="0"/>
          </a:p>
        </p:txBody>
      </p:sp>
      <p:pic>
        <p:nvPicPr>
          <p:cNvPr id="2054" name="Picture 6" descr="Pin en Ci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66" y="0"/>
            <a:ext cx="841683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59855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es-CO" sz="3600" dirty="0" smtClean="0"/>
              <a:t>Energía renovables</a:t>
            </a:r>
            <a:endParaRPr lang="es-ES" sz="3600" dirty="0"/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1547813" y="2939143"/>
            <a:ext cx="8876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Denominamos </a:t>
            </a:r>
            <a:r>
              <a:rPr lang="es-CO" sz="2000" b="1" dirty="0"/>
              <a:t>energía renovable</a:t>
            </a:r>
            <a:r>
              <a:rPr lang="es-CO" sz="2000" dirty="0"/>
              <a:t> a la que se obtiene de fuentes naturales virtualmente inagotables. Esto es debido a la cantidad de </a:t>
            </a:r>
            <a:r>
              <a:rPr lang="es-CO" sz="2000" b="1" dirty="0"/>
              <a:t>energía</a:t>
            </a:r>
            <a:r>
              <a:rPr lang="es-CO" sz="2000" dirty="0"/>
              <a:t> que contienen, o porque son capaces de regenerarse por medios naturales</a:t>
            </a:r>
            <a:endParaRPr lang="es-ES" sz="2000" u="sng" dirty="0">
              <a:solidFill>
                <a:srgbClr val="0070C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pic>
        <p:nvPicPr>
          <p:cNvPr id="10242" name="Picture 2" descr="Los niños usan energía renovable para salvar el vector mundial. 2927813 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05" y="3954806"/>
            <a:ext cx="5094515" cy="27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estra de Primaria: Energías renovables y no renovables. LOM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54" y="0"/>
            <a:ext cx="4898572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5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ELECTROPERU S.A. on Twitter: &amp;quot;#AprendiendoConEnergía | Las energías  renovables son aquellas fuentes de energía basadas en la utilización de  recursos naturales inagotables. Por ello, es importante que conozcas sus  beneficios.… https://t.co/rn0NvzKQ1g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95" y="0"/>
            <a:ext cx="10477500" cy="66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7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Energía no renovable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03120" y="2690336"/>
            <a:ext cx="704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 no renovable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se refiere a aquellas fuentes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de 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que se encuentran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la naturaleza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una cantidad limitada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y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una vez consumidas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su totalidad, no pueden sustituirse, ya que no existe sistema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de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producción o extracción viable.</a:t>
            </a:r>
            <a:endParaRPr lang="es-ES" dirty="0"/>
          </a:p>
        </p:txBody>
      </p:sp>
      <p:pic>
        <p:nvPicPr>
          <p:cNvPr id="4098" name="Picture 2" descr="Las energías no renovables - Tipos de energía para niño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91855"/>
            <a:ext cx="4229920" cy="25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pos de fuentes de energía no renovable - Diferenci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9393"/>
            <a:ext cx="5515701" cy="28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6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err="1" smtClean="0"/>
              <a:t>Energias</a:t>
            </a:r>
            <a:r>
              <a:rPr lang="es-CO" dirty="0" smtClean="0"/>
              <a:t> renovable y no renovable</a:t>
            </a:r>
            <a:endParaRPr lang="es-ES" dirty="0"/>
          </a:p>
        </p:txBody>
      </p:sp>
      <p:pic>
        <p:nvPicPr>
          <p:cNvPr id="5122" name="Picture 2" descr="🌳Energías Renovables y No Renovables💡 [Fácil y Rápido] | BIOLOGÍA | - 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1815737"/>
            <a:ext cx="11390811" cy="44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9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Clases de energía renovable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Estas se han clasificado en seis grupos principales: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solar,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eólica,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de la biomasa,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hidráulica,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de los océanos y </a:t>
            </a:r>
            <a:r>
              <a:rPr lang="es-CO" b="1" dirty="0">
                <a:solidFill>
                  <a:srgbClr val="202124"/>
                </a:solidFill>
                <a:latin typeface="arial" panose="020B0604020202020204" pitchFamily="34" charset="0"/>
              </a:rPr>
              <a:t>energía</a:t>
            </a:r>
            <a:r>
              <a:rPr lang="es-CO" dirty="0">
                <a:solidFill>
                  <a:srgbClr val="202124"/>
                </a:solidFill>
                <a:latin typeface="arial" panose="020B0604020202020204" pitchFamily="34" charset="0"/>
              </a:rPr>
              <a:t> de la geotermia</a:t>
            </a:r>
            <a:endParaRPr lang="es-ES" dirty="0"/>
          </a:p>
        </p:txBody>
      </p:sp>
      <p:pic>
        <p:nvPicPr>
          <p:cNvPr id="6146" name="Picture 2" descr="Tipos de Energías Renov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4029165"/>
            <a:ext cx="7769577" cy="28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2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9</a:t>
            </a:fld>
            <a:endParaRPr lang="es-ES" noProof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 rot="21180000">
            <a:off x="272152" y="355489"/>
            <a:ext cx="4391191" cy="105788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Clases de energía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911225" y="1828800"/>
            <a:ext cx="10442575" cy="4348163"/>
          </a:xfrm>
        </p:spPr>
        <p:txBody>
          <a:bodyPr>
            <a:normAutofit/>
          </a:bodyPr>
          <a:lstStyle/>
          <a:p>
            <a:r>
              <a:rPr lang="es-CO" sz="1400" dirty="0" smtClean="0"/>
              <a:t>Energía solar: nace a </a:t>
            </a:r>
            <a:r>
              <a:rPr lang="es-CO" sz="1400" dirty="0" smtClean="0"/>
              <a:t>a</a:t>
            </a:r>
            <a:r>
              <a:rPr lang="es-CO" sz="1400" dirty="0" smtClean="0"/>
              <a:t> partir de la captación de la radiación solar.</a:t>
            </a:r>
          </a:p>
          <a:p>
            <a:r>
              <a:rPr lang="es-CO" sz="1400" dirty="0" smtClean="0"/>
              <a:t>Energía eólica: consiste en el aprovechamiento de la fuerza del viento</a:t>
            </a:r>
          </a:p>
          <a:p>
            <a:r>
              <a:rPr lang="es-CO" sz="1400" dirty="0" smtClean="0"/>
              <a:t>Energía hidráulica: usa la fuerza del agua en su curso para generar electricidad</a:t>
            </a:r>
          </a:p>
          <a:p>
            <a:r>
              <a:rPr lang="es-CO" sz="1400" dirty="0" smtClean="0"/>
              <a:t>Energía geotérmica: genera electricidad gracias a las altas temperaturas que existen bajo la tierra</a:t>
            </a:r>
          </a:p>
          <a:p>
            <a:r>
              <a:rPr lang="es-CO" sz="1400" dirty="0" smtClean="0"/>
              <a:t>Energía marina: aprovecha la fuerza del mar como las olas. Mareas y corrientes marinas</a:t>
            </a:r>
          </a:p>
          <a:p>
            <a:endParaRPr lang="es-ES" sz="1400" dirty="0"/>
          </a:p>
        </p:txBody>
      </p:sp>
      <p:pic>
        <p:nvPicPr>
          <p:cNvPr id="7174" name="Picture 6" descr="Energía renovable - Qué es, definición y concepto | 2021 | Econom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3396343"/>
            <a:ext cx="8152522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23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0</TotalTime>
  <Words>221</Words>
  <Application>Microsoft Office PowerPoint</Application>
  <PresentationFormat>Panorámica</PresentationFormat>
  <Paragraphs>62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Comic Sans MS</vt:lpstr>
      <vt:lpstr>Franklin Gothic Book</vt:lpstr>
      <vt:lpstr>Tema de Office</vt:lpstr>
      <vt:lpstr>LA ENERGIA</vt:lpstr>
      <vt:lpstr>QUE ES LA ENERGIA?</vt:lpstr>
      <vt:lpstr>Características de la energía</vt:lpstr>
      <vt:lpstr>Energía renovables</vt:lpstr>
      <vt:lpstr>Presentación de PowerPoint</vt:lpstr>
      <vt:lpstr>Energía no renovable </vt:lpstr>
      <vt:lpstr>Energias renovable y no renovable</vt:lpstr>
      <vt:lpstr>Clases de energía renovable</vt:lpstr>
      <vt:lpstr>Clases de energía</vt:lpstr>
      <vt:lpstr>Clases de energía no renovable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2021-09-30T14:56:52Z</dcterms:created>
  <dcterms:modified xsi:type="dcterms:W3CDTF">2021-09-30T16:50:46Z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