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3" d="100"/>
          <a:sy n="73" d="100"/>
        </p:scale>
        <p:origin x="4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358066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467546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17124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41421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8534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2728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713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3329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83777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97254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8A87A34-81AB-432B-8DAE-1953F412C126}" type="datetimeFigureOut">
              <a:rPr lang="en-US" smtClean="0"/>
              <a:t>4/6/2021</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36117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4/6/2021</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63572038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endParaRPr lang="en-US" dirty="0"/>
          </a:p>
        </p:txBody>
      </p:sp>
      <p:pic>
        <p:nvPicPr>
          <p:cNvPr id="1028" name="Picture 4" descr="Puede ser una imagen de texto que dice &quot;EL ECOSISTEMA Un ecosistema está formado por el conjunto de seres vivos (como los pájaros, insectos, plantas, etc.), el medio que lo rodea (agua, aire, suelo, etc.)y las relaciones que existen entre ellos.&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0"/>
            <a:ext cx="12237449" cy="7001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162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dirty="0"/>
          </a:p>
        </p:txBody>
      </p:sp>
      <p:pic>
        <p:nvPicPr>
          <p:cNvPr id="2050" name="Picture 2" descr="Puede ser un dibujo animado de texto que dice &quot;LOS ECOSISTEMAS Un ecosistema es el conjunto formado por los seres vivos de un lugar, el medio físico en el que habitan y las relaciones que se establecen entre estos Tb Material realizado por Emily Palau con información recopilada de lo web para CoSQUiLLiTaSeNLaPoNA Û&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0"/>
            <a:ext cx="1169243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035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3074" name="Picture 2" descr="Puede ser una imagen de al aire libre y tex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
            <a:ext cx="12201888" cy="6727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4332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100" name="Picture 4" descr="No hay ninguna descripción de la foto disponi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04502"/>
            <a:ext cx="11496494" cy="7785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273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5122" name="Picture 2" descr="Puede ser una imagen de al aire libre, árbol y texto que dice &quot;FACTORES BIOVICOS Los factores bióticos de un ecosistemas están conformados por los seres vivos: plantas, animales, hongos... CAEESAS IRIFEAR C MATERIAL DE COSQUILLITAS EN A PANZA- EMILY PALAU&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 y="209641"/>
            <a:ext cx="11456126" cy="6426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93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6146" name="Picture 2" descr="Puede ser una imagen de texto que dice &quot;FACTORES ABIOTICOS Los factores abióticos son aquellos elementos del ecosistema que no poseen vida, pero que intervienen en un ecosistema; el agua, la luz, la temperatura son algunos. TEMPERATURA LUVIA HUMEDAD RELATINA TEMPERATURA TEXTURA HUMEDAD LLUVIA SOL MATERIAL DE COSQUILLITAS EN A PANZA- EMILY PALAU&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365125"/>
            <a:ext cx="12036425" cy="6270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2922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7170" name="Picture 2" descr="Puede ser una imagen de texto que dice &quot;FACTORES BIÓTICOS Y ABIÓTICOS Los componentes bióticos son los seres vivos que habitan el lugar, como las plantas, los animales y los microorganismos. Las caracteristicas son: crecen, se mueven por si mismo, responden a estimulos y mueren. Los componentes abióticos son el agua, la luz, la temperatura y el suelo.&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
            <a:ext cx="11757751" cy="7080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7605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TotalTime>
  <Words>0</Words>
  <Application>Microsoft Office PowerPoint</Application>
  <PresentationFormat>Panorámica</PresentationFormat>
  <Paragraphs>0</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WIN10</dc:creator>
  <cp:lastModifiedBy>WIN10</cp:lastModifiedBy>
  <cp:revision>3</cp:revision>
  <dcterms:created xsi:type="dcterms:W3CDTF">2021-04-06T23:47:42Z</dcterms:created>
  <dcterms:modified xsi:type="dcterms:W3CDTF">2021-04-07T00:06:27Z</dcterms:modified>
</cp:coreProperties>
</file>