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18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60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5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38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2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49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72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05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565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02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17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72C4-F7D0-4E5C-99F9-22D2D53C7F8E}" type="datetimeFigureOut">
              <a:rPr lang="es-CO" smtClean="0"/>
              <a:t>4/03/2021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221C44-5636-4B78-8225-FB720EFE2AD8}" type="slidenum">
              <a:rPr lang="es-CO" smtClean="0"/>
              <a:t>‹Nº›</a:t>
            </a:fld>
            <a:endParaRPr lang="es-C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17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T5mgK8_x6o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D2DF6C8-ADE9-44F3-913A-B6A2B67BE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ES" sz="4400" dirty="0"/>
            </a:br>
            <a:r>
              <a:rPr lang="es-ES" sz="4400" dirty="0"/>
              <a:t>CLASE DE </a:t>
            </a:r>
            <a:r>
              <a:rPr lang="es-ES" dirty="0"/>
              <a:t>EDUCACION RELIGIOSA</a:t>
            </a:r>
            <a:br>
              <a:rPr lang="es-ES" dirty="0"/>
            </a:br>
            <a:r>
              <a:rPr lang="es-ES" sz="4400" b="1" dirty="0"/>
              <a:t>FECHA: 5 DE MARZO DEL 2021</a:t>
            </a:r>
            <a:br>
              <a:rPr lang="es-ES" sz="4400" b="1" dirty="0"/>
            </a:br>
            <a:br>
              <a:rPr lang="es-ES" b="0" i="0" dirty="0">
                <a:solidFill>
                  <a:srgbClr val="757575"/>
                </a:solidFill>
                <a:effectLst/>
                <a:latin typeface="RobotoDraft"/>
              </a:rPr>
            </a:br>
            <a:endParaRPr lang="es-CO" dirty="0"/>
          </a:p>
        </p:txBody>
      </p:sp>
      <p:pic>
        <p:nvPicPr>
          <p:cNvPr id="5" name="Picture 2" descr="Infantil Oracion De La Noche Para Niños Angel Dela Guarda - Hay Niños">
            <a:extLst>
              <a:ext uri="{FF2B5EF4-FFF2-40B4-BE49-F238E27FC236}">
                <a16:creationId xmlns:a16="http://schemas.microsoft.com/office/drawing/2014/main" id="{D1C66615-342C-43C7-9E0C-2ED3D8248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03526"/>
            <a:ext cx="10028583" cy="542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44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lementos multimedia en línea 2" title="Adán y Eva desobedecen a Dios I Biblia para niños">
            <a:hlinkClick r:id="" action="ppaction://media"/>
            <a:extLst>
              <a:ext uri="{FF2B5EF4-FFF2-40B4-BE49-F238E27FC236}">
                <a16:creationId xmlns:a16="http://schemas.microsoft.com/office/drawing/2014/main" id="{79A02050-3476-4092-8837-CEF7763009D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48139" y="769995"/>
            <a:ext cx="10575235" cy="576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AF51BF-DAAD-4156-8C0C-D0285636CB82}"/>
              </a:ext>
            </a:extLst>
          </p:cNvPr>
          <p:cNvSpPr txBox="1"/>
          <p:nvPr/>
        </p:nvSpPr>
        <p:spPr>
          <a:xfrm>
            <a:off x="2478157" y="1724153"/>
            <a:ext cx="815008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>
                <a:solidFill>
                  <a:srgbClr val="757575"/>
                </a:solidFill>
                <a:effectLst/>
                <a:latin typeface="RobotoDraft"/>
              </a:rPr>
              <a:t>APLICACIÓN </a:t>
            </a:r>
            <a:r>
              <a:rPr lang="es-ES" b="0" i="0" dirty="0">
                <a:solidFill>
                  <a:srgbClr val="757575"/>
                </a:solidFill>
                <a:effectLst/>
                <a:latin typeface="RobotoDraft"/>
              </a:rPr>
              <a:t>A LA VIDA DIARIA:</a:t>
            </a:r>
          </a:p>
          <a:p>
            <a:pPr algn="l"/>
            <a:r>
              <a:rPr lang="es-ES" b="0" i="0" dirty="0">
                <a:solidFill>
                  <a:srgbClr val="757575"/>
                </a:solidFill>
                <a:effectLst/>
                <a:latin typeface="RobotoDraft"/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757575"/>
                </a:solidFill>
                <a:effectLst/>
                <a:latin typeface="RobotoDraft"/>
              </a:rPr>
              <a:t>Dios hizo un mundo perfecto. Él hizo a Adán y Eva con voluntad propia y ellos tenían que escoger entre ser obedientes o ser desobedientes. Aunque Adán y Eva tenían todo el mundo para disfrutar, ellos decidieron desobedecer a Dios y comieron del árbol que no debían tocar. Los niños tienen que saber que ellos también tienen que escoger entre obedecer y no obedecer a Dios. Aprenderán que hay consecuencias por la desobediencia: Dios nos disciplinará pero lo hará siempre con amor.</a:t>
            </a:r>
          </a:p>
          <a:p>
            <a:br>
              <a:rPr lang="es-ES" dirty="0"/>
            </a:br>
            <a:endParaRPr lang="es-CO" dirty="0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AFE90609-416D-470A-99C3-0FA657D37A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451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dán y Eva - De los tales | Lecciones de la escuela dominical, Escuela  dominical para niños, Actividades de la escuela dominical">
            <a:extLst>
              <a:ext uri="{FF2B5EF4-FFF2-40B4-BE49-F238E27FC236}">
                <a16:creationId xmlns:a16="http://schemas.microsoft.com/office/drawing/2014/main" id="{72D09A18-7677-4B9F-8617-BE714D5E7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655" y="0"/>
            <a:ext cx="8875713" cy="677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66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 ABURRE LA RELIGIÓN: ACTIVIDADES ADÁN Y EVA | Adan y eva, La creacion para  niños, Manualidades de la biblia para niños">
            <a:extLst>
              <a:ext uri="{FF2B5EF4-FFF2-40B4-BE49-F238E27FC236}">
                <a16:creationId xmlns:a16="http://schemas.microsoft.com/office/drawing/2014/main" id="{3AAD4102-59BD-4001-8770-ED29A30EB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40" y="877956"/>
            <a:ext cx="8627164" cy="574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53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9881D1D-A5C0-454A-9FCA-1C563D26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52" y="715617"/>
            <a:ext cx="9634331" cy="58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83688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83</TotalTime>
  <Words>112</Words>
  <Application>Microsoft Office PowerPoint</Application>
  <PresentationFormat>Panorámica</PresentationFormat>
  <Paragraphs>5</Paragraphs>
  <Slides>6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RobotoDraft</vt:lpstr>
      <vt:lpstr>Galería</vt:lpstr>
      <vt:lpstr> CLASE DE EDUCACION RELIGIOSA FECHA: 5 DE MARZO DEL 2021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DE EDUCACION RELIGIOSA FECHA: 5 DE MARZO DEL 2021</dc:title>
  <dc:creator>maria jose</dc:creator>
  <cp:lastModifiedBy>maria jose</cp:lastModifiedBy>
  <cp:revision>8</cp:revision>
  <dcterms:created xsi:type="dcterms:W3CDTF">2021-03-05T02:17:50Z</dcterms:created>
  <dcterms:modified xsi:type="dcterms:W3CDTF">2021-03-05T04:32:07Z</dcterms:modified>
</cp:coreProperties>
</file>