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0" r:id="rId5"/>
    <p:sldId id="259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5072C4-F7D0-4E5C-99F9-22D2D53C7F8E}" type="datetimeFigureOut">
              <a:rPr lang="es-CO" smtClean="0"/>
              <a:t>4/03/2021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B6221C44-5636-4B78-8225-FB720EFE2AD8}" type="slidenum">
              <a:rPr lang="es-CO" smtClean="0"/>
              <a:t>‹Nº›</a:t>
            </a:fld>
            <a:endParaRPr lang="es-CO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321867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5072C4-F7D0-4E5C-99F9-22D2D53C7F8E}" type="datetimeFigureOut">
              <a:rPr lang="es-CO" smtClean="0"/>
              <a:t>4/03/2021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21C44-5636-4B78-8225-FB720EFE2AD8}" type="slidenum">
              <a:rPr lang="es-CO" smtClean="0"/>
              <a:t>‹Nº›</a:t>
            </a:fld>
            <a:endParaRPr lang="es-CO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396099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5072C4-F7D0-4E5C-99F9-22D2D53C7F8E}" type="datetimeFigureOut">
              <a:rPr lang="es-CO" smtClean="0"/>
              <a:t>4/03/2021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21C44-5636-4B78-8225-FB720EFE2AD8}" type="slidenum">
              <a:rPr lang="es-CO" smtClean="0"/>
              <a:t>‹Nº›</a:t>
            </a:fld>
            <a:endParaRPr lang="es-CO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095210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5072C4-F7D0-4E5C-99F9-22D2D53C7F8E}" type="datetimeFigureOut">
              <a:rPr lang="es-CO" smtClean="0"/>
              <a:t>4/03/2021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21C44-5636-4B78-8225-FB720EFE2AD8}" type="slidenum">
              <a:rPr lang="es-CO" smtClean="0"/>
              <a:t>‹Nº›</a:t>
            </a:fld>
            <a:endParaRPr lang="es-CO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163842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5072C4-F7D0-4E5C-99F9-22D2D53C7F8E}" type="datetimeFigureOut">
              <a:rPr lang="es-CO" smtClean="0"/>
              <a:t>4/03/2021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21C44-5636-4B78-8225-FB720EFE2AD8}" type="slidenum">
              <a:rPr lang="es-CO" smtClean="0"/>
              <a:t>‹Nº›</a:t>
            </a:fld>
            <a:endParaRPr lang="es-CO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42265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5072C4-F7D0-4E5C-99F9-22D2D53C7F8E}" type="datetimeFigureOut">
              <a:rPr lang="es-CO" smtClean="0"/>
              <a:t>4/03/2021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21C44-5636-4B78-8225-FB720EFE2AD8}" type="slidenum">
              <a:rPr lang="es-CO" smtClean="0"/>
              <a:t>‹Nº›</a:t>
            </a:fld>
            <a:endParaRPr lang="es-CO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064985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5072C4-F7D0-4E5C-99F9-22D2D53C7F8E}" type="datetimeFigureOut">
              <a:rPr lang="es-CO" smtClean="0"/>
              <a:t>4/03/2021</a:t>
            </a:fld>
            <a:endParaRPr lang="es-C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21C44-5636-4B78-8225-FB720EFE2AD8}" type="slidenum">
              <a:rPr lang="es-CO" smtClean="0"/>
              <a:t>‹Nº›</a:t>
            </a:fld>
            <a:endParaRPr lang="es-CO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617233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5072C4-F7D0-4E5C-99F9-22D2D53C7F8E}" type="datetimeFigureOut">
              <a:rPr lang="es-CO" smtClean="0"/>
              <a:t>4/03/2021</a:t>
            </a:fld>
            <a:endParaRPr lang="es-C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21C44-5636-4B78-8225-FB720EFE2AD8}" type="slidenum">
              <a:rPr lang="es-CO" smtClean="0"/>
              <a:t>‹Nº›</a:t>
            </a:fld>
            <a:endParaRPr lang="es-CO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130578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5072C4-F7D0-4E5C-99F9-22D2D53C7F8E}" type="datetimeFigureOut">
              <a:rPr lang="es-CO" smtClean="0"/>
              <a:t>4/03/2021</a:t>
            </a:fld>
            <a:endParaRPr lang="es-C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21C44-5636-4B78-8225-FB720EFE2AD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956514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5072C4-F7D0-4E5C-99F9-22D2D53C7F8E}" type="datetimeFigureOut">
              <a:rPr lang="es-CO" smtClean="0"/>
              <a:t>4/03/2021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21C44-5636-4B78-8225-FB720EFE2AD8}" type="slidenum">
              <a:rPr lang="es-CO" smtClean="0"/>
              <a:t>‹Nº›</a:t>
            </a:fld>
            <a:endParaRPr lang="es-CO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070293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BC5072C4-F7D0-4E5C-99F9-22D2D53C7F8E}" type="datetimeFigureOut">
              <a:rPr lang="es-CO" smtClean="0"/>
              <a:t>4/03/2021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21C44-5636-4B78-8225-FB720EFE2AD8}" type="slidenum">
              <a:rPr lang="es-CO" smtClean="0"/>
              <a:t>‹Nº›</a:t>
            </a:fld>
            <a:endParaRPr lang="es-CO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691779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5072C4-F7D0-4E5C-99F9-22D2D53C7F8E}" type="datetimeFigureOut">
              <a:rPr lang="es-CO" smtClean="0"/>
              <a:t>4/03/2021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B6221C44-5636-4B78-8225-FB720EFE2AD8}" type="slidenum">
              <a:rPr lang="es-CO" smtClean="0"/>
              <a:t>‹Nº›</a:t>
            </a:fld>
            <a:endParaRPr lang="es-CO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461797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7.xml"/><Relationship Id="rId1" Type="http://schemas.openxmlformats.org/officeDocument/2006/relationships/video" Target="https://www.youtube.com/embed/DT5mgK8_x6o?feature=oembed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ED2DF6C8-ADE9-44F3-913A-B6A2B67BEA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es-ES" sz="4400" dirty="0"/>
            </a:br>
            <a:r>
              <a:rPr lang="es-ES" sz="4400" dirty="0"/>
              <a:t>CLASE DE </a:t>
            </a:r>
            <a:r>
              <a:rPr lang="es-ES" dirty="0"/>
              <a:t>EDUCACION RELIGIOSA</a:t>
            </a:r>
            <a:br>
              <a:rPr lang="es-ES" dirty="0"/>
            </a:br>
            <a:r>
              <a:rPr lang="es-ES" sz="4400" b="1" dirty="0"/>
              <a:t>FECHA: 5 DE MARZO DEL 2021</a:t>
            </a:r>
            <a:br>
              <a:rPr lang="es-ES" sz="4400" b="1" dirty="0"/>
            </a:br>
            <a:br>
              <a:rPr lang="es-ES" b="0" i="0" dirty="0">
                <a:solidFill>
                  <a:srgbClr val="757575"/>
                </a:solidFill>
                <a:effectLst/>
                <a:latin typeface="RobotoDraft"/>
              </a:rPr>
            </a:br>
            <a:endParaRPr lang="es-CO" dirty="0"/>
          </a:p>
        </p:txBody>
      </p:sp>
      <p:pic>
        <p:nvPicPr>
          <p:cNvPr id="5" name="Picture 2" descr="Infantil Oracion De La Noche Para Niños Angel Dela Guarda - Hay Niños">
            <a:extLst>
              <a:ext uri="{FF2B5EF4-FFF2-40B4-BE49-F238E27FC236}">
                <a16:creationId xmlns:a16="http://schemas.microsoft.com/office/drawing/2014/main" id="{D1C66615-342C-43C7-9E0C-2ED3D8248A3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1403526"/>
            <a:ext cx="10028583" cy="54206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304423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Elementos multimedia en línea 2" title="Adán y Eva desobedecen a Dios I Biblia para niños">
            <a:hlinkClick r:id="" action="ppaction://media"/>
            <a:extLst>
              <a:ext uri="{FF2B5EF4-FFF2-40B4-BE49-F238E27FC236}">
                <a16:creationId xmlns:a16="http://schemas.microsoft.com/office/drawing/2014/main" id="{79A02050-3476-4092-8837-CEF7763009D7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848139" y="769995"/>
            <a:ext cx="10575235" cy="57633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91356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3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F0AF51BF-DAAD-4156-8C0C-D0285636CB82}"/>
              </a:ext>
            </a:extLst>
          </p:cNvPr>
          <p:cNvSpPr txBox="1"/>
          <p:nvPr/>
        </p:nvSpPr>
        <p:spPr>
          <a:xfrm>
            <a:off x="2478157" y="1724153"/>
            <a:ext cx="8150086" cy="31393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buFont typeface="Arial" panose="020B0604020202020204" pitchFamily="34" charset="0"/>
              <a:buChar char="•"/>
            </a:pPr>
            <a:r>
              <a:rPr lang="es-ES" b="0" i="0">
                <a:solidFill>
                  <a:srgbClr val="757575"/>
                </a:solidFill>
                <a:effectLst/>
                <a:latin typeface="RobotoDraft"/>
              </a:rPr>
              <a:t>APLICACIÓN </a:t>
            </a:r>
            <a:r>
              <a:rPr lang="es-ES" b="0" i="0" dirty="0">
                <a:solidFill>
                  <a:srgbClr val="757575"/>
                </a:solidFill>
                <a:effectLst/>
                <a:latin typeface="RobotoDraft"/>
              </a:rPr>
              <a:t>A LA VIDA DIARIA:</a:t>
            </a:r>
          </a:p>
          <a:p>
            <a:pPr algn="l"/>
            <a:r>
              <a:rPr lang="es-ES" b="0" i="0" dirty="0">
                <a:solidFill>
                  <a:srgbClr val="757575"/>
                </a:solidFill>
                <a:effectLst/>
                <a:latin typeface="RobotoDraft"/>
              </a:rPr>
              <a:t> 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s-ES" b="0" i="0" dirty="0">
                <a:solidFill>
                  <a:srgbClr val="757575"/>
                </a:solidFill>
                <a:effectLst/>
                <a:latin typeface="RobotoDraft"/>
              </a:rPr>
              <a:t>Dios hizo un mundo perfecto. Él hizo a Adán y Eva con voluntad propia y ellos tenían que escoger entre ser obedientes o ser desobedientes. Aunque Adán y Eva tenían todo el mundo para disfrutar, ellos decidieron desobedecer a Dios y comieron del árbol que no debían tocar. Los niños tienen que saber que ellos también tienen que escoger entre obedecer y no obedecer a Dios. Aprenderán que hay consecuencias por la desobediencia: Dios nos disciplinará pero lo hará siempre con amor.</a:t>
            </a:r>
          </a:p>
          <a:p>
            <a:br>
              <a:rPr lang="es-ES" dirty="0"/>
            </a:br>
            <a:endParaRPr lang="es-CO" dirty="0"/>
          </a:p>
        </p:txBody>
      </p:sp>
      <p:sp>
        <p:nvSpPr>
          <p:cNvPr id="2" name="AutoShape 2">
            <a:extLst>
              <a:ext uri="{FF2B5EF4-FFF2-40B4-BE49-F238E27FC236}">
                <a16:creationId xmlns:a16="http://schemas.microsoft.com/office/drawing/2014/main" id="{AFE90609-416D-470A-99C3-0FA657D37AB0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7045143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Adán y Eva - De los tales | Lecciones de la escuela dominical, Escuela  dominical para niños, Actividades de la escuela dominical">
            <a:extLst>
              <a:ext uri="{FF2B5EF4-FFF2-40B4-BE49-F238E27FC236}">
                <a16:creationId xmlns:a16="http://schemas.microsoft.com/office/drawing/2014/main" id="{72D09A18-7677-4B9F-8617-BE714D5E7BA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8655" y="0"/>
            <a:ext cx="8875713" cy="67784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886654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ME ABURRE LA RELIGIÓN: ACTIVIDADES ADÁN Y EVA | Adan y eva, La creacion para  niños, Manualidades de la biblia para niños">
            <a:extLst>
              <a:ext uri="{FF2B5EF4-FFF2-40B4-BE49-F238E27FC236}">
                <a16:creationId xmlns:a16="http://schemas.microsoft.com/office/drawing/2014/main" id="{3AAD4102-59BD-4001-8770-ED29A30EBEA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2540" y="877956"/>
            <a:ext cx="8627164" cy="57481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375354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:a16="http://schemas.microsoft.com/office/drawing/2014/main" id="{39881D1D-A5C0-454A-9FCA-1C563D26220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2452" y="715617"/>
            <a:ext cx="9634331" cy="58574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38836885"/>
      </p:ext>
    </p:extLst>
  </p:cSld>
  <p:clrMapOvr>
    <a:masterClrMapping/>
  </p:clrMapOvr>
</p:sld>
</file>

<file path=ppt/theme/theme1.xml><?xml version="1.0" encoding="utf-8"?>
<a:theme xmlns:a="http://schemas.openxmlformats.org/drawingml/2006/main" name="Galería">
  <a:themeElements>
    <a:clrScheme name="Galería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ería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ería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TM10001114[[fn=Galería]]</Template>
  <TotalTime>83</TotalTime>
  <Words>112</Words>
  <Application>Microsoft Office PowerPoint</Application>
  <PresentationFormat>Panorámica</PresentationFormat>
  <Paragraphs>5</Paragraphs>
  <Slides>6</Slides>
  <Notes>0</Notes>
  <HiddenSlides>0</HiddenSlides>
  <MMClips>1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0" baseType="lpstr">
      <vt:lpstr>Arial</vt:lpstr>
      <vt:lpstr>Gill Sans MT</vt:lpstr>
      <vt:lpstr>RobotoDraft</vt:lpstr>
      <vt:lpstr>Galería</vt:lpstr>
      <vt:lpstr> CLASE DE EDUCACION RELIGIOSA FECHA: 5 DE MARZO DEL 2021  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CLASE DE EDUCACION RELIGIOSA FECHA: 5 DE MARZO DEL 2021</dc:title>
  <dc:creator>maria jose</dc:creator>
  <cp:lastModifiedBy>maria jose</cp:lastModifiedBy>
  <cp:revision>8</cp:revision>
  <dcterms:created xsi:type="dcterms:W3CDTF">2021-03-05T02:17:50Z</dcterms:created>
  <dcterms:modified xsi:type="dcterms:W3CDTF">2021-03-05T04:32:07Z</dcterms:modified>
</cp:coreProperties>
</file>