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590" y="2479561"/>
            <a:ext cx="10299230" cy="1698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uede ser un dibujo animado de niños y texto que dice &quot;W Tipos de ecosistemas OCENTESAL DÍA docentesaldia.co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504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5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uede ser un dibujo animado de texto que dice &quot;Acuático DOCENTESALDÍA docentesaldia.com&quot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301"/>
            <a:ext cx="12096206" cy="73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0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uede ser un dibujo animado de ciervo, árbol y texto que dice &quot;Terrestre WA DOCENTESALDÍA docentesaldia.com&quot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1181"/>
            <a:ext cx="12192000" cy="75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7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uede ser una imagen de 1 persona y tex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1257"/>
            <a:ext cx="12192000" cy="74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2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uede ser un dibujo animado de tex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566"/>
            <a:ext cx="12191999" cy="73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004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</dc:creator>
  <cp:lastModifiedBy>WIN10</cp:lastModifiedBy>
  <cp:revision>1</cp:revision>
  <dcterms:created xsi:type="dcterms:W3CDTF">2021-04-07T01:24:46Z</dcterms:created>
  <dcterms:modified xsi:type="dcterms:W3CDTF">2021-04-07T01:30:12Z</dcterms:modified>
</cp:coreProperties>
</file>