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90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9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6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66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3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3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9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4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6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4CA7-4CB2-434B-91DA-7F245C951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92650"/>
          </a:xfrm>
        </p:spPr>
        <p:txBody>
          <a:bodyPr/>
          <a:lstStyle/>
          <a:p>
            <a:r>
              <a:rPr lang="es-US" b="1">
                <a:solidFill>
                  <a:srgbClr val="C00000"/>
                </a:solidFill>
              </a:rPr>
              <a:t>CREASION DE EMPRESAS</a:t>
            </a:r>
            <a:br>
              <a:rPr lang="es-US" b="1">
                <a:solidFill>
                  <a:srgbClr val="C00000"/>
                </a:solidFill>
              </a:rPr>
            </a:br>
            <a:r>
              <a:rPr lang="es-US" b="1">
                <a:solidFill>
                  <a:srgbClr val="C00000"/>
                </a:solidFill>
              </a:rPr>
              <a:t>MODELO DE NEGOCIO 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C7513D-3022-914F-ABD5-912BF3752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3" y="4352544"/>
            <a:ext cx="7618745" cy="2505456"/>
          </a:xfrm>
        </p:spPr>
        <p:txBody>
          <a:bodyPr>
            <a:normAutofit fontScale="85000" lnSpcReduction="10000"/>
          </a:bodyPr>
          <a:lstStyle/>
          <a:p>
            <a:r>
              <a:rPr lang="es-US" sz="3200" b="1">
                <a:solidFill>
                  <a:srgbClr val="00B050"/>
                </a:solidFill>
              </a:rPr>
              <a:t>ENPANADAS AFRODISIACAS</a:t>
            </a:r>
            <a:r>
              <a:rPr lang="es-US" b="1">
                <a:solidFill>
                  <a:srgbClr val="00B050"/>
                </a:solidFill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s-US" sz="3200" b="1">
                <a:solidFill>
                  <a:srgbClr val="00B050"/>
                </a:solidFill>
              </a:rPr>
              <a:t>ANDRES FELIPE MATEUS CANTOR 7.1</a:t>
            </a:r>
          </a:p>
          <a:p>
            <a:pPr marL="514350" indent="-514350">
              <a:buFont typeface="+mj-lt"/>
              <a:buAutoNum type="arabicPeriod"/>
            </a:pPr>
            <a:endParaRPr lang="es-US" sz="3200" b="1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US" sz="3300" b="1">
                <a:solidFill>
                  <a:srgbClr val="00B05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US" sz="3300" b="1">
                <a:solidFill>
                  <a:srgbClr val="00B050"/>
                </a:solidFill>
              </a:rPr>
              <a:t>MIGUEL DE SERVANTES SAAVEDRA</a:t>
            </a:r>
            <a:r>
              <a:rPr lang="es-US" b="1">
                <a:solidFill>
                  <a:srgbClr val="00B05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s-US" b="1">
              <a:solidFill>
                <a:srgbClr val="00B050"/>
              </a:solidFill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F2BA1171-9053-D845-9965-7F8E4A12C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74" y="268383"/>
            <a:ext cx="6153437" cy="1958421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F8E30D42-BC42-194A-8A3C-DE3635550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4627804"/>
            <a:ext cx="3064955" cy="22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BD639-3905-6B42-B873-6E349C44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>
                <a:solidFill>
                  <a:schemeClr val="accent1"/>
                </a:solidFill>
              </a:rPr>
              <a:t>PROYECTO DE EMPANADAS AFRODISIACAS </a:t>
            </a:r>
            <a:endParaRPr lang="es-CO">
              <a:solidFill>
                <a:schemeClr val="accent1"/>
              </a:solidFill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6C49E70B-5715-1B48-A4B2-718497E78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909014" y="2710358"/>
            <a:ext cx="2780415" cy="2577585"/>
          </a:xfr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0DF4DD0A-9BF2-E444-B0CD-A1DD98354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494" y="2710358"/>
            <a:ext cx="2946671" cy="2398965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77BECC36-C025-D644-A277-4F065946E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107" y="2893161"/>
            <a:ext cx="4459709" cy="25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D0205A7-9217-544A-BC27-ACD8B05A7333}"/>
              </a:ext>
            </a:extLst>
          </p:cNvPr>
          <p:cNvSpPr/>
          <p:nvPr/>
        </p:nvSpPr>
        <p:spPr>
          <a:xfrm>
            <a:off x="404090" y="394083"/>
            <a:ext cx="4329545" cy="553258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C651721C-F464-5B4C-BCBE-7A660E1E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77" y="394082"/>
            <a:ext cx="4329544" cy="5532583"/>
          </a:xfrm>
          <a:prstGeom prst="rect">
            <a:avLst/>
          </a:prstGeom>
          <a:ln w="3556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43DB48-BA14-964C-8B9A-083032361C2A}"/>
              </a:ext>
            </a:extLst>
          </p:cNvPr>
          <p:cNvSpPr txBox="1"/>
          <p:nvPr/>
        </p:nvSpPr>
        <p:spPr>
          <a:xfrm>
            <a:off x="5185448" y="1962341"/>
            <a:ext cx="1549400" cy="188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AE5BA30-AB95-CC46-B809-4682681648FB}"/>
              </a:ext>
            </a:extLst>
          </p:cNvPr>
          <p:cNvSpPr/>
          <p:nvPr/>
        </p:nvSpPr>
        <p:spPr>
          <a:xfrm>
            <a:off x="6350000" y="394082"/>
            <a:ext cx="4791364" cy="5532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>
                <a:solidFill>
                  <a:schemeClr val="tx2"/>
                </a:solidFill>
              </a:rPr>
              <a:t>¡¡CLIENTES!!</a:t>
            </a:r>
          </a:p>
          <a:p>
            <a:pPr algn="ctr"/>
            <a:endParaRPr lang="es-US" sz="3200" b="1">
              <a:solidFill>
                <a:schemeClr val="tx2"/>
              </a:solidFill>
            </a:endParaRPr>
          </a:p>
          <a:p>
            <a:pPr algn="ctr"/>
            <a:r>
              <a:rPr lang="es-US" sz="2000" b="1">
                <a:solidFill>
                  <a:schemeClr val="tx2"/>
                </a:solidFill>
              </a:rPr>
              <a:t>QUE EL CLIENTE DISFRUTE DE UNAS ENPANADAS AFRODISIACAS… DESIOSAS Y CALIENTES PREPARADAS POR MANOS DE EXPERTOS SE LE PODRAN A TENDER A TODAS LAS PERSONAS  Y QUE EL CLIENTE DISFRUTE CON SU FAMILIA</a:t>
            </a:r>
            <a:endParaRPr lang="es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3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superiores redondeadas 1">
            <a:extLst>
              <a:ext uri="{FF2B5EF4-FFF2-40B4-BE49-F238E27FC236}">
                <a16:creationId xmlns:a16="http://schemas.microsoft.com/office/drawing/2014/main" id="{5B96947A-152D-804F-A044-0B1280953335}"/>
              </a:ext>
            </a:extLst>
          </p:cNvPr>
          <p:cNvSpPr/>
          <p:nvPr/>
        </p:nvSpPr>
        <p:spPr>
          <a:xfrm>
            <a:off x="192425" y="600364"/>
            <a:ext cx="4310302" cy="4037061"/>
          </a:xfrm>
          <a:prstGeom prst="round2SameRect">
            <a:avLst>
              <a:gd name="adj1" fmla="val 7059"/>
              <a:gd name="adj2" fmla="val 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412A3AA4-5A8F-5C4D-A64A-C16EF8BC3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24" y="143076"/>
            <a:ext cx="4993024" cy="611455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1662F9C-1384-0046-93EC-DACCBCC63716}"/>
              </a:ext>
            </a:extLst>
          </p:cNvPr>
          <p:cNvSpPr txBox="1"/>
          <p:nvPr/>
        </p:nvSpPr>
        <p:spPr>
          <a:xfrm>
            <a:off x="5185448" y="251075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CO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183E7A7E-9B21-104B-B002-29B694D03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448" y="143076"/>
            <a:ext cx="3163886" cy="6194818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5AB2D694-7FD1-1448-A429-BECFB8482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525" y="143076"/>
            <a:ext cx="3240958" cy="619481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4F6B93F-E2DD-9449-B251-9D521A6CF162}"/>
              </a:ext>
            </a:extLst>
          </p:cNvPr>
          <p:cNvSpPr txBox="1"/>
          <p:nvPr/>
        </p:nvSpPr>
        <p:spPr>
          <a:xfrm>
            <a:off x="3049924" y="3683061"/>
            <a:ext cx="6099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s-CO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23B403A-9185-B24F-9EDF-238DEAF2805D}"/>
              </a:ext>
            </a:extLst>
          </p:cNvPr>
          <p:cNvSpPr txBox="1"/>
          <p:nvPr/>
        </p:nvSpPr>
        <p:spPr>
          <a:xfrm>
            <a:off x="3047519" y="3798516"/>
            <a:ext cx="6095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s-CO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3BF94C3-3E22-5C4A-9F8D-23648B2E2701}"/>
              </a:ext>
            </a:extLst>
          </p:cNvPr>
          <p:cNvSpPr txBox="1"/>
          <p:nvPr/>
        </p:nvSpPr>
        <p:spPr>
          <a:xfrm>
            <a:off x="4307895" y="3532848"/>
            <a:ext cx="6099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s-CO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3399330-0C10-1040-8A2F-8C322C251B89}"/>
              </a:ext>
            </a:extLst>
          </p:cNvPr>
          <p:cNvSpPr txBox="1"/>
          <p:nvPr/>
        </p:nvSpPr>
        <p:spPr>
          <a:xfrm>
            <a:off x="1744854" y="2797849"/>
            <a:ext cx="6099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s-CO" sz="1800" b="0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8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una sola esquina cortada 1">
            <a:extLst>
              <a:ext uri="{FF2B5EF4-FFF2-40B4-BE49-F238E27FC236}">
                <a16:creationId xmlns:a16="http://schemas.microsoft.com/office/drawing/2014/main" id="{5BD3936A-3A26-A647-92A7-71BE38F63B42}"/>
              </a:ext>
            </a:extLst>
          </p:cNvPr>
          <p:cNvSpPr/>
          <p:nvPr/>
        </p:nvSpPr>
        <p:spPr>
          <a:xfrm rot="10800000" flipH="1" flipV="1">
            <a:off x="0" y="0"/>
            <a:ext cx="6484697" cy="6858000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4000" b="1">
                <a:solidFill>
                  <a:schemeClr val="tx2"/>
                </a:solidFill>
              </a:rPr>
              <a:t>COMUNICAR</a:t>
            </a:r>
            <a:r>
              <a:rPr lang="es-US" b="1">
                <a:solidFill>
                  <a:schemeClr val="tx2"/>
                </a:solidFill>
              </a:rPr>
              <a:t> </a:t>
            </a:r>
          </a:p>
          <a:p>
            <a:pPr algn="ctr"/>
            <a:endParaRPr lang="es-US" b="1">
              <a:solidFill>
                <a:schemeClr val="tx2"/>
              </a:solidFill>
            </a:endParaRPr>
          </a:p>
          <a:p>
            <a:pPr algn="ctr"/>
            <a:r>
              <a:rPr lang="es-US" b="1">
                <a:solidFill>
                  <a:schemeClr val="tx2"/>
                </a:solidFill>
              </a:rPr>
              <a:t>El medio de comunicación y distribución </a:t>
            </a:r>
          </a:p>
          <a:p>
            <a:pPr algn="ctr"/>
            <a:r>
              <a:rPr lang="es-US" b="1">
                <a:solidFill>
                  <a:schemeClr val="tx2"/>
                </a:solidFill>
              </a:rPr>
              <a:t>Que utilizamos </a:t>
            </a:r>
          </a:p>
          <a:p>
            <a:pPr algn="ctr"/>
            <a:r>
              <a:rPr lang="es-US" b="1">
                <a:solidFill>
                  <a:schemeClr val="tx2"/>
                </a:solidFill>
              </a:rPr>
              <a:t>para con nuestra clientela es directo.</a:t>
            </a:r>
          </a:p>
          <a:p>
            <a:pPr algn="ctr"/>
            <a:r>
              <a:rPr lang="es-US" b="1">
                <a:solidFill>
                  <a:schemeClr val="tx2"/>
                </a:solidFill>
              </a:rPr>
              <a:t>Utilizamos redes sociales como wasathpp , Facebook y instagram</a:t>
            </a:r>
          </a:p>
          <a:p>
            <a:pPr algn="ctr"/>
            <a:r>
              <a:rPr lang="es-US" b="1">
                <a:solidFill>
                  <a:schemeClr val="tx2"/>
                </a:solidFill>
              </a:rPr>
              <a:t>Para promocionar y vender </a:t>
            </a:r>
          </a:p>
          <a:p>
            <a:pPr algn="ctr"/>
            <a:r>
              <a:rPr lang="es-US" b="1">
                <a:solidFill>
                  <a:schemeClr val="tx2"/>
                </a:solidFill>
              </a:rPr>
              <a:t>Facilitamos la compra – de nuestros productos de forma muy personalizada y censilla y utilizamos medios fisicos En el momento de la distribución en nuestras enpanadas afrodisíacas.</a:t>
            </a:r>
          </a:p>
          <a:p>
            <a:pPr algn="ctr"/>
            <a:endParaRPr lang="es-CO" b="1">
              <a:solidFill>
                <a:schemeClr val="tx1"/>
              </a:solidFill>
            </a:endParaRP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DB02FD23-AFF9-0C41-9D57-79721EF4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7101653" y="817114"/>
            <a:ext cx="2083246" cy="2944742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CF883660-669A-F943-B70C-EA7E44F22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855" y="1805274"/>
            <a:ext cx="2083247" cy="2083247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C45438A2-3A05-CC48-9921-F64B1CBD9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275" y="4494286"/>
            <a:ext cx="2083247" cy="20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262C390-7759-754A-B457-8D9AACA57853}"/>
              </a:ext>
            </a:extLst>
          </p:cNvPr>
          <p:cNvSpPr txBox="1"/>
          <p:nvPr/>
        </p:nvSpPr>
        <p:spPr>
          <a:xfrm>
            <a:off x="548410" y="153939"/>
            <a:ext cx="10285075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     Relación con el cliente</a:t>
            </a:r>
          </a:p>
          <a:p>
            <a:endParaRPr lang="es-US" sz="3600" b="1"/>
          </a:p>
          <a:p>
            <a:r>
              <a:rPr lang="es-US" sz="3600" b="1"/>
              <a:t>La relación con el cliente es muy importante </a:t>
            </a:r>
          </a:p>
          <a:p>
            <a:r>
              <a:rPr lang="es-US" sz="3600" b="1"/>
              <a:t>Para nosotros .</a:t>
            </a:r>
          </a:p>
          <a:p>
            <a:endParaRPr lang="es-US" sz="3600" b="1"/>
          </a:p>
          <a:p>
            <a:r>
              <a:rPr lang="es-US" sz="3600" b="1"/>
              <a:t>Se da a través De  unas asistencia personal,Atendiendo cualquier tipo de queja, </a:t>
            </a:r>
          </a:p>
          <a:p>
            <a:r>
              <a:rPr lang="es-US" sz="3600" b="1"/>
              <a:t>Duda o inquietud que tenga areapecto de nuestro producto. </a:t>
            </a:r>
          </a:p>
          <a:p>
            <a:endParaRPr lang="es-US" sz="3600" b="1"/>
          </a:p>
          <a:p>
            <a:r>
              <a:rPr lang="es-US" sz="3600" b="1"/>
              <a:t>Siempre en mantener la clientela y traer más Clientes nuevos.</a:t>
            </a:r>
          </a:p>
          <a:p>
            <a:endParaRPr lang="es-US" sz="3600" b="1"/>
          </a:p>
          <a:p>
            <a:endParaRPr lang="es-US" sz="3600" b="1"/>
          </a:p>
          <a:p>
            <a:endParaRPr lang="es-CO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3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DA53148-DA78-8D4C-9FFB-B99C8987664F}"/>
              </a:ext>
            </a:extLst>
          </p:cNvPr>
          <p:cNvSpPr txBox="1"/>
          <p:nvPr/>
        </p:nvSpPr>
        <p:spPr>
          <a:xfrm>
            <a:off x="3098030" y="2568864"/>
            <a:ext cx="89862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2800" b="1"/>
              <a:t>                     </a:t>
            </a:r>
            <a:r>
              <a:rPr lang="es-US" sz="2800" b="1">
                <a:solidFill>
                  <a:srgbClr val="00B050"/>
                </a:solidFill>
              </a:rPr>
              <a:t>FUENTES DE INGRESO</a:t>
            </a:r>
          </a:p>
          <a:p>
            <a:r>
              <a:rPr lang="es-US" sz="2800" b="1">
                <a:solidFill>
                  <a:srgbClr val="92D050"/>
                </a:solidFill>
              </a:rPr>
              <a:t>               PRESTACION DE SERVICIO </a:t>
            </a:r>
          </a:p>
          <a:p>
            <a:endParaRPr lang="es-US" sz="2800" b="1"/>
          </a:p>
          <a:p>
            <a:r>
              <a:rPr lang="es-CO" sz="2800" b="1"/>
              <a:t>La empresa inicia con dinero ahorrado y se </a:t>
            </a:r>
          </a:p>
          <a:p>
            <a:r>
              <a:rPr lang="es-CO" sz="2800" b="1"/>
              <a:t>sigue sustentando hasta el momento con la </a:t>
            </a:r>
          </a:p>
          <a:p>
            <a:r>
              <a:rPr lang="es-CO" sz="2800" b="1"/>
              <a:t>venta de los postres.</a:t>
            </a:r>
          </a:p>
          <a:p>
            <a:r>
              <a:rPr lang="es-CO" sz="2800" b="1"/>
              <a:t>Como medio de pago solo se recibe dinero </a:t>
            </a:r>
          </a:p>
          <a:p>
            <a:r>
              <a:rPr lang="es-CO" sz="2800" b="1"/>
              <a:t>en efectivo</a:t>
            </a:r>
          </a:p>
        </p:txBody>
      </p:sp>
      <p:pic>
        <p:nvPicPr>
          <p:cNvPr id="8" name="Imagen 8">
            <a:extLst>
              <a:ext uri="{FF2B5EF4-FFF2-40B4-BE49-F238E27FC236}">
                <a16:creationId xmlns:a16="http://schemas.microsoft.com/office/drawing/2014/main" id="{483DB56A-97F3-8542-B4F3-77A9E8C0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79" y="192424"/>
            <a:ext cx="3927247" cy="35394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31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014490E-6651-304A-985C-515586CB8FD6}"/>
              </a:ext>
            </a:extLst>
          </p:cNvPr>
          <p:cNvSpPr/>
          <p:nvPr/>
        </p:nvSpPr>
        <p:spPr>
          <a:xfrm>
            <a:off x="0" y="0"/>
            <a:ext cx="4579698" cy="685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s-US" b="1">
                <a:solidFill>
                  <a:srgbClr val="C00000"/>
                </a:solidFill>
              </a:rPr>
              <a:t>LISTA DE PRESIOS </a:t>
            </a:r>
          </a:p>
          <a:p>
            <a:pPr algn="ctr"/>
            <a:endParaRPr lang="es-US" b="1">
              <a:solidFill>
                <a:srgbClr val="C00000"/>
              </a:solidFill>
            </a:endParaRPr>
          </a:p>
          <a:p>
            <a:pPr algn="ctr"/>
            <a:r>
              <a:rPr lang="es-US" b="1">
                <a:solidFill>
                  <a:schemeClr val="tx2">
                    <a:lumMod val="75000"/>
                  </a:schemeClr>
                </a:solidFill>
              </a:rPr>
              <a:t>Precio de la empanada $2.000</a:t>
            </a:r>
          </a:p>
          <a:p>
            <a:pPr algn="ctr"/>
            <a:endParaRPr lang="es-US" b="1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US" b="1">
                <a:solidFill>
                  <a:schemeClr val="tx2">
                    <a:lumMod val="75000"/>
                  </a:schemeClr>
                </a:solidFill>
              </a:rPr>
              <a:t>Combo con gaseosa $3.000</a:t>
            </a:r>
          </a:p>
          <a:p>
            <a:pPr algn="ctr"/>
            <a:endParaRPr lang="es-US" b="1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s-US" b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3F03C5DD-3DB8-9F4E-BF63-409074166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806" y="9820"/>
            <a:ext cx="3928011" cy="2838060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E82D0D40-5126-2B45-8909-FF60391E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47" y="3304986"/>
            <a:ext cx="3928011" cy="2563953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09049077-22B1-F84F-9321-EA10E6575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073" y="9820"/>
            <a:ext cx="3211176" cy="2563953"/>
          </a:xfrm>
          <a:prstGeom prst="rect">
            <a:avLst/>
          </a:prstGeom>
        </p:spPr>
      </p:pic>
      <p:pic>
        <p:nvPicPr>
          <p:cNvPr id="9" name="Imagen 9">
            <a:extLst>
              <a:ext uri="{FF2B5EF4-FFF2-40B4-BE49-F238E27FC236}">
                <a16:creationId xmlns:a16="http://schemas.microsoft.com/office/drawing/2014/main" id="{911D75F8-EC32-6E46-BC7F-C762801C3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222" y="2669986"/>
            <a:ext cx="2919596" cy="34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00922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Paquete</vt:lpstr>
      <vt:lpstr>CREASION DE EMPRESAS MODELO DE NEGOCIO </vt:lpstr>
      <vt:lpstr>PROYECTO DE EMPANADAS AFRODISIACAS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CREASION DE EMPRESAS MODELO DE NEGOCIO </dc:title>
  <dc:creator>Usuario desconocido</dc:creator>
  <cp:lastModifiedBy>Usuario desconocido</cp:lastModifiedBy>
  <cp:revision>6</cp:revision>
  <dcterms:created xsi:type="dcterms:W3CDTF">2021-10-19T17:27:13Z</dcterms:created>
  <dcterms:modified xsi:type="dcterms:W3CDTF">2021-10-20T15:25:58Z</dcterms:modified>
</cp:coreProperties>
</file>