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8"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t>LIENZO DE LA IDEA DE NEGOCIO</a:t>
            </a:r>
            <a:endParaRPr lang="es-CO" dirty="0"/>
          </a:p>
        </p:txBody>
      </p:sp>
      <p:sp>
        <p:nvSpPr>
          <p:cNvPr id="3" name="Subtítulo 2"/>
          <p:cNvSpPr>
            <a:spLocks noGrp="1"/>
          </p:cNvSpPr>
          <p:nvPr>
            <p:ph type="subTitle" idx="1"/>
          </p:nvPr>
        </p:nvSpPr>
        <p:spPr/>
        <p:txBody>
          <a:bodyPr>
            <a:normAutofit lnSpcReduction="10000"/>
          </a:bodyPr>
          <a:lstStyle/>
          <a:p>
            <a:r>
              <a:rPr lang="es-CO" dirty="0" smtClean="0"/>
              <a:t>KAREN </a:t>
            </a:r>
            <a:r>
              <a:rPr lang="es-CO" dirty="0" smtClean="0"/>
              <a:t>ALEXANDRA VEGA REYES</a:t>
            </a:r>
          </a:p>
          <a:p>
            <a:r>
              <a:rPr lang="es-CO" dirty="0" smtClean="0"/>
              <a:t>CREACION DE EMPRESAS</a:t>
            </a:r>
          </a:p>
          <a:p>
            <a:r>
              <a:rPr lang="es-CO" dirty="0" smtClean="0"/>
              <a:t>GRADO : 11</a:t>
            </a:r>
          </a:p>
        </p:txBody>
      </p:sp>
    </p:spTree>
    <p:extLst>
      <p:ext uri="{BB962C8B-B14F-4D97-AF65-F5344CB8AC3E}">
        <p14:creationId xmlns:p14="http://schemas.microsoft.com/office/powerpoint/2010/main" val="1840894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¿Qué tipo de relación esperan los</a:t>
            </a:r>
            <a:br>
              <a:rPr lang="es-ES" dirty="0"/>
            </a:br>
            <a:r>
              <a:rPr lang="es-ES" dirty="0"/>
              <a:t>diferentes segmentos de mercado?</a:t>
            </a:r>
            <a:endParaRPr lang="es-CO" dirty="0"/>
          </a:p>
        </p:txBody>
      </p:sp>
      <p:sp>
        <p:nvSpPr>
          <p:cNvPr id="3" name="Marcador de contenido 2"/>
          <p:cNvSpPr>
            <a:spLocks noGrp="1"/>
          </p:cNvSpPr>
          <p:nvPr>
            <p:ph idx="1"/>
          </p:nvPr>
        </p:nvSpPr>
        <p:spPr/>
        <p:txBody>
          <a:bodyPr/>
          <a:lstStyle/>
          <a:p>
            <a:r>
              <a:rPr lang="es-CO" dirty="0" smtClean="0"/>
              <a:t>La relación personal con los clientes </a:t>
            </a:r>
          </a:p>
          <a:p>
            <a:r>
              <a:rPr lang="es-CO" dirty="0" smtClean="0"/>
              <a:t>Fidelización de clientes</a:t>
            </a:r>
          </a:p>
          <a:p>
            <a:r>
              <a:rPr lang="es-CO" dirty="0" smtClean="0"/>
              <a:t>Captación de clientes</a:t>
            </a:r>
            <a:endParaRPr lang="es-CO" dirty="0"/>
          </a:p>
        </p:txBody>
      </p:sp>
    </p:spTree>
    <p:extLst>
      <p:ext uri="{BB962C8B-B14F-4D97-AF65-F5344CB8AC3E}">
        <p14:creationId xmlns:p14="http://schemas.microsoft.com/office/powerpoint/2010/main" val="3858775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smtClean="0"/>
              <a:t>¿Qué </a:t>
            </a:r>
            <a:r>
              <a:rPr lang="es-ES" dirty="0"/>
              <a:t>tipo de relaciones hemos</a:t>
            </a:r>
            <a:br>
              <a:rPr lang="es-ES" dirty="0"/>
            </a:br>
            <a:r>
              <a:rPr lang="es-ES" dirty="0"/>
              <a:t>establecido?</a:t>
            </a:r>
            <a:endParaRPr lang="es-CO" dirty="0"/>
          </a:p>
        </p:txBody>
      </p:sp>
      <p:sp>
        <p:nvSpPr>
          <p:cNvPr id="3" name="Marcador de contenido 2"/>
          <p:cNvSpPr>
            <a:spLocks noGrp="1"/>
          </p:cNvSpPr>
          <p:nvPr>
            <p:ph idx="1"/>
          </p:nvPr>
        </p:nvSpPr>
        <p:spPr/>
        <p:txBody>
          <a:bodyPr/>
          <a:lstStyle/>
          <a:p>
            <a:r>
              <a:rPr lang="es-ES" b="1" dirty="0"/>
              <a:t>Indirecta:</a:t>
            </a:r>
            <a:r>
              <a:rPr lang="es-ES" dirty="0"/>
              <a:t> En la que los clientes sólo pueden conseguir la propuesta de valor a través de intermediarios.</a:t>
            </a:r>
          </a:p>
          <a:p>
            <a:r>
              <a:rPr lang="es-ES" b="1" dirty="0"/>
              <a:t>Directa:</a:t>
            </a:r>
            <a:r>
              <a:rPr lang="es-ES" dirty="0"/>
              <a:t> En la que los clientes contactan contigo directamente para conseguir la propuesta de valor.</a:t>
            </a:r>
          </a:p>
          <a:p>
            <a:endParaRPr lang="es-CO" dirty="0"/>
          </a:p>
        </p:txBody>
      </p:sp>
    </p:spTree>
    <p:extLst>
      <p:ext uri="{BB962C8B-B14F-4D97-AF65-F5344CB8AC3E}">
        <p14:creationId xmlns:p14="http://schemas.microsoft.com/office/powerpoint/2010/main" val="3006870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sz="4800" dirty="0"/>
              <a:t>¿Cuál es su costo?</a:t>
            </a:r>
          </a:p>
        </p:txBody>
      </p:sp>
      <p:sp>
        <p:nvSpPr>
          <p:cNvPr id="3" name="Marcador de contenido 2"/>
          <p:cNvSpPr>
            <a:spLocks noGrp="1"/>
          </p:cNvSpPr>
          <p:nvPr>
            <p:ph idx="1"/>
          </p:nvPr>
        </p:nvSpPr>
        <p:spPr/>
        <p:txBody>
          <a:bodyPr/>
          <a:lstStyle/>
          <a:p>
            <a:r>
              <a:rPr lang="es-CO" dirty="0" smtClean="0"/>
              <a:t>El costo de gimnasio seria de 40.000 mensuales y el costo del cuidado infantil seria de 30.000 mensuales</a:t>
            </a:r>
          </a:p>
          <a:p>
            <a:r>
              <a:rPr lang="es-CO" dirty="0" smtClean="0"/>
              <a:t>El gimnasio será gratis para aquellos que van en familia</a:t>
            </a:r>
            <a:endParaRPr lang="es-CO" dirty="0"/>
          </a:p>
        </p:txBody>
      </p:sp>
    </p:spTree>
    <p:extLst>
      <p:ext uri="{BB962C8B-B14F-4D97-AF65-F5344CB8AC3E}">
        <p14:creationId xmlns:p14="http://schemas.microsoft.com/office/powerpoint/2010/main" val="17755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a:t>
            </a:r>
            <a:r>
              <a:rPr lang="es-ES" sz="4900" dirty="0"/>
              <a:t>Cómo se integran en nuestro modelo</a:t>
            </a:r>
            <a:br>
              <a:rPr lang="es-ES" sz="4900" dirty="0"/>
            </a:br>
            <a:r>
              <a:rPr lang="es-ES" sz="4900" dirty="0"/>
              <a:t>de negocio?</a:t>
            </a:r>
            <a:endParaRPr lang="es-CO" sz="4900" dirty="0"/>
          </a:p>
        </p:txBody>
      </p:sp>
      <p:sp>
        <p:nvSpPr>
          <p:cNvPr id="3" name="Marcador de contenido 2"/>
          <p:cNvSpPr>
            <a:spLocks noGrp="1"/>
          </p:cNvSpPr>
          <p:nvPr>
            <p:ph idx="1"/>
          </p:nvPr>
        </p:nvSpPr>
        <p:spPr/>
        <p:txBody>
          <a:bodyPr/>
          <a:lstStyle/>
          <a:p>
            <a:r>
              <a:rPr lang="es-CO" dirty="0" smtClean="0"/>
              <a:t>Dando un buen trato a los clientes</a:t>
            </a:r>
          </a:p>
          <a:p>
            <a:r>
              <a:rPr lang="es-CO" dirty="0" smtClean="0"/>
              <a:t>Satisfaciendo sus necesidades y peticiones </a:t>
            </a:r>
          </a:p>
          <a:p>
            <a:endParaRPr lang="es-CO" dirty="0" smtClean="0"/>
          </a:p>
        </p:txBody>
      </p:sp>
    </p:spTree>
    <p:extLst>
      <p:ext uri="{BB962C8B-B14F-4D97-AF65-F5344CB8AC3E}">
        <p14:creationId xmlns:p14="http://schemas.microsoft.com/office/powerpoint/2010/main" val="250900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¿Por qué valor están dispuestos a pagar</a:t>
            </a:r>
            <a:br>
              <a:rPr lang="es-ES" dirty="0"/>
            </a:br>
            <a:r>
              <a:rPr lang="es-ES" dirty="0"/>
              <a:t>nuestros clientes?</a:t>
            </a:r>
            <a:endParaRPr lang="es-CO" dirty="0"/>
          </a:p>
        </p:txBody>
      </p:sp>
      <p:sp>
        <p:nvSpPr>
          <p:cNvPr id="3" name="Marcador de contenido 2"/>
          <p:cNvSpPr>
            <a:spLocks noGrp="1"/>
          </p:cNvSpPr>
          <p:nvPr>
            <p:ph idx="1"/>
          </p:nvPr>
        </p:nvSpPr>
        <p:spPr/>
        <p:txBody>
          <a:bodyPr/>
          <a:lstStyle/>
          <a:p>
            <a:r>
              <a:rPr lang="es-CO" dirty="0" smtClean="0"/>
              <a:t>nos pondremos en su lugar y se planearía un precio con el cual todos salgamos beneficiados</a:t>
            </a:r>
          </a:p>
          <a:p>
            <a:endParaRPr lang="es-CO" dirty="0"/>
          </a:p>
        </p:txBody>
      </p:sp>
    </p:spTree>
    <p:extLst>
      <p:ext uri="{BB962C8B-B14F-4D97-AF65-F5344CB8AC3E}">
        <p14:creationId xmlns:p14="http://schemas.microsoft.com/office/powerpoint/2010/main" val="311953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¿Por qué pagan actualmente?</a:t>
            </a:r>
          </a:p>
        </p:txBody>
      </p:sp>
      <p:sp>
        <p:nvSpPr>
          <p:cNvPr id="3" name="Marcador de contenido 2"/>
          <p:cNvSpPr>
            <a:spLocks noGrp="1"/>
          </p:cNvSpPr>
          <p:nvPr>
            <p:ph idx="1"/>
          </p:nvPr>
        </p:nvSpPr>
        <p:spPr/>
        <p:txBody>
          <a:bodyPr/>
          <a:lstStyle/>
          <a:p>
            <a:r>
              <a:rPr lang="es-CO" dirty="0" smtClean="0"/>
              <a:t>Hoy en día hay muchos gimnasios pero no se fijan en la problemática de muchos padres como el no tener con quien dejar sus hijos, por eso he creado esta empresa para que los padres y las madres estén seguros y tranquilos al saber que sus hijos están bien y con personal capacitado para su entretenimiento y cuidado</a:t>
            </a:r>
            <a:endParaRPr lang="es-CO" dirty="0"/>
          </a:p>
        </p:txBody>
      </p:sp>
    </p:spTree>
    <p:extLst>
      <p:ext uri="{BB962C8B-B14F-4D97-AF65-F5344CB8AC3E}">
        <p14:creationId xmlns:p14="http://schemas.microsoft.com/office/powerpoint/2010/main" val="61500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¿Cómo les gustaría pagar?</a:t>
            </a:r>
          </a:p>
        </p:txBody>
      </p:sp>
      <p:sp>
        <p:nvSpPr>
          <p:cNvPr id="3" name="Marcador de contenido 2"/>
          <p:cNvSpPr>
            <a:spLocks noGrp="1"/>
          </p:cNvSpPr>
          <p:nvPr>
            <p:ph idx="1"/>
          </p:nvPr>
        </p:nvSpPr>
        <p:spPr/>
        <p:txBody>
          <a:bodyPr/>
          <a:lstStyle/>
          <a:p>
            <a:r>
              <a:rPr lang="es-CO" dirty="0" smtClean="0"/>
              <a:t>Personalmente</a:t>
            </a:r>
          </a:p>
          <a:p>
            <a:r>
              <a:rPr lang="es-CO" dirty="0" err="1" smtClean="0"/>
              <a:t>Servientrega</a:t>
            </a:r>
            <a:r>
              <a:rPr lang="es-CO" dirty="0" smtClean="0"/>
              <a:t> </a:t>
            </a:r>
          </a:p>
          <a:p>
            <a:endParaRPr lang="es-CO" dirty="0"/>
          </a:p>
        </p:txBody>
      </p:sp>
    </p:spTree>
    <p:extLst>
      <p:ext uri="{BB962C8B-B14F-4D97-AF65-F5344CB8AC3E}">
        <p14:creationId xmlns:p14="http://schemas.microsoft.com/office/powerpoint/2010/main" val="372664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¿Cuál es el total de ingresos?</a:t>
            </a:r>
            <a:endParaRPr lang="es-CO" dirty="0"/>
          </a:p>
        </p:txBody>
      </p:sp>
      <p:sp>
        <p:nvSpPr>
          <p:cNvPr id="3" name="Marcador de contenido 2"/>
          <p:cNvSpPr>
            <a:spLocks noGrp="1"/>
          </p:cNvSpPr>
          <p:nvPr>
            <p:ph idx="1"/>
          </p:nvPr>
        </p:nvSpPr>
        <p:spPr/>
        <p:txBody>
          <a:bodyPr/>
          <a:lstStyle/>
          <a:p>
            <a:r>
              <a:rPr lang="es-CO" dirty="0" smtClean="0"/>
              <a:t>Si asistieran aproximadamente 20 familias ( padres, madres e hijos) serian aproximadamente 1’400.000.</a:t>
            </a:r>
          </a:p>
          <a:p>
            <a:r>
              <a:rPr lang="es-CO" dirty="0" smtClean="0"/>
              <a:t>De 20 a 30 personas individualmente serian aproximadamente entre : 800.000 a 1’200.000.</a:t>
            </a:r>
            <a:endParaRPr lang="es-CO" dirty="0"/>
          </a:p>
        </p:txBody>
      </p:sp>
    </p:spTree>
    <p:extLst>
      <p:ext uri="{BB962C8B-B14F-4D97-AF65-F5344CB8AC3E}">
        <p14:creationId xmlns:p14="http://schemas.microsoft.com/office/powerpoint/2010/main" val="419937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dirty="0"/>
              <a:t>¿Qué recursos clave requieren nuestras propuestas de valor,</a:t>
            </a:r>
            <a:br>
              <a:rPr lang="es-ES" sz="2800" dirty="0"/>
            </a:br>
            <a:r>
              <a:rPr lang="es-ES" sz="2800" dirty="0"/>
              <a:t>canales de distribución, relaciones con el cliente y fuentes de</a:t>
            </a:r>
            <a:br>
              <a:rPr lang="es-ES" sz="2800" dirty="0"/>
            </a:br>
            <a:r>
              <a:rPr lang="es-ES" sz="2800" dirty="0"/>
              <a:t>ingresos?</a:t>
            </a:r>
            <a:endParaRPr lang="es-CO" sz="2800" dirty="0"/>
          </a:p>
        </p:txBody>
      </p:sp>
      <p:sp>
        <p:nvSpPr>
          <p:cNvPr id="3" name="Marcador de contenido 2"/>
          <p:cNvSpPr>
            <a:spLocks noGrp="1"/>
          </p:cNvSpPr>
          <p:nvPr>
            <p:ph idx="1"/>
          </p:nvPr>
        </p:nvSpPr>
        <p:spPr/>
        <p:txBody>
          <a:bodyPr/>
          <a:lstStyle/>
          <a:p>
            <a:r>
              <a:rPr lang="es-CO" dirty="0" smtClean="0"/>
              <a:t>Ser pacientes, seguros y dar confianza a los clientes respecto al valor</a:t>
            </a:r>
          </a:p>
          <a:p>
            <a:r>
              <a:rPr lang="es-CO" dirty="0" smtClean="0"/>
              <a:t>Estar siempre atento respecto a los canales de distribución</a:t>
            </a:r>
          </a:p>
          <a:p>
            <a:r>
              <a:rPr lang="es-CO" dirty="0" smtClean="0"/>
              <a:t>Tener un bue trato con los clientes para generar confianza y una buena comunicación</a:t>
            </a:r>
          </a:p>
          <a:p>
            <a:r>
              <a:rPr lang="es-CO" dirty="0" smtClean="0"/>
              <a:t>Hacer eventos de promociones y venta de productos (proteínas) para generar mas ingresos </a:t>
            </a:r>
            <a:endParaRPr lang="es-CO" dirty="0"/>
          </a:p>
        </p:txBody>
      </p:sp>
    </p:spTree>
    <p:extLst>
      <p:ext uri="{BB962C8B-B14F-4D97-AF65-F5344CB8AC3E}">
        <p14:creationId xmlns:p14="http://schemas.microsoft.com/office/powerpoint/2010/main" val="913024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200" dirty="0"/>
              <a:t>¿Qué actividades clave requieren nuestras propuestas de</a:t>
            </a:r>
            <a:br>
              <a:rPr lang="es-ES" sz="3200" dirty="0"/>
            </a:br>
            <a:r>
              <a:rPr lang="es-ES" sz="3200" dirty="0"/>
              <a:t>valor, canales de distribución, relaciones con el cliente y</a:t>
            </a:r>
            <a:br>
              <a:rPr lang="es-ES" sz="3200" dirty="0"/>
            </a:br>
            <a:r>
              <a:rPr lang="es-ES" sz="3200" dirty="0"/>
              <a:t>fuentes de ingresos?</a:t>
            </a:r>
            <a:endParaRPr lang="es-CO" sz="3200" dirty="0"/>
          </a:p>
        </p:txBody>
      </p:sp>
      <p:sp>
        <p:nvSpPr>
          <p:cNvPr id="3" name="Marcador de contenido 2"/>
          <p:cNvSpPr>
            <a:spLocks noGrp="1"/>
          </p:cNvSpPr>
          <p:nvPr>
            <p:ph idx="1"/>
          </p:nvPr>
        </p:nvSpPr>
        <p:spPr/>
        <p:txBody>
          <a:bodyPr/>
          <a:lstStyle/>
          <a:p>
            <a:r>
              <a:rPr lang="es-CO" dirty="0" smtClean="0"/>
              <a:t>Resolvemos los problemas de muchos padres de familia ya que estarán mas tranquilos al saber que sus hijos están cerca y con personal capacitado, respecto a los canales nos aseguraremos de que sea informa corta y precisa y respecto a los ingresos serán precios buenos, justos y convenientes para todos.</a:t>
            </a:r>
            <a:endParaRPr lang="es-CO" dirty="0"/>
          </a:p>
        </p:txBody>
      </p:sp>
    </p:spTree>
    <p:extLst>
      <p:ext uri="{BB962C8B-B14F-4D97-AF65-F5344CB8AC3E}">
        <p14:creationId xmlns:p14="http://schemas.microsoft.com/office/powerpoint/2010/main" val="889754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O" dirty="0" smtClean="0"/>
              <a:t/>
            </a:r>
            <a:br>
              <a:rPr lang="es-CO" dirty="0" smtClean="0"/>
            </a:br>
            <a:r>
              <a:rPr lang="es-CO" dirty="0" smtClean="0"/>
              <a:t>¿</a:t>
            </a:r>
            <a:r>
              <a:rPr lang="es-CO" dirty="0"/>
              <a:t>PARA QUIEN CREAMOS VALOR?</a:t>
            </a:r>
            <a:br>
              <a:rPr lang="es-CO" dirty="0"/>
            </a:br>
            <a:endParaRPr lang="es-CO" dirty="0"/>
          </a:p>
        </p:txBody>
      </p:sp>
      <p:sp>
        <p:nvSpPr>
          <p:cNvPr id="3" name="Marcador de contenido 2"/>
          <p:cNvSpPr>
            <a:spLocks noGrp="1"/>
          </p:cNvSpPr>
          <p:nvPr>
            <p:ph idx="1"/>
          </p:nvPr>
        </p:nvSpPr>
        <p:spPr>
          <a:xfrm>
            <a:off x="1640714" y="2608447"/>
            <a:ext cx="8910571" cy="3318936"/>
          </a:xfrm>
        </p:spPr>
        <p:txBody>
          <a:bodyPr/>
          <a:lstStyle/>
          <a:p>
            <a:r>
              <a:rPr lang="es-ES" sz="2800" dirty="0"/>
              <a:t>Para </a:t>
            </a:r>
            <a:r>
              <a:rPr lang="es-ES" sz="2800" dirty="0" smtClean="0"/>
              <a:t>aquellas madre u padres de </a:t>
            </a:r>
            <a:r>
              <a:rPr lang="es-ES" sz="2800" dirty="0"/>
              <a:t>familia que quieran </a:t>
            </a:r>
            <a:r>
              <a:rPr lang="es-ES" sz="2800" dirty="0" smtClean="0"/>
              <a:t>ejercitarse, tener un buen aspecto físico sin </a:t>
            </a:r>
            <a:r>
              <a:rPr lang="es-ES" sz="2800" dirty="0"/>
              <a:t>tener que descuidar sus hijos </a:t>
            </a:r>
          </a:p>
          <a:p>
            <a:endParaRPr lang="es-CO" dirty="0"/>
          </a:p>
        </p:txBody>
      </p:sp>
    </p:spTree>
    <p:extLst>
      <p:ext uri="{BB962C8B-B14F-4D97-AF65-F5344CB8AC3E}">
        <p14:creationId xmlns:p14="http://schemas.microsoft.com/office/powerpoint/2010/main" val="4256410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¿Quiénes son nuestros socios clave?</a:t>
            </a:r>
            <a:endParaRPr lang="es-CO" dirty="0"/>
          </a:p>
        </p:txBody>
      </p:sp>
      <p:sp>
        <p:nvSpPr>
          <p:cNvPr id="3" name="Marcador de contenido 2"/>
          <p:cNvSpPr>
            <a:spLocks noGrp="1"/>
          </p:cNvSpPr>
          <p:nvPr>
            <p:ph idx="1"/>
          </p:nvPr>
        </p:nvSpPr>
        <p:spPr/>
        <p:txBody>
          <a:bodyPr/>
          <a:lstStyle/>
          <a:p>
            <a:r>
              <a:rPr lang="es-CO" dirty="0" smtClean="0"/>
              <a:t>Nuestros socios claves seria: entrenadores, equipos en el área online, el principal objetivo es generar una buena sociedad con los proveedores y personas que contribuyan al crecimiento de la empresa</a:t>
            </a:r>
            <a:endParaRPr lang="es-CO" dirty="0"/>
          </a:p>
        </p:txBody>
      </p:sp>
    </p:spTree>
    <p:extLst>
      <p:ext uri="{BB962C8B-B14F-4D97-AF65-F5344CB8AC3E}">
        <p14:creationId xmlns:p14="http://schemas.microsoft.com/office/powerpoint/2010/main" val="2790782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¿Quiénes son nuestros proveedores</a:t>
            </a:r>
            <a:br>
              <a:rPr lang="es-ES" dirty="0"/>
            </a:br>
            <a:r>
              <a:rPr lang="es-ES" dirty="0"/>
              <a:t>clave?</a:t>
            </a:r>
            <a:endParaRPr lang="es-CO" dirty="0"/>
          </a:p>
        </p:txBody>
      </p:sp>
      <p:sp>
        <p:nvSpPr>
          <p:cNvPr id="3" name="Marcador de contenido 2"/>
          <p:cNvSpPr>
            <a:spLocks noGrp="1"/>
          </p:cNvSpPr>
          <p:nvPr>
            <p:ph idx="1"/>
          </p:nvPr>
        </p:nvSpPr>
        <p:spPr/>
        <p:txBody>
          <a:bodyPr/>
          <a:lstStyle/>
          <a:p>
            <a:r>
              <a:rPr lang="es-CO" dirty="0"/>
              <a:t>E</a:t>
            </a:r>
            <a:r>
              <a:rPr lang="es-CO" dirty="0" smtClean="0"/>
              <a:t>mpresas de maquinas deportivas</a:t>
            </a:r>
          </a:p>
          <a:p>
            <a:r>
              <a:rPr lang="es-CO" dirty="0" smtClean="0"/>
              <a:t>Empresas con persona especializadas en cuidado infantil</a:t>
            </a:r>
          </a:p>
          <a:p>
            <a:endParaRPr lang="es-CO" dirty="0"/>
          </a:p>
        </p:txBody>
      </p:sp>
    </p:spTree>
    <p:extLst>
      <p:ext uri="{BB962C8B-B14F-4D97-AF65-F5344CB8AC3E}">
        <p14:creationId xmlns:p14="http://schemas.microsoft.com/office/powerpoint/2010/main" val="79649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¿Qué recursos clave adquirimos a</a:t>
            </a:r>
            <a:br>
              <a:rPr lang="es-ES" dirty="0"/>
            </a:br>
            <a:r>
              <a:rPr lang="es-ES" dirty="0"/>
              <a:t>nuestros socios?</a:t>
            </a:r>
            <a:endParaRPr lang="es-CO" dirty="0"/>
          </a:p>
        </p:txBody>
      </p:sp>
      <p:sp>
        <p:nvSpPr>
          <p:cNvPr id="3" name="Marcador de contenido 2"/>
          <p:cNvSpPr>
            <a:spLocks noGrp="1"/>
          </p:cNvSpPr>
          <p:nvPr>
            <p:ph idx="1"/>
          </p:nvPr>
        </p:nvSpPr>
        <p:spPr/>
        <p:txBody>
          <a:bodyPr/>
          <a:lstStyle/>
          <a:p>
            <a:r>
              <a:rPr lang="es-CO" dirty="0" smtClean="0"/>
              <a:t>Mejorar las ganancias </a:t>
            </a:r>
          </a:p>
          <a:p>
            <a:r>
              <a:rPr lang="es-CO" dirty="0" smtClean="0"/>
              <a:t>Expandir el negocio </a:t>
            </a:r>
          </a:p>
          <a:p>
            <a:r>
              <a:rPr lang="es-CO" dirty="0" smtClean="0"/>
              <a:t>Optimizar las economías de escala </a:t>
            </a:r>
          </a:p>
          <a:p>
            <a:r>
              <a:rPr lang="es-CO" dirty="0" smtClean="0"/>
              <a:t>Minimizar riesgos e incertidumbres </a:t>
            </a:r>
          </a:p>
          <a:p>
            <a:endParaRPr lang="es-CO" dirty="0"/>
          </a:p>
        </p:txBody>
      </p:sp>
    </p:spTree>
    <p:extLst>
      <p:ext uri="{BB962C8B-B14F-4D97-AF65-F5344CB8AC3E}">
        <p14:creationId xmlns:p14="http://schemas.microsoft.com/office/powerpoint/2010/main" val="34041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¿Qué actividades clave realizan los</a:t>
            </a:r>
            <a:br>
              <a:rPr lang="es-ES" dirty="0"/>
            </a:br>
            <a:r>
              <a:rPr lang="es-ES" dirty="0"/>
              <a:t>socios?</a:t>
            </a:r>
            <a:endParaRPr lang="es-CO" dirty="0"/>
          </a:p>
        </p:txBody>
      </p:sp>
      <p:sp>
        <p:nvSpPr>
          <p:cNvPr id="3" name="Marcador de contenido 2"/>
          <p:cNvSpPr>
            <a:spLocks noGrp="1"/>
          </p:cNvSpPr>
          <p:nvPr>
            <p:ph idx="1"/>
          </p:nvPr>
        </p:nvSpPr>
        <p:spPr/>
        <p:txBody>
          <a:bodyPr/>
          <a:lstStyle/>
          <a:p>
            <a:r>
              <a:rPr lang="es-CO" dirty="0" smtClean="0"/>
              <a:t>Hacer eventos y promociones para generar mas ganancias</a:t>
            </a:r>
          </a:p>
          <a:p>
            <a:r>
              <a:rPr lang="es-CO" dirty="0" smtClean="0"/>
              <a:t>Comprar maquinaria de buen estado para no perjudicar la salud de los clientes</a:t>
            </a:r>
          </a:p>
          <a:p>
            <a:endParaRPr lang="es-CO" dirty="0" smtClean="0"/>
          </a:p>
        </p:txBody>
      </p:sp>
    </p:spTree>
    <p:extLst>
      <p:ext uri="{BB962C8B-B14F-4D97-AF65-F5344CB8AC3E}">
        <p14:creationId xmlns:p14="http://schemas.microsoft.com/office/powerpoint/2010/main" val="880417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¿Cuáles son los </a:t>
            </a:r>
            <a:r>
              <a:rPr lang="es-ES" dirty="0" smtClean="0"/>
              <a:t>costes </a:t>
            </a:r>
            <a:r>
              <a:rPr lang="es-ES" dirty="0"/>
              <a:t>más importantes</a:t>
            </a:r>
            <a:br>
              <a:rPr lang="es-ES" dirty="0"/>
            </a:br>
            <a:r>
              <a:rPr lang="es-ES" dirty="0"/>
              <a:t>inherentes a nuestro modelo de negocio?</a:t>
            </a:r>
            <a:endParaRPr lang="es-CO" dirty="0"/>
          </a:p>
        </p:txBody>
      </p:sp>
      <p:sp>
        <p:nvSpPr>
          <p:cNvPr id="3" name="Marcador de contenido 2"/>
          <p:cNvSpPr>
            <a:spLocks noGrp="1"/>
          </p:cNvSpPr>
          <p:nvPr>
            <p:ph idx="1"/>
          </p:nvPr>
        </p:nvSpPr>
        <p:spPr/>
        <p:txBody>
          <a:bodyPr/>
          <a:lstStyle/>
          <a:p>
            <a:r>
              <a:rPr lang="es-CO" dirty="0" smtClean="0"/>
              <a:t>La plata y la maquinaria para poder realizar la empresa y ejercer los proyectos </a:t>
            </a:r>
            <a:endParaRPr lang="es-CO" dirty="0"/>
          </a:p>
        </p:txBody>
      </p:sp>
    </p:spTree>
    <p:extLst>
      <p:ext uri="{BB962C8B-B14F-4D97-AF65-F5344CB8AC3E}">
        <p14:creationId xmlns:p14="http://schemas.microsoft.com/office/powerpoint/2010/main" val="126472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¿Cuáles son los recursos clave más</a:t>
            </a:r>
            <a:br>
              <a:rPr lang="es-ES" dirty="0"/>
            </a:br>
            <a:r>
              <a:rPr lang="es-ES" dirty="0"/>
              <a:t>caros?</a:t>
            </a:r>
            <a:endParaRPr lang="es-CO" dirty="0"/>
          </a:p>
        </p:txBody>
      </p:sp>
      <p:sp>
        <p:nvSpPr>
          <p:cNvPr id="3" name="Marcador de contenido 2"/>
          <p:cNvSpPr>
            <a:spLocks noGrp="1"/>
          </p:cNvSpPr>
          <p:nvPr>
            <p:ph idx="1"/>
          </p:nvPr>
        </p:nvSpPr>
        <p:spPr/>
        <p:txBody>
          <a:bodyPr/>
          <a:lstStyle/>
          <a:p>
            <a:r>
              <a:rPr lang="es-CO" dirty="0" smtClean="0"/>
              <a:t>Físicos: maquinaria, sistemas, redes de distribución </a:t>
            </a:r>
          </a:p>
          <a:p>
            <a:r>
              <a:rPr lang="es-CO" dirty="0" smtClean="0"/>
              <a:t>Intelectuales: marcas </a:t>
            </a:r>
          </a:p>
          <a:p>
            <a:r>
              <a:rPr lang="es-CO" dirty="0" smtClean="0"/>
              <a:t>Económicos: efectivo, líneas de crédito, </a:t>
            </a:r>
          </a:p>
        </p:txBody>
      </p:sp>
    </p:spTree>
    <p:extLst>
      <p:ext uri="{BB962C8B-B14F-4D97-AF65-F5344CB8AC3E}">
        <p14:creationId xmlns:p14="http://schemas.microsoft.com/office/powerpoint/2010/main" val="1663669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¿Cuáles son las actividades clave más</a:t>
            </a:r>
            <a:br>
              <a:rPr lang="es-ES" dirty="0"/>
            </a:br>
            <a:r>
              <a:rPr lang="es-ES" dirty="0"/>
              <a:t>caras?</a:t>
            </a:r>
            <a:endParaRPr lang="es-CO" dirty="0"/>
          </a:p>
        </p:txBody>
      </p:sp>
      <p:sp>
        <p:nvSpPr>
          <p:cNvPr id="3" name="Marcador de contenido 2"/>
          <p:cNvSpPr>
            <a:spLocks noGrp="1"/>
          </p:cNvSpPr>
          <p:nvPr>
            <p:ph idx="1"/>
          </p:nvPr>
        </p:nvSpPr>
        <p:spPr/>
        <p:txBody>
          <a:bodyPr/>
          <a:lstStyle/>
          <a:p>
            <a:r>
              <a:rPr lang="es-CO" dirty="0" smtClean="0"/>
              <a:t>Alianzas estratégicas </a:t>
            </a:r>
          </a:p>
          <a:p>
            <a:r>
              <a:rPr lang="es-CO" dirty="0" smtClean="0"/>
              <a:t>Beneficios que deben esperar los clientes del servicio  </a:t>
            </a:r>
            <a:endParaRPr lang="es-CO" dirty="0"/>
          </a:p>
        </p:txBody>
      </p:sp>
    </p:spTree>
    <p:extLst>
      <p:ext uri="{BB962C8B-B14F-4D97-AF65-F5344CB8AC3E}">
        <p14:creationId xmlns:p14="http://schemas.microsoft.com/office/powerpoint/2010/main" val="359763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¿Qué valor proporcionamos a nuestros</a:t>
            </a:r>
            <a:br>
              <a:rPr lang="es-ES" dirty="0"/>
            </a:br>
            <a:r>
              <a:rPr lang="es-ES" dirty="0"/>
              <a:t>clientes?</a:t>
            </a:r>
            <a:endParaRPr lang="es-CO" dirty="0"/>
          </a:p>
        </p:txBody>
      </p:sp>
      <p:sp>
        <p:nvSpPr>
          <p:cNvPr id="3" name="Marcador de contenido 2"/>
          <p:cNvSpPr>
            <a:spLocks noGrp="1"/>
          </p:cNvSpPr>
          <p:nvPr>
            <p:ph idx="1"/>
          </p:nvPr>
        </p:nvSpPr>
        <p:spPr/>
        <p:txBody>
          <a:bodyPr/>
          <a:lstStyle/>
          <a:p>
            <a:r>
              <a:rPr lang="es-CO" dirty="0" smtClean="0"/>
              <a:t>Nuestros clientes tendrán precios justos, sabrán en que están invirtiendo y tendrán la seguridad de que no lo van a mal gastar </a:t>
            </a:r>
            <a:endParaRPr lang="es-CO" dirty="0"/>
          </a:p>
        </p:txBody>
      </p:sp>
    </p:spTree>
    <p:extLst>
      <p:ext uri="{BB962C8B-B14F-4D97-AF65-F5344CB8AC3E}">
        <p14:creationId xmlns:p14="http://schemas.microsoft.com/office/powerpoint/2010/main" val="107749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
            </a:r>
            <a:br>
              <a:rPr lang="es-ES" dirty="0" smtClean="0"/>
            </a:br>
            <a:r>
              <a:rPr lang="es-ES" sz="4900" dirty="0" smtClean="0"/>
              <a:t>¿Qué </a:t>
            </a:r>
            <a:r>
              <a:rPr lang="es-ES" sz="4900" dirty="0"/>
              <a:t>problema estamos ayudando a</a:t>
            </a:r>
            <a:br>
              <a:rPr lang="es-ES" sz="4900" dirty="0"/>
            </a:br>
            <a:r>
              <a:rPr lang="es-ES" sz="4900" dirty="0"/>
              <a:t>solucionar?</a:t>
            </a:r>
            <a:br>
              <a:rPr lang="es-ES" sz="4900" dirty="0"/>
            </a:br>
            <a:endParaRPr lang="es-CO" sz="4900" dirty="0"/>
          </a:p>
        </p:txBody>
      </p:sp>
      <p:sp>
        <p:nvSpPr>
          <p:cNvPr id="3" name="Marcador de contenido 2"/>
          <p:cNvSpPr>
            <a:spLocks noGrp="1"/>
          </p:cNvSpPr>
          <p:nvPr>
            <p:ph idx="1"/>
          </p:nvPr>
        </p:nvSpPr>
        <p:spPr/>
        <p:txBody>
          <a:bodyPr/>
          <a:lstStyle/>
          <a:p>
            <a:r>
              <a:rPr lang="es-CO" dirty="0" smtClean="0"/>
              <a:t>Estamos ayudando a las familias que se quieren poner en forma pero no tienen con quien dejar sus hijos</a:t>
            </a:r>
            <a:endParaRPr lang="es-CO" dirty="0"/>
          </a:p>
        </p:txBody>
      </p:sp>
    </p:spTree>
    <p:extLst>
      <p:ext uri="{BB962C8B-B14F-4D97-AF65-F5344CB8AC3E}">
        <p14:creationId xmlns:p14="http://schemas.microsoft.com/office/powerpoint/2010/main" val="321868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¿Qué necesidades de los clientes</a:t>
            </a:r>
            <a:br>
              <a:rPr lang="es-ES" dirty="0"/>
            </a:br>
            <a:r>
              <a:rPr lang="es-ES" dirty="0"/>
              <a:t>satisfacemos?</a:t>
            </a:r>
            <a:endParaRPr lang="es-CO" dirty="0"/>
          </a:p>
        </p:txBody>
      </p:sp>
      <p:sp>
        <p:nvSpPr>
          <p:cNvPr id="3" name="Marcador de contenido 2"/>
          <p:cNvSpPr>
            <a:spLocks noGrp="1"/>
          </p:cNvSpPr>
          <p:nvPr>
            <p:ph idx="1"/>
          </p:nvPr>
        </p:nvSpPr>
        <p:spPr/>
        <p:txBody>
          <a:bodyPr/>
          <a:lstStyle/>
          <a:p>
            <a:r>
              <a:rPr lang="es-CO" dirty="0" smtClean="0"/>
              <a:t>Nos pusimos en los zapatos de los clientes en cuanto a su problema de no saber con quien dejar sus hijos mientras de ejercitan  por eso creamos esta empresa para satisfacer sus necesidades y garantizar precios justos </a:t>
            </a:r>
            <a:endParaRPr lang="es-CO" dirty="0"/>
          </a:p>
        </p:txBody>
      </p:sp>
    </p:spTree>
    <p:extLst>
      <p:ext uri="{BB962C8B-B14F-4D97-AF65-F5344CB8AC3E}">
        <p14:creationId xmlns:p14="http://schemas.microsoft.com/office/powerpoint/2010/main" val="4221605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O" dirty="0"/>
              <a:t>¿Qué paquetes de productos o servicios</a:t>
            </a:r>
            <a:br>
              <a:rPr lang="es-CO" dirty="0"/>
            </a:br>
            <a:r>
              <a:rPr lang="es-CO" dirty="0"/>
              <a:t>ofrecemos a cada segmento de mercado ?</a:t>
            </a:r>
          </a:p>
        </p:txBody>
      </p:sp>
      <p:sp>
        <p:nvSpPr>
          <p:cNvPr id="3" name="Marcador de contenido 2"/>
          <p:cNvSpPr>
            <a:spLocks noGrp="1"/>
          </p:cNvSpPr>
          <p:nvPr>
            <p:ph idx="1"/>
          </p:nvPr>
        </p:nvSpPr>
        <p:spPr/>
        <p:txBody>
          <a:bodyPr/>
          <a:lstStyle/>
          <a:p>
            <a:r>
              <a:rPr lang="es-CO" dirty="0" smtClean="0"/>
              <a:t>Con este servicio beneficiamos a los padres y madres de familia ya que se tendrán gente capacitada para ayudarle en su cambio físico y a que estén seguros de que sus hijos están bien, a la vista de ellos y con gente capacitada </a:t>
            </a:r>
            <a:endParaRPr lang="es-CO" dirty="0"/>
          </a:p>
        </p:txBody>
      </p:sp>
    </p:spTree>
    <p:extLst>
      <p:ext uri="{BB962C8B-B14F-4D97-AF65-F5344CB8AC3E}">
        <p14:creationId xmlns:p14="http://schemas.microsoft.com/office/powerpoint/2010/main" val="412632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¿Qué canales prefieren nuestros</a:t>
            </a:r>
            <a:br>
              <a:rPr lang="es-ES" dirty="0"/>
            </a:br>
            <a:r>
              <a:rPr lang="es-ES" dirty="0"/>
              <a:t>segmentos de mercado?</a:t>
            </a:r>
            <a:endParaRPr lang="es-CO" dirty="0"/>
          </a:p>
        </p:txBody>
      </p:sp>
      <p:sp>
        <p:nvSpPr>
          <p:cNvPr id="3" name="Marcador de contenido 2"/>
          <p:cNvSpPr>
            <a:spLocks noGrp="1"/>
          </p:cNvSpPr>
          <p:nvPr>
            <p:ph idx="1"/>
          </p:nvPr>
        </p:nvSpPr>
        <p:spPr/>
        <p:txBody>
          <a:bodyPr/>
          <a:lstStyle/>
          <a:p>
            <a:r>
              <a:rPr lang="es-CO" dirty="0" smtClean="0"/>
              <a:t>Los canales que preferimos son: </a:t>
            </a:r>
          </a:p>
          <a:p>
            <a:r>
              <a:rPr lang="es-CO" dirty="0" smtClean="0"/>
              <a:t>Facebook </a:t>
            </a:r>
          </a:p>
          <a:p>
            <a:r>
              <a:rPr lang="es-CO" dirty="0" smtClean="0"/>
              <a:t>Instagram</a:t>
            </a:r>
          </a:p>
          <a:p>
            <a:r>
              <a:rPr lang="es-CO" dirty="0" err="1" smtClean="0"/>
              <a:t>Youtube</a:t>
            </a:r>
            <a:endParaRPr lang="es-CO" dirty="0" smtClean="0"/>
          </a:p>
          <a:p>
            <a:r>
              <a:rPr lang="es-CO" dirty="0" err="1" smtClean="0"/>
              <a:t>Whatsapp</a:t>
            </a:r>
            <a:endParaRPr lang="es-CO" dirty="0" smtClean="0"/>
          </a:p>
          <a:p>
            <a:r>
              <a:rPr lang="es-CO" dirty="0" err="1" smtClean="0"/>
              <a:t>Gmail</a:t>
            </a:r>
            <a:r>
              <a:rPr lang="es-CO" dirty="0" smtClean="0"/>
              <a:t> </a:t>
            </a:r>
          </a:p>
          <a:p>
            <a:endParaRPr lang="es-CO" dirty="0"/>
          </a:p>
        </p:txBody>
      </p:sp>
    </p:spTree>
    <p:extLst>
      <p:ext uri="{BB962C8B-B14F-4D97-AF65-F5344CB8AC3E}">
        <p14:creationId xmlns:p14="http://schemas.microsoft.com/office/powerpoint/2010/main" val="267200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¿Cómo establecemos actualmente el</a:t>
            </a:r>
            <a:br>
              <a:rPr lang="es-ES" dirty="0"/>
            </a:br>
            <a:r>
              <a:rPr lang="es-ES" dirty="0"/>
              <a:t>contacto con los clientes?</a:t>
            </a:r>
            <a:endParaRPr lang="es-CO" dirty="0"/>
          </a:p>
        </p:txBody>
      </p:sp>
      <p:sp>
        <p:nvSpPr>
          <p:cNvPr id="3" name="Marcador de contenido 2"/>
          <p:cNvSpPr>
            <a:spLocks noGrp="1"/>
          </p:cNvSpPr>
          <p:nvPr>
            <p:ph idx="1"/>
          </p:nvPr>
        </p:nvSpPr>
        <p:spPr>
          <a:xfrm>
            <a:off x="1527221" y="2621326"/>
            <a:ext cx="8775878" cy="3318936"/>
          </a:xfrm>
        </p:spPr>
        <p:txBody>
          <a:bodyPr/>
          <a:lstStyle/>
          <a:p>
            <a:r>
              <a:rPr lang="es-CO" dirty="0" smtClean="0"/>
              <a:t>Atreves de comunicacion directa (cara a cara o telefónicamente)</a:t>
            </a:r>
          </a:p>
          <a:p>
            <a:r>
              <a:rPr lang="es-CO" dirty="0" smtClean="0"/>
              <a:t>A distancia tecnológicamente (</a:t>
            </a:r>
            <a:r>
              <a:rPr lang="es-CO" dirty="0" err="1" smtClean="0"/>
              <a:t>gmail</a:t>
            </a:r>
            <a:r>
              <a:rPr lang="es-CO" dirty="0" smtClean="0"/>
              <a:t>, Facebook, </a:t>
            </a:r>
            <a:r>
              <a:rPr lang="es-CO" dirty="0" err="1" smtClean="0"/>
              <a:t>whatsapp</a:t>
            </a:r>
            <a:r>
              <a:rPr lang="es-CO" dirty="0" smtClean="0"/>
              <a:t>, etc.)</a:t>
            </a:r>
            <a:endParaRPr lang="es-CO" dirty="0"/>
          </a:p>
        </p:txBody>
      </p:sp>
    </p:spTree>
    <p:extLst>
      <p:ext uri="{BB962C8B-B14F-4D97-AF65-F5344CB8AC3E}">
        <p14:creationId xmlns:p14="http://schemas.microsoft.com/office/powerpoint/2010/main" val="93411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dirty="0"/>
              <a:t>¿Cómo se integran en las actividades</a:t>
            </a:r>
            <a:br>
              <a:rPr lang="es-ES" dirty="0"/>
            </a:br>
            <a:r>
              <a:rPr lang="es-ES" dirty="0"/>
              <a:t>diarias de los clientes?</a:t>
            </a:r>
            <a:endParaRPr lang="es-CO" dirty="0"/>
          </a:p>
        </p:txBody>
      </p:sp>
      <p:sp>
        <p:nvSpPr>
          <p:cNvPr id="3" name="Marcador de contenido 2"/>
          <p:cNvSpPr>
            <a:spLocks noGrp="1"/>
          </p:cNvSpPr>
          <p:nvPr>
            <p:ph idx="1"/>
          </p:nvPr>
        </p:nvSpPr>
        <p:spPr/>
        <p:txBody>
          <a:bodyPr/>
          <a:lstStyle/>
          <a:p>
            <a:r>
              <a:rPr lang="es-CO" dirty="0" smtClean="0"/>
              <a:t>Dar a conocer a los clientes la empresa y sus funciones, permitir que los clientes conozca los planes de entrenamiento </a:t>
            </a:r>
            <a:endParaRPr lang="es-CO" dirty="0"/>
          </a:p>
        </p:txBody>
      </p:sp>
    </p:spTree>
    <p:extLst>
      <p:ext uri="{BB962C8B-B14F-4D97-AF65-F5344CB8AC3E}">
        <p14:creationId xmlns:p14="http://schemas.microsoft.com/office/powerpoint/2010/main" val="36590236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1226</TotalTime>
  <Words>792</Words>
  <Application>Microsoft Office PowerPoint</Application>
  <PresentationFormat>Panorámica</PresentationFormat>
  <Paragraphs>78</Paragraphs>
  <Slides>26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26</vt:i4>
      </vt:variant>
    </vt:vector>
  </HeadingPairs>
  <TitlesOfParts>
    <vt:vector size="29" baseType="lpstr">
      <vt:lpstr>Arial</vt:lpstr>
      <vt:lpstr>Garamond</vt:lpstr>
      <vt:lpstr>Orgánico</vt:lpstr>
      <vt:lpstr>LIENZO DE LA IDEA DE NEGOCIO</vt:lpstr>
      <vt:lpstr> ¿PARA QUIEN CREAMOS VALOR? </vt:lpstr>
      <vt:lpstr>¿Qué valor proporcionamos a nuestros clientes?</vt:lpstr>
      <vt:lpstr> ¿Qué problema estamos ayudando a solucionar? </vt:lpstr>
      <vt:lpstr>¿Qué necesidades de los clientes satisfacemos?</vt:lpstr>
      <vt:lpstr>¿Qué paquetes de productos o servicios ofrecemos a cada segmento de mercado ?</vt:lpstr>
      <vt:lpstr>¿Qué canales prefieren nuestros segmentos de mercado?</vt:lpstr>
      <vt:lpstr>¿Cómo establecemos actualmente el contacto con los clientes?</vt:lpstr>
      <vt:lpstr>¿Cómo se integran en las actividades diarias de los clientes?</vt:lpstr>
      <vt:lpstr>¿Qué tipo de relación esperan los diferentes segmentos de mercado?</vt:lpstr>
      <vt:lpstr>¿Qué tipo de relaciones hemos establecido?</vt:lpstr>
      <vt:lpstr>¿Cuál es su costo?</vt:lpstr>
      <vt:lpstr>¿Cómo se integran en nuestro modelo de negocio?</vt:lpstr>
      <vt:lpstr>¿Por qué valor están dispuestos a pagar nuestros clientes?</vt:lpstr>
      <vt:lpstr>¿Por qué pagan actualmente?</vt:lpstr>
      <vt:lpstr>¿Cómo les gustaría pagar?</vt:lpstr>
      <vt:lpstr>¿Cuál es el total de ingresos?</vt:lpstr>
      <vt:lpstr>¿Qué recursos clave requieren nuestras propuestas de valor, canales de distribución, relaciones con el cliente y fuentes de ingresos?</vt:lpstr>
      <vt:lpstr>¿Qué actividades clave requieren nuestras propuestas de valor, canales de distribución, relaciones con el cliente y fuentes de ingresos?</vt:lpstr>
      <vt:lpstr>¿Quiénes son nuestros socios clave?</vt:lpstr>
      <vt:lpstr>¿Quiénes son nuestros proveedores clave?</vt:lpstr>
      <vt:lpstr>¿Qué recursos clave adquirimos a nuestros socios?</vt:lpstr>
      <vt:lpstr>¿Qué actividades clave realizan los socios?</vt:lpstr>
      <vt:lpstr>¿Cuáles son los costes más importantes inherentes a nuestro modelo de negocio?</vt:lpstr>
      <vt:lpstr>¿Cuáles son los recursos clave más caros?</vt:lpstr>
      <vt:lpstr>¿Cuáles son las actividades clave más caras?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CANVAS</dc:title>
  <dc:creator>ALEX</dc:creator>
  <cp:lastModifiedBy>ALEX</cp:lastModifiedBy>
  <cp:revision>24</cp:revision>
  <dcterms:created xsi:type="dcterms:W3CDTF">2021-10-06T13:03:58Z</dcterms:created>
  <dcterms:modified xsi:type="dcterms:W3CDTF">2021-10-08T03:52:41Z</dcterms:modified>
</cp:coreProperties>
</file>