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6"/>
      <p:bold r:id="rId7"/>
      <p:italic r:id="rId8"/>
    </p:embeddedFont>
    <p:embeddedFont>
      <p:font typeface="Source Sans Pro" panose="020B060402020202020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2922B1-1C67-4FEF-8ABA-A9D67397F75C}">
  <a:tblStyle styleId="{462922B1-1C67-4FEF-8ABA-A9D67397F7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ga3b7e49681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3" name="Google Shape;3433;ga3b7e49681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818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198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988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67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194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49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835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860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7389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4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91" name="Google Shape;69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3708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52570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1260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3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3708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50122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52005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52570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12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225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373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903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333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370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99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958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82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rimeros auxilios </a:t>
            </a:r>
            <a:endParaRPr dirty="0"/>
          </a:p>
        </p:txBody>
      </p:sp>
      <p:sp>
        <p:nvSpPr>
          <p:cNvPr id="3430" name="Google Shape;3430;p3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>
                <a:solidFill>
                  <a:schemeClr val="tx1"/>
                </a:solidFill>
                <a:latin typeface="+mn-lt"/>
              </a:rPr>
              <a:t>LAURA VALENTINA PRADA </a:t>
            </a:r>
            <a:endParaRPr lang="en" sz="1600" dirty="0" smtClean="0">
              <a:solidFill>
                <a:schemeClr val="tx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>
                <a:solidFill>
                  <a:schemeClr val="tx1"/>
                </a:solidFill>
                <a:latin typeface="+mn-lt"/>
              </a:rPr>
              <a:t>INSTITUCION EDUCATIVA MIGUEL DE CERVANTES SAAVEDRA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>
                <a:solidFill>
                  <a:schemeClr val="tx1"/>
                </a:solidFill>
                <a:latin typeface="+mn-lt"/>
              </a:rPr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PROCEDIMIENTOS DE PRIMEROS AUXILIOS</a:t>
            </a:r>
            <a:endParaRPr dirty="0"/>
          </a:p>
        </p:txBody>
      </p:sp>
      <p:sp>
        <p:nvSpPr>
          <p:cNvPr id="3436" name="Google Shape;3436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400" dirty="0">
                <a:solidFill>
                  <a:schemeClr val="tx1"/>
                </a:solidFill>
                <a:latin typeface="+mn-lt"/>
              </a:rPr>
              <a:t>Actuar con rapidez pero conservando la calma.</a:t>
            </a:r>
          </a:p>
          <a:p>
            <a:r>
              <a:rPr lang="es-MX" sz="1400" dirty="0">
                <a:solidFill>
                  <a:schemeClr val="tx1"/>
                </a:solidFill>
                <a:latin typeface="+mn-lt"/>
              </a:rPr>
              <a:t>Evitar aglomeraciones.</a:t>
            </a:r>
          </a:p>
          <a:p>
            <a:r>
              <a:rPr lang="es-MX" sz="1400" dirty="0" smtClean="0">
                <a:solidFill>
                  <a:schemeClr val="tx1"/>
                </a:solidFill>
                <a:latin typeface="+mn-lt"/>
              </a:rPr>
              <a:t>Saber </a:t>
            </a:r>
            <a:r>
              <a:rPr lang="es-MX" sz="1400" dirty="0">
                <a:solidFill>
                  <a:schemeClr val="tx1"/>
                </a:solidFill>
                <a:latin typeface="+mn-lt"/>
              </a:rPr>
              <a:t>imponerse.</a:t>
            </a:r>
          </a:p>
          <a:p>
            <a:r>
              <a:rPr lang="es-MX" sz="1400" dirty="0" smtClean="0">
                <a:solidFill>
                  <a:schemeClr val="tx1"/>
                </a:solidFill>
                <a:latin typeface="+mn-lt"/>
              </a:rPr>
              <a:t>No </a:t>
            </a:r>
            <a:r>
              <a:rPr lang="es-MX" sz="1400" dirty="0">
                <a:solidFill>
                  <a:schemeClr val="tx1"/>
                </a:solidFill>
                <a:latin typeface="+mn-lt"/>
              </a:rPr>
              <a:t>mover a la persona herida salvo que sea imprescindible.</a:t>
            </a:r>
          </a:p>
          <a:p>
            <a:r>
              <a:rPr lang="es-MX" sz="1400" dirty="0">
                <a:solidFill>
                  <a:schemeClr val="tx1"/>
                </a:solidFill>
                <a:latin typeface="+mn-lt"/>
              </a:rPr>
              <a:t>Traslado adecuado.</a:t>
            </a:r>
          </a:p>
          <a:p>
            <a:r>
              <a:rPr lang="es-MX" sz="1400" dirty="0">
                <a:solidFill>
                  <a:schemeClr val="tx1"/>
                </a:solidFill>
                <a:latin typeface="+mn-lt"/>
              </a:rPr>
              <a:t>No dar al herido de beber, comer o medicar.</a:t>
            </a:r>
          </a:p>
          <a:p>
            <a:r>
              <a:rPr lang="es-MX" sz="1400" dirty="0">
                <a:solidFill>
                  <a:schemeClr val="tx1"/>
                </a:solidFill>
                <a:latin typeface="+mn-lt"/>
              </a:rPr>
              <a:t>Tranquilizar al herido</a:t>
            </a:r>
            <a:r>
              <a:rPr lang="es-MX" sz="1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s-MX" dirty="0" smtClean="0">
              <a:solidFill>
                <a:schemeClr val="tx1"/>
              </a:solidFill>
              <a:latin typeface="+mn-lt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839096" y="505609"/>
            <a:ext cx="8175812" cy="4550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objetivos son: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vivo al accidentado.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nuevas lesiones o complicaciones.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al accidentado lo antes posible en manos de servicios médicos.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Aliviar el dolor.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infecciones o lesiones secundarias.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que se presten primeros auxilios hay que seguir unos consejos generales: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con rapidez pero conservando la calma.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aglomeraciones.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imponerse.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mover a la persona herida salvo que sea imprescindible.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Traslado adecuado.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dar al herido de beber, comer o medicar.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Tranquilizar al herido.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al herido caliente.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solo lo imprescindible.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se sabe, abstenerse.</a:t>
            </a:r>
          </a:p>
          <a:p>
            <a:pPr algn="l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¡ATENCIÓN!. El Socorrista también debe protegerse (guantes, protectores en el boca a boca…).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488</TotalTime>
  <Words>188</Words>
  <Application>Microsoft Office PowerPoint</Application>
  <PresentationFormat>Presentación en pantalla (16:9)</PresentationFormat>
  <Paragraphs>30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Garamond</vt:lpstr>
      <vt:lpstr>Roboto Condensed Light</vt:lpstr>
      <vt:lpstr>Arial</vt:lpstr>
      <vt:lpstr>Livvic</vt:lpstr>
      <vt:lpstr>Source Sans Pro</vt:lpstr>
      <vt:lpstr>Poppins</vt:lpstr>
      <vt:lpstr>Orgánico</vt:lpstr>
      <vt:lpstr>Primeros auxilios </vt:lpstr>
      <vt:lpstr>PROCEDIMIENTOS DE PRIMEROS AUXILIOS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</dc:title>
  <dc:creator>COL.CERVANTES</dc:creator>
  <cp:lastModifiedBy>COL.CERVANTES</cp:lastModifiedBy>
  <cp:revision>7</cp:revision>
  <dcterms:modified xsi:type="dcterms:W3CDTF">2021-11-05T04:33:26Z</dcterms:modified>
</cp:coreProperties>
</file>