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DBA3850-E54B-4DAB-B12C-D64A0911FAF9}" type="datetimeFigureOut">
              <a:rPr lang="es-CO" smtClean="0"/>
              <a:t>10/11/2021</a:t>
            </a:fld>
            <a:endParaRPr lang="es-CO"/>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CO"/>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5AB6C45-34DE-4112-902C-BCFB7DDC4A21}" type="slidenum">
              <a:rPr lang="es-CO" smtClean="0"/>
              <a:t>‹Nº›</a:t>
            </a:fld>
            <a:endParaRPr lang="es-CO"/>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65477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DBA3850-E54B-4DAB-B12C-D64A0911FAF9}" type="datetimeFigureOut">
              <a:rPr lang="es-CO" smtClean="0"/>
              <a:t>10/11/2021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5AB6C45-34DE-4112-902C-BCFB7DDC4A21}" type="slidenum">
              <a:rPr lang="es-CO" smtClean="0"/>
              <a:t>‹Nº›</a:t>
            </a:fld>
            <a:endParaRPr lang="es-CO"/>
          </a:p>
        </p:txBody>
      </p:sp>
    </p:spTree>
    <p:extLst>
      <p:ext uri="{BB962C8B-B14F-4D97-AF65-F5344CB8AC3E}">
        <p14:creationId xmlns:p14="http://schemas.microsoft.com/office/powerpoint/2010/main" val="217906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DBA3850-E54B-4DAB-B12C-D64A0911FAF9}" type="datetimeFigureOut">
              <a:rPr lang="es-CO" smtClean="0"/>
              <a:t>10/11/2021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5AB6C45-34DE-4112-902C-BCFB7DDC4A21}" type="slidenum">
              <a:rPr lang="es-CO" smtClean="0"/>
              <a:t>‹Nº›</a:t>
            </a:fld>
            <a:endParaRPr lang="es-CO"/>
          </a:p>
        </p:txBody>
      </p:sp>
    </p:spTree>
    <p:extLst>
      <p:ext uri="{BB962C8B-B14F-4D97-AF65-F5344CB8AC3E}">
        <p14:creationId xmlns:p14="http://schemas.microsoft.com/office/powerpoint/2010/main" val="65247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DBA3850-E54B-4DAB-B12C-D64A0911FAF9}" type="datetimeFigureOut">
              <a:rPr lang="es-CO" smtClean="0"/>
              <a:t>10/11/2021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5AB6C45-34DE-4112-902C-BCFB7DDC4A21}" type="slidenum">
              <a:rPr lang="es-CO" smtClean="0"/>
              <a:t>‹Nº›</a:t>
            </a:fld>
            <a:endParaRPr lang="es-CO"/>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77843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DBA3850-E54B-4DAB-B12C-D64A0911FAF9}" type="datetimeFigureOut">
              <a:rPr lang="es-CO" smtClean="0"/>
              <a:t>10/11/2021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5AB6C45-34DE-4112-902C-BCFB7DDC4A21}" type="slidenum">
              <a:rPr lang="es-CO" smtClean="0"/>
              <a:t>‹Nº›</a:t>
            </a:fld>
            <a:endParaRPr lang="es-CO"/>
          </a:p>
        </p:txBody>
      </p:sp>
    </p:spTree>
    <p:extLst>
      <p:ext uri="{BB962C8B-B14F-4D97-AF65-F5344CB8AC3E}">
        <p14:creationId xmlns:p14="http://schemas.microsoft.com/office/powerpoint/2010/main" val="3743420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DBA3850-E54B-4DAB-B12C-D64A0911FAF9}" type="datetimeFigureOut">
              <a:rPr lang="es-CO" smtClean="0"/>
              <a:t>10/11/2021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5AB6C45-34DE-4112-902C-BCFB7DDC4A21}" type="slidenum">
              <a:rPr lang="es-CO" smtClean="0"/>
              <a:t>‹Nº›</a:t>
            </a:fld>
            <a:endParaRPr lang="es-CO"/>
          </a:p>
        </p:txBody>
      </p:sp>
    </p:spTree>
    <p:extLst>
      <p:ext uri="{BB962C8B-B14F-4D97-AF65-F5344CB8AC3E}">
        <p14:creationId xmlns:p14="http://schemas.microsoft.com/office/powerpoint/2010/main" val="2732203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DBA3850-E54B-4DAB-B12C-D64A0911FAF9}" type="datetimeFigureOut">
              <a:rPr lang="es-CO" smtClean="0"/>
              <a:t>10/11/2021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5AB6C45-34DE-4112-902C-BCFB7DDC4A21}" type="slidenum">
              <a:rPr lang="es-CO" smtClean="0"/>
              <a:t>‹Nº›</a:t>
            </a:fld>
            <a:endParaRPr lang="es-CO"/>
          </a:p>
        </p:txBody>
      </p:sp>
    </p:spTree>
    <p:extLst>
      <p:ext uri="{BB962C8B-B14F-4D97-AF65-F5344CB8AC3E}">
        <p14:creationId xmlns:p14="http://schemas.microsoft.com/office/powerpoint/2010/main" val="394327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DBA3850-E54B-4DAB-B12C-D64A0911FAF9}" type="datetimeFigureOut">
              <a:rPr lang="es-CO" smtClean="0"/>
              <a:t>10/11/2021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5AB6C45-34DE-4112-902C-BCFB7DDC4A21}" type="slidenum">
              <a:rPr lang="es-CO" smtClean="0"/>
              <a:t>‹Nº›</a:t>
            </a:fld>
            <a:endParaRPr lang="es-CO"/>
          </a:p>
        </p:txBody>
      </p:sp>
    </p:spTree>
    <p:extLst>
      <p:ext uri="{BB962C8B-B14F-4D97-AF65-F5344CB8AC3E}">
        <p14:creationId xmlns:p14="http://schemas.microsoft.com/office/powerpoint/2010/main" val="53517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DBA3850-E54B-4DAB-B12C-D64A0911FAF9}" type="datetimeFigureOut">
              <a:rPr lang="es-CO" smtClean="0"/>
              <a:t>10/11/2021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5AB6C45-34DE-4112-902C-BCFB7DDC4A21}" type="slidenum">
              <a:rPr lang="es-CO" smtClean="0"/>
              <a:t>‹Nº›</a:t>
            </a:fld>
            <a:endParaRPr lang="es-CO"/>
          </a:p>
        </p:txBody>
      </p:sp>
    </p:spTree>
    <p:extLst>
      <p:ext uri="{BB962C8B-B14F-4D97-AF65-F5344CB8AC3E}">
        <p14:creationId xmlns:p14="http://schemas.microsoft.com/office/powerpoint/2010/main" val="204608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DBA3850-E54B-4DAB-B12C-D64A0911FAF9}" type="datetimeFigureOut">
              <a:rPr lang="es-CO" smtClean="0"/>
              <a:t>10/11/2021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5AB6C45-34DE-4112-902C-BCFB7DDC4A21}" type="slidenum">
              <a:rPr lang="es-CO" smtClean="0"/>
              <a:t>‹Nº›</a:t>
            </a:fld>
            <a:endParaRPr lang="es-CO"/>
          </a:p>
        </p:txBody>
      </p:sp>
    </p:spTree>
    <p:extLst>
      <p:ext uri="{BB962C8B-B14F-4D97-AF65-F5344CB8AC3E}">
        <p14:creationId xmlns:p14="http://schemas.microsoft.com/office/powerpoint/2010/main" val="368746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DBA3850-E54B-4DAB-B12C-D64A0911FAF9}" type="datetimeFigureOut">
              <a:rPr lang="es-CO" smtClean="0"/>
              <a:t>10/11/2021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5AB6C45-34DE-4112-902C-BCFB7DDC4A21}" type="slidenum">
              <a:rPr lang="es-CO" smtClean="0"/>
              <a:t>‹Nº›</a:t>
            </a:fld>
            <a:endParaRPr lang="es-CO"/>
          </a:p>
        </p:txBody>
      </p:sp>
    </p:spTree>
    <p:extLst>
      <p:ext uri="{BB962C8B-B14F-4D97-AF65-F5344CB8AC3E}">
        <p14:creationId xmlns:p14="http://schemas.microsoft.com/office/powerpoint/2010/main" val="198571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DBA3850-E54B-4DAB-B12C-D64A0911FAF9}" type="datetimeFigureOut">
              <a:rPr lang="es-CO" smtClean="0"/>
              <a:t>10/11/2021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5AB6C45-34DE-4112-902C-BCFB7DDC4A21}" type="slidenum">
              <a:rPr lang="es-CO" smtClean="0"/>
              <a:t>‹Nº›</a:t>
            </a:fld>
            <a:endParaRPr lang="es-CO"/>
          </a:p>
        </p:txBody>
      </p:sp>
    </p:spTree>
    <p:extLst>
      <p:ext uri="{BB962C8B-B14F-4D97-AF65-F5344CB8AC3E}">
        <p14:creationId xmlns:p14="http://schemas.microsoft.com/office/powerpoint/2010/main" val="30227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DBA3850-E54B-4DAB-B12C-D64A0911FAF9}" type="datetimeFigureOut">
              <a:rPr lang="es-CO" smtClean="0"/>
              <a:t>10/11/2021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5AB6C45-34DE-4112-902C-BCFB7DDC4A21}" type="slidenum">
              <a:rPr lang="es-CO" smtClean="0"/>
              <a:t>‹Nº›</a:t>
            </a:fld>
            <a:endParaRPr lang="es-CO"/>
          </a:p>
        </p:txBody>
      </p:sp>
    </p:spTree>
    <p:extLst>
      <p:ext uri="{BB962C8B-B14F-4D97-AF65-F5344CB8AC3E}">
        <p14:creationId xmlns:p14="http://schemas.microsoft.com/office/powerpoint/2010/main" val="48975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DBA3850-E54B-4DAB-B12C-D64A0911FAF9}" type="datetimeFigureOut">
              <a:rPr lang="es-CO" smtClean="0"/>
              <a:t>10/11/2021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5AB6C45-34DE-4112-902C-BCFB7DDC4A21}" type="slidenum">
              <a:rPr lang="es-CO" smtClean="0"/>
              <a:t>‹Nº›</a:t>
            </a:fld>
            <a:endParaRPr lang="es-CO"/>
          </a:p>
        </p:txBody>
      </p:sp>
    </p:spTree>
    <p:extLst>
      <p:ext uri="{BB962C8B-B14F-4D97-AF65-F5344CB8AC3E}">
        <p14:creationId xmlns:p14="http://schemas.microsoft.com/office/powerpoint/2010/main" val="111746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A3850-E54B-4DAB-B12C-D64A0911FAF9}" type="datetimeFigureOut">
              <a:rPr lang="es-CO" smtClean="0"/>
              <a:t>10/11/2021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5AB6C45-34DE-4112-902C-BCFB7DDC4A21}" type="slidenum">
              <a:rPr lang="es-CO" smtClean="0"/>
              <a:t>‹Nº›</a:t>
            </a:fld>
            <a:endParaRPr lang="es-CO"/>
          </a:p>
        </p:txBody>
      </p:sp>
    </p:spTree>
    <p:extLst>
      <p:ext uri="{BB962C8B-B14F-4D97-AF65-F5344CB8AC3E}">
        <p14:creationId xmlns:p14="http://schemas.microsoft.com/office/powerpoint/2010/main" val="413900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DBA3850-E54B-4DAB-B12C-D64A0911FAF9}" type="datetimeFigureOut">
              <a:rPr lang="es-CO" smtClean="0"/>
              <a:t>10/11/2021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5AB6C45-34DE-4112-902C-BCFB7DDC4A21}" type="slidenum">
              <a:rPr lang="es-CO" smtClean="0"/>
              <a:t>‹Nº›</a:t>
            </a:fld>
            <a:endParaRPr lang="es-CO"/>
          </a:p>
        </p:txBody>
      </p:sp>
    </p:spTree>
    <p:extLst>
      <p:ext uri="{BB962C8B-B14F-4D97-AF65-F5344CB8AC3E}">
        <p14:creationId xmlns:p14="http://schemas.microsoft.com/office/powerpoint/2010/main" val="290288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DBA3850-E54B-4DAB-B12C-D64A0911FAF9}" type="datetimeFigureOut">
              <a:rPr lang="es-CO" smtClean="0"/>
              <a:t>10/11/2021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5AB6C45-34DE-4112-902C-BCFB7DDC4A21}" type="slidenum">
              <a:rPr lang="es-CO" smtClean="0"/>
              <a:t>‹Nº›</a:t>
            </a:fld>
            <a:endParaRPr lang="es-CO"/>
          </a:p>
        </p:txBody>
      </p:sp>
    </p:spTree>
    <p:extLst>
      <p:ext uri="{BB962C8B-B14F-4D97-AF65-F5344CB8AC3E}">
        <p14:creationId xmlns:p14="http://schemas.microsoft.com/office/powerpoint/2010/main" val="2135478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DBA3850-E54B-4DAB-B12C-D64A0911FAF9}" type="datetimeFigureOut">
              <a:rPr lang="es-CO" smtClean="0"/>
              <a:t>10/11/2021</a:t>
            </a:fld>
            <a:endParaRPr lang="es-CO"/>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CO"/>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5AB6C45-34DE-4112-902C-BCFB7DDC4A21}" type="slidenum">
              <a:rPr lang="es-CO" smtClean="0"/>
              <a:t>‹Nº›</a:t>
            </a:fld>
            <a:endParaRPr lang="es-CO"/>
          </a:p>
        </p:txBody>
      </p:sp>
    </p:spTree>
    <p:extLst>
      <p:ext uri="{BB962C8B-B14F-4D97-AF65-F5344CB8AC3E}">
        <p14:creationId xmlns:p14="http://schemas.microsoft.com/office/powerpoint/2010/main" val="4055896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smtClean="0">
                <a:solidFill>
                  <a:srgbClr val="FF0000"/>
                </a:solidFill>
                <a:latin typeface="Algerian" panose="04020705040A02060702" pitchFamily="82" charset="0"/>
              </a:rPr>
              <a:t>FRECUENCIA CARDIACA</a:t>
            </a:r>
            <a:endParaRPr lang="es-CO" dirty="0">
              <a:solidFill>
                <a:srgbClr val="FF0000"/>
              </a:solidFill>
              <a:latin typeface="Algerian" panose="04020705040A02060702" pitchFamily="82" charset="0"/>
            </a:endParaRPr>
          </a:p>
        </p:txBody>
      </p:sp>
      <p:sp>
        <p:nvSpPr>
          <p:cNvPr id="3" name="Subtítulo 2"/>
          <p:cNvSpPr>
            <a:spLocks noGrp="1"/>
          </p:cNvSpPr>
          <p:nvPr>
            <p:ph type="subTitle" idx="1"/>
          </p:nvPr>
        </p:nvSpPr>
        <p:spPr/>
        <p:txBody>
          <a:bodyPr/>
          <a:lstStyle/>
          <a:p>
            <a:r>
              <a:rPr lang="es-CO" dirty="0" smtClean="0"/>
              <a:t>LAURA VALENTINA PRADA</a:t>
            </a:r>
          </a:p>
          <a:p>
            <a:r>
              <a:rPr lang="es-CO" dirty="0" smtClean="0"/>
              <a:t>11°</a:t>
            </a:r>
          </a:p>
          <a:p>
            <a:r>
              <a:rPr lang="es-CO" dirty="0" smtClean="0"/>
              <a:t>2021</a:t>
            </a:r>
            <a:endParaRPr lang="es-CO" dirty="0"/>
          </a:p>
        </p:txBody>
      </p:sp>
    </p:spTree>
    <p:extLst>
      <p:ext uri="{BB962C8B-B14F-4D97-AF65-F5344CB8AC3E}">
        <p14:creationId xmlns:p14="http://schemas.microsoft.com/office/powerpoint/2010/main" val="424125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306977" y="835487"/>
            <a:ext cx="10394707" cy="3311189"/>
          </a:xfrm>
        </p:spPr>
        <p:txBody>
          <a:bodyPr/>
          <a:lstStyle/>
          <a:p>
            <a:r>
              <a:rPr lang="es-CO" dirty="0"/>
              <a:t>¿QUÉ ES LA FRECUENCIA CARDIACA ?</a:t>
            </a:r>
          </a:p>
          <a:p>
            <a:pPr lvl="0" fontAlgn="base"/>
            <a:r>
              <a:rPr lang="es-CO" dirty="0"/>
              <a:t>La frecuencia cardiaca (FC) es útil para controlar la intensidad del ejercicio aeróbico sobre todo cuando se dispone de una prueba de esfuerzo con análisis de los gases respiratorios</a:t>
            </a:r>
          </a:p>
          <a:p>
            <a:r>
              <a:rPr lang="es-CO" dirty="0"/>
              <a:t>(</a:t>
            </a:r>
            <a:r>
              <a:rPr lang="es-CO" dirty="0" err="1"/>
              <a:t>ergoespirometría</a:t>
            </a:r>
            <a:r>
              <a:rPr lang="es-CO" dirty="0"/>
              <a:t>) y se asocia un valor de FC a los umbrales y</a:t>
            </a:r>
          </a:p>
          <a:p>
            <a:r>
              <a:rPr lang="es-CO" dirty="0"/>
              <a:t>VO2máx. Si no se tiene acceso a este tipo de prueba, la FC se puede usar, pero realizando algunos cálculos</a:t>
            </a:r>
          </a:p>
          <a:p>
            <a:endParaRPr lang="es-CO" dirty="0"/>
          </a:p>
        </p:txBody>
      </p:sp>
    </p:spTree>
    <p:extLst>
      <p:ext uri="{BB962C8B-B14F-4D97-AF65-F5344CB8AC3E}">
        <p14:creationId xmlns:p14="http://schemas.microsoft.com/office/powerpoint/2010/main" val="148090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5983"/>
            <a:ext cx="10396882" cy="1151965"/>
          </a:xfrm>
        </p:spPr>
        <p:txBody>
          <a:bodyPr>
            <a:normAutofit fontScale="90000"/>
          </a:bodyPr>
          <a:lstStyle/>
          <a:p>
            <a:r>
              <a:rPr lang="es-CO" dirty="0" smtClean="0"/>
              <a:t/>
            </a:r>
            <a:br>
              <a:rPr lang="es-CO" dirty="0" smtClean="0"/>
            </a:br>
            <a:r>
              <a:rPr lang="es-CO" dirty="0" smtClean="0"/>
              <a:t>TIPOS </a:t>
            </a:r>
            <a:r>
              <a:rPr lang="es-CO" dirty="0"/>
              <a:t>DE FRECUENCIAS </a:t>
            </a:r>
            <a:br>
              <a:rPr lang="es-CO" dirty="0"/>
            </a:br>
            <a:endParaRPr lang="es-CO" dirty="0"/>
          </a:p>
        </p:txBody>
      </p:sp>
      <p:sp>
        <p:nvSpPr>
          <p:cNvPr id="3" name="Marcador de contenido 2"/>
          <p:cNvSpPr>
            <a:spLocks noGrp="1"/>
          </p:cNvSpPr>
          <p:nvPr>
            <p:ph sz="quarter" idx="13"/>
          </p:nvPr>
        </p:nvSpPr>
        <p:spPr/>
        <p:txBody>
          <a:bodyPr/>
          <a:lstStyle/>
          <a:p>
            <a:pPr lvl="0" fontAlgn="base"/>
            <a:r>
              <a:rPr lang="es-CO" dirty="0" err="1"/>
              <a:t>ecuencia</a:t>
            </a:r>
            <a:r>
              <a:rPr lang="es-CO" dirty="0"/>
              <a:t> cardíaca en reposo.</a:t>
            </a:r>
          </a:p>
          <a:p>
            <a:pPr lvl="0" fontAlgn="base"/>
            <a:r>
              <a:rPr lang="es-CO" dirty="0"/>
              <a:t>Frecuencia cardíaca en esfuerzo.</a:t>
            </a:r>
          </a:p>
          <a:p>
            <a:pPr lvl="0" fontAlgn="base"/>
            <a:r>
              <a:rPr lang="es-CO" dirty="0"/>
              <a:t>Frecuencia cardíaca basal.</a:t>
            </a:r>
          </a:p>
          <a:p>
            <a:pPr lvl="0" fontAlgn="base"/>
            <a:r>
              <a:rPr lang="es-CO" dirty="0"/>
              <a:t>Frecuencia cardíaca máxima.</a:t>
            </a:r>
          </a:p>
          <a:p>
            <a:endParaRPr lang="es-CO" dirty="0"/>
          </a:p>
        </p:txBody>
      </p:sp>
    </p:spTree>
    <p:extLst>
      <p:ext uri="{BB962C8B-B14F-4D97-AF65-F5344CB8AC3E}">
        <p14:creationId xmlns:p14="http://schemas.microsoft.com/office/powerpoint/2010/main" val="107201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625" y="529045"/>
            <a:ext cx="10396882" cy="1151965"/>
          </a:xfrm>
        </p:spPr>
        <p:txBody>
          <a:bodyPr>
            <a:normAutofit fontScale="90000"/>
          </a:bodyPr>
          <a:lstStyle/>
          <a:p>
            <a:r>
              <a:rPr lang="es-CO" dirty="0" smtClean="0"/>
              <a:t/>
            </a:r>
            <a:br>
              <a:rPr lang="es-CO" dirty="0" smtClean="0"/>
            </a:br>
            <a:r>
              <a:rPr lang="es-CO" dirty="0" smtClean="0"/>
              <a:t>COMO </a:t>
            </a:r>
            <a:r>
              <a:rPr lang="es-CO" dirty="0"/>
              <a:t>SE CLASIFICA LA FRECUENCIA </a:t>
            </a:r>
            <a:br>
              <a:rPr lang="es-CO" dirty="0"/>
            </a:br>
            <a:r>
              <a:rPr lang="es-CO" dirty="0"/>
              <a:t>CARDIACA </a:t>
            </a:r>
            <a:br>
              <a:rPr lang="es-CO" dirty="0"/>
            </a:br>
            <a:endParaRPr lang="es-CO" dirty="0"/>
          </a:p>
        </p:txBody>
      </p:sp>
      <p:sp>
        <p:nvSpPr>
          <p:cNvPr id="3" name="Marcador de contenido 2"/>
          <p:cNvSpPr>
            <a:spLocks noGrp="1"/>
          </p:cNvSpPr>
          <p:nvPr>
            <p:ph sz="quarter" idx="13"/>
          </p:nvPr>
        </p:nvSpPr>
        <p:spPr/>
        <p:txBody>
          <a:bodyPr/>
          <a:lstStyle/>
          <a:p>
            <a:pPr marL="0" lvl="0" indent="0">
              <a:buNone/>
            </a:pPr>
            <a:r>
              <a:rPr lang="es-CO" dirty="0"/>
              <a:t>Los atletas altamente entrenados pueden tener una frecuencia cardíaca en reposo por debajo de 60 ppm, y llegan a veces a 40 ppm</a:t>
            </a:r>
            <a:r>
              <a:rPr lang="es-CO" dirty="0" smtClean="0"/>
              <a:t>….</a:t>
            </a:r>
          </a:p>
          <a:p>
            <a:pPr marL="0" lvl="0" indent="0">
              <a:buNone/>
            </a:pPr>
            <a:r>
              <a:rPr lang="es-CO" dirty="0"/>
              <a:t>Frecuencia cardíaca normal en reposo. • Edad Frecuencia cardíaca normal (ppm) • De 3 a 4 años 80 a 120 • De 5 a 6 años 75 a 115 • De 7 a 9 años 70 a 110 • Más de 10 años 60 a 100</a:t>
            </a:r>
            <a:endParaRPr lang="es-CO" dirty="0"/>
          </a:p>
          <a:p>
            <a:endParaRPr lang="es-CO" dirty="0"/>
          </a:p>
        </p:txBody>
      </p:sp>
    </p:spTree>
    <p:extLst>
      <p:ext uri="{BB962C8B-B14F-4D97-AF65-F5344CB8AC3E}">
        <p14:creationId xmlns:p14="http://schemas.microsoft.com/office/powerpoint/2010/main" val="4240714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620486"/>
            <a:ext cx="10396882" cy="1103811"/>
          </a:xfrm>
        </p:spPr>
        <p:txBody>
          <a:bodyPr>
            <a:normAutofit fontScale="90000"/>
          </a:bodyPr>
          <a:lstStyle/>
          <a:p>
            <a:r>
              <a:rPr lang="es-CO" dirty="0" smtClean="0"/>
              <a:t/>
            </a:r>
            <a:br>
              <a:rPr lang="es-CO" dirty="0" smtClean="0"/>
            </a:br>
            <a:r>
              <a:rPr lang="es-CO" dirty="0" smtClean="0"/>
              <a:t>LOS </a:t>
            </a:r>
            <a:r>
              <a:rPr lang="es-CO" dirty="0"/>
              <a:t>MEJORES LUGARES PARA ENCONTRARSE EL PULSO SON LOS SIGUIENTES: </a:t>
            </a:r>
          </a:p>
        </p:txBody>
      </p:sp>
      <p:sp>
        <p:nvSpPr>
          <p:cNvPr id="3" name="Marcador de contenido 2"/>
          <p:cNvSpPr>
            <a:spLocks noGrp="1"/>
          </p:cNvSpPr>
          <p:nvPr>
            <p:ph sz="quarter" idx="13"/>
          </p:nvPr>
        </p:nvSpPr>
        <p:spPr/>
        <p:txBody>
          <a:bodyPr/>
          <a:lstStyle/>
          <a:p>
            <a:r>
              <a:rPr lang="es-CO" dirty="0"/>
              <a:t>• muñecas • interior del codo • lado del cuello • parte superior del pie</a:t>
            </a:r>
          </a:p>
        </p:txBody>
      </p:sp>
    </p:spTree>
    <p:extLst>
      <p:ext uri="{BB962C8B-B14F-4D97-AF65-F5344CB8AC3E}">
        <p14:creationId xmlns:p14="http://schemas.microsoft.com/office/powerpoint/2010/main" val="286260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313509" y="209007"/>
            <a:ext cx="10766999" cy="4939948"/>
          </a:xfrm>
        </p:spPr>
        <p:txBody>
          <a:bodyPr>
            <a:normAutofit/>
          </a:bodyPr>
          <a:lstStyle/>
          <a:p>
            <a:r>
              <a:rPr lang="es-CO" dirty="0"/>
              <a:t>CÓMO AFECTAN OTROS FACTORES A LA FRECUENCIA CARDÍACA • Temperatura del aire</a:t>
            </a:r>
            <a:r>
              <a:rPr lang="es-CO" dirty="0" smtClean="0"/>
              <a:t>:</a:t>
            </a:r>
          </a:p>
          <a:p>
            <a:r>
              <a:rPr lang="es-CO" dirty="0" smtClean="0"/>
              <a:t> </a:t>
            </a:r>
            <a:r>
              <a:rPr lang="es-CO" dirty="0"/>
              <a:t>Cuando las temperaturas (y la humedad) son elevadas, el corazón bombea un poco más de sangre, por lo que la frecuencia del pulso puede aumentar, pero normalmente no más de 5 a 10 latidos por minuto. • Posición del cuerpo: En reposo, sentado o de pie, el pulso suele ser el mismo. A veces, durante los primeros 15 y 20 segundos después de incorporarse, el pulso puede subir un poco, pero después de un par de minutos se debería estabilizar. • Emociones: Si está estresada, ansiosa o “extremadamente feliz o triste”, sus emociones pueden incrementar su pulso. • Tamaño del cuerpo: El tamaño del cuerpo normalmente no cambia el pulso. Si es muy obesa, es posible que su pulso en reposo sea más alto de lo normal, pero normalmente no más de 100. • Uso de medicamentos: Los medicamentos que bloquean la adrenalina (betabloqueantes) tienden a ralentizar el pulso, mientras que demasiados medicamentos tiroideos o una dosis demasiado alta lo incrementa.</a:t>
            </a:r>
          </a:p>
        </p:txBody>
      </p:sp>
    </p:spTree>
    <p:extLst>
      <p:ext uri="{BB962C8B-B14F-4D97-AF65-F5344CB8AC3E}">
        <p14:creationId xmlns:p14="http://schemas.microsoft.com/office/powerpoint/2010/main" val="322002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274320" y="248194"/>
            <a:ext cx="10806187" cy="5126391"/>
          </a:xfrm>
        </p:spPr>
        <p:txBody>
          <a:bodyPr/>
          <a:lstStyle/>
          <a:p>
            <a:r>
              <a:rPr lang="es-CO" dirty="0"/>
              <a:t>CAUSAS DE FRECUENCIA NO </a:t>
            </a:r>
            <a:r>
              <a:rPr lang="es-CO" dirty="0" smtClean="0"/>
              <a:t>SALUDABLE</a:t>
            </a:r>
          </a:p>
          <a:p>
            <a:r>
              <a:rPr lang="es-CO" dirty="0" smtClean="0"/>
              <a:t> </a:t>
            </a:r>
            <a:r>
              <a:rPr lang="es-CO" dirty="0"/>
              <a:t>• Las causas más comunes o de una frecuencia cardíaca alta incluyen: • falta de ejercicio • dieta inadecuada • fumar productos que contienen tabaco • consumo excesivo de alcohol • hipertensión o presión arterial alta • uso a largo plazo de drogas recreativas o uso indebido de medicamentos recetados • Las causas menos comunes de una frecuencia cardíaca alta incluyen: • anemia • enfermedad de la válvula mitral • tiroides o actividad hormonal anormales • daño o afecciones del corazón • sangrado severo • insuficiencia de órganos o enfermedad </a:t>
            </a:r>
            <a:r>
              <a:rPr lang="es-CO" dirty="0" err="1"/>
              <a:t>graveable</a:t>
            </a:r>
            <a:endParaRPr lang="es-CO" dirty="0"/>
          </a:p>
        </p:txBody>
      </p:sp>
    </p:spTree>
    <p:extLst>
      <p:ext uri="{BB962C8B-B14F-4D97-AF65-F5344CB8AC3E}">
        <p14:creationId xmlns:p14="http://schemas.microsoft.com/office/powerpoint/2010/main" val="58179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a:t>QUE ES LA OBESIDAD Y COMO PREVENIRLA </a:t>
            </a:r>
          </a:p>
        </p:txBody>
      </p:sp>
      <p:sp>
        <p:nvSpPr>
          <p:cNvPr id="3" name="Marcador de contenido 2"/>
          <p:cNvSpPr>
            <a:spLocks noGrp="1"/>
          </p:cNvSpPr>
          <p:nvPr>
            <p:ph sz="quarter" idx="13"/>
          </p:nvPr>
        </p:nvSpPr>
        <p:spPr/>
        <p:txBody>
          <a:bodyPr>
            <a:normAutofit lnSpcReduction="10000"/>
          </a:bodyPr>
          <a:lstStyle/>
          <a:p>
            <a:r>
              <a:rPr lang="es-CO" dirty="0"/>
              <a:t>La obesidad es la acumulación anormal o excesiva de grasa que puede ser perjudicial para la salud, según la OMS. Para identificar esta enfermedad en adultos se calcula el índice de masa corporal (IMC), que es un indicador de la relación entre el peso y la talla. se puede prevenir con una buena alimentación , tomando unos minutos de su tiempo para hacer </a:t>
            </a:r>
            <a:r>
              <a:rPr lang="es-CO" dirty="0" err="1"/>
              <a:t>ejecicio</a:t>
            </a:r>
            <a:r>
              <a:rPr lang="es-CO" dirty="0"/>
              <a:t> y tener una vida saludable 3. </a:t>
            </a:r>
            <a:endParaRPr lang="es-CO" dirty="0" smtClean="0"/>
          </a:p>
          <a:p>
            <a:r>
              <a:rPr lang="es-CO" dirty="0" smtClean="0"/>
              <a:t>EN </a:t>
            </a:r>
            <a:r>
              <a:rPr lang="es-CO" dirty="0"/>
              <a:t>TU ENTRENAMIENTO COMO INFLUYE EL MANEJO DE SU FRECUENCIA CARDIACA PARA OBTENER BUENOS RESULTADOS Sabiendo que zona de frecuencia cardiaca usar al hacer ejercicio y tener una alimentación antes de empezar también contabilizar con reloj o algo que ayude a manejar el tiempo </a:t>
            </a:r>
          </a:p>
        </p:txBody>
      </p:sp>
    </p:spTree>
    <p:extLst>
      <p:ext uri="{BB962C8B-B14F-4D97-AF65-F5344CB8AC3E}">
        <p14:creationId xmlns:p14="http://schemas.microsoft.com/office/powerpoint/2010/main" val="32510823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8</TotalTime>
  <Words>620</Words>
  <Application>Microsoft Office PowerPoint</Application>
  <PresentationFormat>Panorámica</PresentationFormat>
  <Paragraphs>25</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Algerian</vt:lpstr>
      <vt:lpstr>Arial</vt:lpstr>
      <vt:lpstr>Impact</vt:lpstr>
      <vt:lpstr>Evento principal</vt:lpstr>
      <vt:lpstr>FRECUENCIA CARDIACA</vt:lpstr>
      <vt:lpstr>Presentación de PowerPoint</vt:lpstr>
      <vt:lpstr> TIPOS DE FRECUENCIAS  </vt:lpstr>
      <vt:lpstr> COMO SE CLASIFICA LA FRECUENCIA  CARDIACA  </vt:lpstr>
      <vt:lpstr> LOS MEJORES LUGARES PARA ENCONTRARSE EL PULSO SON LOS SIGUIENTES: </vt:lpstr>
      <vt:lpstr>Presentación de PowerPoint</vt:lpstr>
      <vt:lpstr>Presentación de PowerPoint</vt:lpstr>
      <vt:lpstr>QUE ES LA OBESIDAD Y COMO PREVENIRLA </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FRECUENCIA CARDIACA</dc:title>
  <dc:creator>COL.CERVANTES</dc:creator>
  <cp:lastModifiedBy>COL.CERVANTES</cp:lastModifiedBy>
  <cp:revision>2</cp:revision>
  <dcterms:created xsi:type="dcterms:W3CDTF">2021-11-10T18:23:47Z</dcterms:created>
  <dcterms:modified xsi:type="dcterms:W3CDTF">2021-11-10T18:31:52Z</dcterms:modified>
</cp:coreProperties>
</file>