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3780E351-FC01-4FB1-977B-F8C3722EA46F}" type="datetimeFigureOut">
              <a:rPr lang="es-CO" smtClean="0"/>
              <a:t>4/11/2021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4F429CE-DDE2-4DAB-97D6-48F762C7EC76}" type="slidenum">
              <a:rPr lang="es-CO" smtClean="0"/>
              <a:t>‹Nº›</a:t>
            </a:fld>
            <a:endParaRPr lang="es-CO"/>
          </a:p>
        </p:txBody>
      </p:sp>
    </p:spTree>
    <p:extLst>
      <p:ext uri="{BB962C8B-B14F-4D97-AF65-F5344CB8AC3E}">
        <p14:creationId xmlns:p14="http://schemas.microsoft.com/office/powerpoint/2010/main" val="2978406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780E351-FC01-4FB1-977B-F8C3722EA46F}" type="datetimeFigureOut">
              <a:rPr lang="es-CO" smtClean="0"/>
              <a:t>4/11/2021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4F429CE-DDE2-4DAB-97D6-48F762C7EC76}" type="slidenum">
              <a:rPr lang="es-CO" smtClean="0"/>
              <a:t>‹Nº›</a:t>
            </a:fld>
            <a:endParaRPr lang="es-CO"/>
          </a:p>
        </p:txBody>
      </p:sp>
    </p:spTree>
    <p:extLst>
      <p:ext uri="{BB962C8B-B14F-4D97-AF65-F5344CB8AC3E}">
        <p14:creationId xmlns:p14="http://schemas.microsoft.com/office/powerpoint/2010/main" val="252046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780E351-FC01-4FB1-977B-F8C3722EA46F}" type="datetimeFigureOut">
              <a:rPr lang="es-CO" smtClean="0"/>
              <a:t>4/11/2021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4F429CE-DDE2-4DAB-97D6-48F762C7EC76}" type="slidenum">
              <a:rPr lang="es-CO" smtClean="0"/>
              <a:t>‹Nº›</a:t>
            </a:fld>
            <a:endParaRPr lang="es-CO"/>
          </a:p>
        </p:txBody>
      </p:sp>
    </p:spTree>
    <p:extLst>
      <p:ext uri="{BB962C8B-B14F-4D97-AF65-F5344CB8AC3E}">
        <p14:creationId xmlns:p14="http://schemas.microsoft.com/office/powerpoint/2010/main" val="758277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780E351-FC01-4FB1-977B-F8C3722EA46F}" type="datetimeFigureOut">
              <a:rPr lang="es-CO" smtClean="0"/>
              <a:t>4/11/2021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4F429CE-DDE2-4DAB-97D6-48F762C7EC76}" type="slidenum">
              <a:rPr lang="es-CO" smtClean="0"/>
              <a:t>‹Nº›</a:t>
            </a:fld>
            <a:endParaRPr lang="es-CO"/>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83628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780E351-FC01-4FB1-977B-F8C3722EA46F}" type="datetimeFigureOut">
              <a:rPr lang="es-CO" smtClean="0"/>
              <a:t>4/11/2021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4F429CE-DDE2-4DAB-97D6-48F762C7EC76}" type="slidenum">
              <a:rPr lang="es-CO" smtClean="0"/>
              <a:t>‹Nº›</a:t>
            </a:fld>
            <a:endParaRPr lang="es-CO"/>
          </a:p>
        </p:txBody>
      </p:sp>
    </p:spTree>
    <p:extLst>
      <p:ext uri="{BB962C8B-B14F-4D97-AF65-F5344CB8AC3E}">
        <p14:creationId xmlns:p14="http://schemas.microsoft.com/office/powerpoint/2010/main" val="11501554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3780E351-FC01-4FB1-977B-F8C3722EA46F}" type="datetimeFigureOut">
              <a:rPr lang="es-CO" smtClean="0"/>
              <a:t>4/11/2021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D4F429CE-DDE2-4DAB-97D6-48F762C7EC76}" type="slidenum">
              <a:rPr lang="es-CO" smtClean="0"/>
              <a:t>‹Nº›</a:t>
            </a:fld>
            <a:endParaRPr lang="es-CO"/>
          </a:p>
        </p:txBody>
      </p:sp>
    </p:spTree>
    <p:extLst>
      <p:ext uri="{BB962C8B-B14F-4D97-AF65-F5344CB8AC3E}">
        <p14:creationId xmlns:p14="http://schemas.microsoft.com/office/powerpoint/2010/main" val="1760364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3780E351-FC01-4FB1-977B-F8C3722EA46F}" type="datetimeFigureOut">
              <a:rPr lang="es-CO" smtClean="0"/>
              <a:t>4/11/2021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D4F429CE-DDE2-4DAB-97D6-48F762C7EC76}" type="slidenum">
              <a:rPr lang="es-CO" smtClean="0"/>
              <a:t>‹Nº›</a:t>
            </a:fld>
            <a:endParaRPr lang="es-CO"/>
          </a:p>
        </p:txBody>
      </p:sp>
    </p:spTree>
    <p:extLst>
      <p:ext uri="{BB962C8B-B14F-4D97-AF65-F5344CB8AC3E}">
        <p14:creationId xmlns:p14="http://schemas.microsoft.com/office/powerpoint/2010/main" val="1654598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780E351-FC01-4FB1-977B-F8C3722EA46F}" type="datetimeFigureOut">
              <a:rPr lang="es-CO" smtClean="0"/>
              <a:t>4/11/2021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4F429CE-DDE2-4DAB-97D6-48F762C7EC76}" type="slidenum">
              <a:rPr lang="es-CO" smtClean="0"/>
              <a:t>‹Nº›</a:t>
            </a:fld>
            <a:endParaRPr lang="es-CO"/>
          </a:p>
        </p:txBody>
      </p:sp>
    </p:spTree>
    <p:extLst>
      <p:ext uri="{BB962C8B-B14F-4D97-AF65-F5344CB8AC3E}">
        <p14:creationId xmlns:p14="http://schemas.microsoft.com/office/powerpoint/2010/main" val="8075865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smtClean="0"/>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780E351-FC01-4FB1-977B-F8C3722EA46F}" type="datetimeFigureOut">
              <a:rPr lang="es-CO" smtClean="0"/>
              <a:t>4/11/2021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4F429CE-DDE2-4DAB-97D6-48F762C7EC76}" type="slidenum">
              <a:rPr lang="es-CO" smtClean="0"/>
              <a:t>‹Nº›</a:t>
            </a:fld>
            <a:endParaRPr lang="es-CO"/>
          </a:p>
        </p:txBody>
      </p:sp>
    </p:spTree>
    <p:extLst>
      <p:ext uri="{BB962C8B-B14F-4D97-AF65-F5344CB8AC3E}">
        <p14:creationId xmlns:p14="http://schemas.microsoft.com/office/powerpoint/2010/main" val="2657987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780E351-FC01-4FB1-977B-F8C3722EA46F}" type="datetimeFigureOut">
              <a:rPr lang="es-CO" smtClean="0"/>
              <a:t>4/11/2021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4F429CE-DDE2-4DAB-97D6-48F762C7EC76}" type="slidenum">
              <a:rPr lang="es-CO" smtClean="0"/>
              <a:t>‹Nº›</a:t>
            </a:fld>
            <a:endParaRPr lang="es-CO"/>
          </a:p>
        </p:txBody>
      </p:sp>
    </p:spTree>
    <p:extLst>
      <p:ext uri="{BB962C8B-B14F-4D97-AF65-F5344CB8AC3E}">
        <p14:creationId xmlns:p14="http://schemas.microsoft.com/office/powerpoint/2010/main" val="3239228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780E351-FC01-4FB1-977B-F8C3722EA46F}" type="datetimeFigureOut">
              <a:rPr lang="es-CO" smtClean="0"/>
              <a:t>4/11/2021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D4F429CE-DDE2-4DAB-97D6-48F762C7EC76}" type="slidenum">
              <a:rPr lang="es-CO" smtClean="0"/>
              <a:t>‹Nº›</a:t>
            </a:fld>
            <a:endParaRPr lang="es-CO"/>
          </a:p>
        </p:txBody>
      </p:sp>
    </p:spTree>
    <p:extLst>
      <p:ext uri="{BB962C8B-B14F-4D97-AF65-F5344CB8AC3E}">
        <p14:creationId xmlns:p14="http://schemas.microsoft.com/office/powerpoint/2010/main" val="3461185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780E351-FC01-4FB1-977B-F8C3722EA46F}" type="datetimeFigureOut">
              <a:rPr lang="es-CO" smtClean="0"/>
              <a:t>4/11/2021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4F429CE-DDE2-4DAB-97D6-48F762C7EC76}" type="slidenum">
              <a:rPr lang="es-CO" smtClean="0"/>
              <a:t>‹Nº›</a:t>
            </a:fld>
            <a:endParaRPr lang="es-CO"/>
          </a:p>
        </p:txBody>
      </p:sp>
    </p:spTree>
    <p:extLst>
      <p:ext uri="{BB962C8B-B14F-4D97-AF65-F5344CB8AC3E}">
        <p14:creationId xmlns:p14="http://schemas.microsoft.com/office/powerpoint/2010/main" val="3808929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780E351-FC01-4FB1-977B-F8C3722EA46F}" type="datetimeFigureOut">
              <a:rPr lang="es-CO" smtClean="0"/>
              <a:t>4/11/2021</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D4F429CE-DDE2-4DAB-97D6-48F762C7EC76}" type="slidenum">
              <a:rPr lang="es-CO" smtClean="0"/>
              <a:t>‹Nº›</a:t>
            </a:fld>
            <a:endParaRPr lang="es-CO"/>
          </a:p>
        </p:txBody>
      </p:sp>
    </p:spTree>
    <p:extLst>
      <p:ext uri="{BB962C8B-B14F-4D97-AF65-F5344CB8AC3E}">
        <p14:creationId xmlns:p14="http://schemas.microsoft.com/office/powerpoint/2010/main" val="1764772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780E351-FC01-4FB1-977B-F8C3722EA46F}" type="datetimeFigureOut">
              <a:rPr lang="es-CO" smtClean="0"/>
              <a:t>4/11/2021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D4F429CE-DDE2-4DAB-97D6-48F762C7EC76}" type="slidenum">
              <a:rPr lang="es-CO" smtClean="0"/>
              <a:t>‹Nº›</a:t>
            </a:fld>
            <a:endParaRPr lang="es-CO"/>
          </a:p>
        </p:txBody>
      </p:sp>
    </p:spTree>
    <p:extLst>
      <p:ext uri="{BB962C8B-B14F-4D97-AF65-F5344CB8AC3E}">
        <p14:creationId xmlns:p14="http://schemas.microsoft.com/office/powerpoint/2010/main" val="4134357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3780E351-FC01-4FB1-977B-F8C3722EA46F}" type="datetimeFigureOut">
              <a:rPr lang="es-CO" smtClean="0"/>
              <a:t>4/11/2021</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D4F429CE-DDE2-4DAB-97D6-48F762C7EC76}" type="slidenum">
              <a:rPr lang="es-CO" smtClean="0"/>
              <a:t>‹Nº›</a:t>
            </a:fld>
            <a:endParaRPr lang="es-CO"/>
          </a:p>
        </p:txBody>
      </p:sp>
    </p:spTree>
    <p:extLst>
      <p:ext uri="{BB962C8B-B14F-4D97-AF65-F5344CB8AC3E}">
        <p14:creationId xmlns:p14="http://schemas.microsoft.com/office/powerpoint/2010/main" val="3274285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smtClean="0"/>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780E351-FC01-4FB1-977B-F8C3722EA46F}" type="datetimeFigureOut">
              <a:rPr lang="es-CO" smtClean="0"/>
              <a:t>4/11/2021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4F429CE-DDE2-4DAB-97D6-48F762C7EC76}" type="slidenum">
              <a:rPr lang="es-CO" smtClean="0"/>
              <a:t>‹Nº›</a:t>
            </a:fld>
            <a:endParaRPr lang="es-CO"/>
          </a:p>
        </p:txBody>
      </p:sp>
    </p:spTree>
    <p:extLst>
      <p:ext uri="{BB962C8B-B14F-4D97-AF65-F5344CB8AC3E}">
        <p14:creationId xmlns:p14="http://schemas.microsoft.com/office/powerpoint/2010/main" val="3619873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780E351-FC01-4FB1-977B-F8C3722EA46F}" type="datetimeFigureOut">
              <a:rPr lang="es-CO" smtClean="0"/>
              <a:t>4/11/2021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D4F429CE-DDE2-4DAB-97D6-48F762C7EC76}" type="slidenum">
              <a:rPr lang="es-CO" smtClean="0"/>
              <a:t>‹Nº›</a:t>
            </a:fld>
            <a:endParaRPr lang="es-CO"/>
          </a:p>
        </p:txBody>
      </p:sp>
    </p:spTree>
    <p:extLst>
      <p:ext uri="{BB962C8B-B14F-4D97-AF65-F5344CB8AC3E}">
        <p14:creationId xmlns:p14="http://schemas.microsoft.com/office/powerpoint/2010/main" val="1067210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3780E351-FC01-4FB1-977B-F8C3722EA46F}" type="datetimeFigureOut">
              <a:rPr lang="es-CO" smtClean="0"/>
              <a:t>4/11/2021</a:t>
            </a:fld>
            <a:endParaRPr lang="es-CO"/>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s-CO"/>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D4F429CE-DDE2-4DAB-97D6-48F762C7EC76}" type="slidenum">
              <a:rPr lang="es-CO" smtClean="0"/>
              <a:t>‹Nº›</a:t>
            </a:fld>
            <a:endParaRPr lang="es-CO"/>
          </a:p>
        </p:txBody>
      </p:sp>
    </p:spTree>
    <p:extLst>
      <p:ext uri="{BB962C8B-B14F-4D97-AF65-F5344CB8AC3E}">
        <p14:creationId xmlns:p14="http://schemas.microsoft.com/office/powerpoint/2010/main" val="64089237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O" dirty="0" smtClean="0">
                <a:solidFill>
                  <a:srgbClr val="FF0000"/>
                </a:solidFill>
                <a:latin typeface="Algerian" panose="04020705040A02060702" pitchFamily="82" charset="0"/>
              </a:rPr>
              <a:t>MOVIMIENTO ONDULATORIO</a:t>
            </a:r>
            <a:endParaRPr lang="es-CO" dirty="0">
              <a:solidFill>
                <a:srgbClr val="FF0000"/>
              </a:solidFill>
              <a:latin typeface="Algerian" panose="04020705040A02060702" pitchFamily="82" charset="0"/>
            </a:endParaRPr>
          </a:p>
        </p:txBody>
      </p:sp>
      <p:sp>
        <p:nvSpPr>
          <p:cNvPr id="3" name="Subtítulo 2"/>
          <p:cNvSpPr>
            <a:spLocks noGrp="1"/>
          </p:cNvSpPr>
          <p:nvPr>
            <p:ph type="subTitle" idx="1"/>
          </p:nvPr>
        </p:nvSpPr>
        <p:spPr>
          <a:xfrm>
            <a:off x="1876424" y="3568746"/>
            <a:ext cx="8791575" cy="1655762"/>
          </a:xfrm>
        </p:spPr>
        <p:txBody>
          <a:bodyPr/>
          <a:lstStyle/>
          <a:p>
            <a:pPr algn="ctr"/>
            <a:r>
              <a:rPr lang="es-CO" dirty="0" smtClean="0">
                <a:latin typeface="Algerian" panose="04020705040A02060702" pitchFamily="82" charset="0"/>
              </a:rPr>
              <a:t>LAURA VALENTINA PRADA</a:t>
            </a:r>
          </a:p>
          <a:p>
            <a:pPr algn="ctr"/>
            <a:r>
              <a:rPr lang="es-CO" dirty="0" smtClean="0">
                <a:latin typeface="Algerian" panose="04020705040A02060702" pitchFamily="82" charset="0"/>
              </a:rPr>
              <a:t>11°</a:t>
            </a:r>
          </a:p>
          <a:p>
            <a:pPr algn="ctr"/>
            <a:r>
              <a:rPr lang="es-CO" dirty="0" smtClean="0">
                <a:latin typeface="Algerian" panose="04020705040A02060702" pitchFamily="82" charset="0"/>
              </a:rPr>
              <a:t>2021</a:t>
            </a:r>
            <a:endParaRPr lang="es-CO" dirty="0">
              <a:latin typeface="Algerian" panose="04020705040A02060702" pitchFamily="82" charset="0"/>
            </a:endParaRPr>
          </a:p>
        </p:txBody>
      </p:sp>
    </p:spTree>
    <p:extLst>
      <p:ext uri="{BB962C8B-B14F-4D97-AF65-F5344CB8AC3E}">
        <p14:creationId xmlns:p14="http://schemas.microsoft.com/office/powerpoint/2010/main" val="1923528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979714"/>
            <a:ext cx="10463974" cy="1763486"/>
          </a:xfrm>
        </p:spPr>
        <p:txBody>
          <a:bodyPr>
            <a:normAutofit fontScale="90000"/>
          </a:bodyPr>
          <a:lstStyle/>
          <a:p>
            <a:r>
              <a:rPr lang="es-CO" b="1" dirty="0">
                <a:solidFill>
                  <a:srgbClr val="FF0000"/>
                </a:solidFill>
              </a:rPr>
              <a:t>MOVIMENTO </a:t>
            </a:r>
            <a:r>
              <a:rPr lang="es-CO" b="1" dirty="0" smtClean="0">
                <a:solidFill>
                  <a:srgbClr val="FF0000"/>
                </a:solidFill>
              </a:rPr>
              <a:t>ONDULATORIO</a:t>
            </a:r>
            <a:br>
              <a:rPr lang="es-CO" b="1" dirty="0" smtClean="0">
                <a:solidFill>
                  <a:srgbClr val="FF0000"/>
                </a:solidFill>
              </a:rPr>
            </a:br>
            <a:r>
              <a:rPr lang="es-CO" b="1" dirty="0"/>
              <a:t/>
            </a:r>
            <a:br>
              <a:rPr lang="es-CO" b="1" dirty="0"/>
            </a:br>
            <a:r>
              <a:rPr lang="es-CO" dirty="0"/>
              <a:t>▪ Proceso por el que se propaga energía de un lugar a otro sin transferencia de materia, mediante ondas mecánicas o electromagnéticas.</a:t>
            </a:r>
            <a:br>
              <a:rPr lang="es-CO" dirty="0"/>
            </a:br>
            <a:endParaRPr lang="es-CO" dirty="0"/>
          </a:p>
        </p:txBody>
      </p:sp>
      <p:pic>
        <p:nvPicPr>
          <p:cNvPr id="4" name="Marcador de contenido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565626" y="2743200"/>
            <a:ext cx="5050019" cy="3360558"/>
          </a:xfrm>
        </p:spPr>
      </p:pic>
    </p:spTree>
    <p:extLst>
      <p:ext uri="{BB962C8B-B14F-4D97-AF65-F5344CB8AC3E}">
        <p14:creationId xmlns:p14="http://schemas.microsoft.com/office/powerpoint/2010/main" val="3356513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7"/>
            <a:ext cx="10307219" cy="5338146"/>
          </a:xfrm>
        </p:spPr>
        <p:txBody>
          <a:bodyPr>
            <a:normAutofit fontScale="90000"/>
          </a:bodyPr>
          <a:lstStyle/>
          <a:p>
            <a:r>
              <a:rPr lang="es-CO" sz="3100" b="1" dirty="0">
                <a:solidFill>
                  <a:srgbClr val="FF0000"/>
                </a:solidFill>
              </a:rPr>
              <a:t>CLASIFICACION DE LAS ONDAS </a:t>
            </a:r>
            <a:r>
              <a:rPr lang="es-CO" sz="3100" b="1" dirty="0" smtClean="0">
                <a:solidFill>
                  <a:srgbClr val="FF0000"/>
                </a:solidFill>
              </a:rPr>
              <a:t/>
            </a:r>
            <a:br>
              <a:rPr lang="es-CO" sz="3100" b="1" dirty="0" smtClean="0">
                <a:solidFill>
                  <a:srgbClr val="FF0000"/>
                </a:solidFill>
              </a:rPr>
            </a:br>
            <a:r>
              <a:rPr lang="es-CO" sz="3100" b="1" dirty="0">
                <a:solidFill>
                  <a:srgbClr val="FF0000"/>
                </a:solidFill>
              </a:rPr>
              <a:t/>
            </a:r>
            <a:br>
              <a:rPr lang="es-CO" sz="3100" b="1" dirty="0">
                <a:solidFill>
                  <a:srgbClr val="FF0000"/>
                </a:solidFill>
              </a:rPr>
            </a:br>
            <a:r>
              <a:rPr lang="es-CO" sz="3100" dirty="0"/>
              <a:t>Las ondas se clasifican en base de distintos criterios como por ejemplo si tenemos en cuenta que una onda es periódica la podemos agrupar en </a:t>
            </a:r>
            <a:r>
              <a:rPr lang="es-CO" sz="3100" dirty="0" smtClean="0"/>
              <a:t>periódicas</a:t>
            </a:r>
            <a:br>
              <a:rPr lang="es-CO" sz="3100" dirty="0" smtClean="0"/>
            </a:br>
            <a:r>
              <a:rPr lang="es-CO" sz="3100" dirty="0"/>
              <a:t/>
            </a:r>
            <a:br>
              <a:rPr lang="es-CO" sz="3100" dirty="0"/>
            </a:br>
            <a:r>
              <a:rPr lang="es-CO" sz="3100" dirty="0"/>
              <a:t>Pero también se clasifican en otras modalidades</a:t>
            </a:r>
            <a:r>
              <a:rPr lang="es-CO" sz="3100" dirty="0" smtClean="0"/>
              <a:t>:</a:t>
            </a:r>
            <a:br>
              <a:rPr lang="es-CO" sz="3100" dirty="0" smtClean="0"/>
            </a:br>
            <a:r>
              <a:rPr lang="es-CO" sz="3100" dirty="0"/>
              <a:t/>
            </a:r>
            <a:br>
              <a:rPr lang="es-CO" sz="3100" dirty="0"/>
            </a:br>
            <a:r>
              <a:rPr lang="es-CO" sz="3100" dirty="0"/>
              <a:t>En base a su propagación: Vectoriales o </a:t>
            </a:r>
            <a:r>
              <a:rPr lang="es-CO" sz="3100" dirty="0" smtClean="0"/>
              <a:t>escalares</a:t>
            </a:r>
            <a:br>
              <a:rPr lang="es-CO" sz="3100" dirty="0" smtClean="0"/>
            </a:br>
            <a:r>
              <a:rPr lang="es-CO" sz="3100" dirty="0" smtClean="0"/>
              <a:t> </a:t>
            </a:r>
            <a:r>
              <a:rPr lang="es-CO" sz="3100" dirty="0"/>
              <a:t/>
            </a:r>
            <a:br>
              <a:rPr lang="es-CO" sz="3100" dirty="0"/>
            </a:br>
            <a:r>
              <a:rPr lang="es-CO" sz="3100" dirty="0"/>
              <a:t>En base a su medio de propagación: Mecánicas y no mecánicas </a:t>
            </a:r>
            <a:r>
              <a:rPr lang="es-CO" sz="3100" dirty="0" smtClean="0"/>
              <a:t/>
            </a:r>
            <a:br>
              <a:rPr lang="es-CO" sz="3100" dirty="0" smtClean="0"/>
            </a:br>
            <a:r>
              <a:rPr lang="es-CO" sz="3100" dirty="0"/>
              <a:t/>
            </a:r>
            <a:br>
              <a:rPr lang="es-CO" sz="3100" dirty="0"/>
            </a:br>
            <a:r>
              <a:rPr lang="es-CO" sz="3100" dirty="0"/>
              <a:t>En lo que respecta su fuente de onda: Unidimensionales, bidimensionales o tridimensionales </a:t>
            </a:r>
            <a:r>
              <a:rPr lang="es-CO" dirty="0"/>
              <a:t/>
            </a:r>
            <a:br>
              <a:rPr lang="es-CO" dirty="0"/>
            </a:br>
            <a:endParaRPr lang="es-CO" dirty="0"/>
          </a:p>
        </p:txBody>
      </p:sp>
    </p:spTree>
    <p:extLst>
      <p:ext uri="{BB962C8B-B14F-4D97-AF65-F5344CB8AC3E}">
        <p14:creationId xmlns:p14="http://schemas.microsoft.com/office/powerpoint/2010/main" val="676150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2"/>
          <p:cNvSpPr>
            <a:spLocks noGrp="1"/>
          </p:cNvSpPr>
          <p:nvPr>
            <p:ph type="title"/>
          </p:nvPr>
        </p:nvSpPr>
        <p:spPr>
          <a:xfrm>
            <a:off x="874586" y="2421191"/>
            <a:ext cx="10364451" cy="1596177"/>
          </a:xfrm>
        </p:spPr>
        <p:txBody>
          <a:bodyPr>
            <a:normAutofit fontScale="90000"/>
          </a:bodyPr>
          <a:lstStyle/>
          <a:p>
            <a:r>
              <a:rPr lang="es-CO" sz="3100" b="1" dirty="0">
                <a:solidFill>
                  <a:srgbClr val="FF0000"/>
                </a:solidFill>
              </a:rPr>
              <a:t>CLASIFICACION SEGÚN EL TIPO DE ONDA </a:t>
            </a:r>
            <a:r>
              <a:rPr lang="es-CO" sz="3100" b="1" dirty="0" smtClean="0">
                <a:solidFill>
                  <a:srgbClr val="FF0000"/>
                </a:solidFill>
              </a:rPr>
              <a:t/>
            </a:r>
            <a:br>
              <a:rPr lang="es-CO" sz="3100" b="1" dirty="0" smtClean="0">
                <a:solidFill>
                  <a:srgbClr val="FF0000"/>
                </a:solidFill>
              </a:rPr>
            </a:br>
            <a:r>
              <a:rPr lang="es-CO" sz="3100" dirty="0"/>
              <a:t/>
            </a:r>
            <a:br>
              <a:rPr lang="es-CO" sz="3100" dirty="0"/>
            </a:br>
            <a:r>
              <a:rPr lang="es-CO" sz="3100" dirty="0"/>
              <a:t>Cuando son ondas longitudinales lo que se observa es que el medio por el que se desplaza se desplaza en la misma dirección de la </a:t>
            </a:r>
            <a:r>
              <a:rPr lang="es-CO" sz="3100" dirty="0" smtClean="0"/>
              <a:t>propagación</a:t>
            </a:r>
            <a:br>
              <a:rPr lang="es-CO" sz="3100" dirty="0" smtClean="0"/>
            </a:br>
            <a:r>
              <a:rPr lang="es-CO" sz="3100" dirty="0" smtClean="0"/>
              <a:t> </a:t>
            </a:r>
            <a:r>
              <a:rPr lang="es-CO" sz="3100" dirty="0"/>
              <a:t/>
            </a:r>
            <a:br>
              <a:rPr lang="es-CO" sz="3100" dirty="0"/>
            </a:br>
            <a:r>
              <a:rPr lang="es-CO" sz="3100" dirty="0"/>
              <a:t>En caso de que una onda sea transversal, lo que pasa es que el medio se desplaza en ángulo recto con respecto a la dirección de propagación </a:t>
            </a:r>
            <a:r>
              <a:rPr lang="es-CO" dirty="0"/>
              <a:t/>
            </a:r>
            <a:br>
              <a:rPr lang="es-CO" dirty="0"/>
            </a:br>
            <a:endParaRPr lang="es-CO" dirty="0"/>
          </a:p>
        </p:txBody>
      </p:sp>
    </p:spTree>
    <p:extLst>
      <p:ext uri="{BB962C8B-B14F-4D97-AF65-F5344CB8AC3E}">
        <p14:creationId xmlns:p14="http://schemas.microsoft.com/office/powerpoint/2010/main" val="127443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type="title"/>
          </p:nvPr>
        </p:nvSpPr>
        <p:spPr>
          <a:xfrm>
            <a:off x="926837" y="2290563"/>
            <a:ext cx="10364451" cy="1596177"/>
          </a:xfrm>
        </p:spPr>
        <p:txBody>
          <a:bodyPr>
            <a:normAutofit fontScale="90000"/>
          </a:bodyPr>
          <a:lstStyle/>
          <a:p>
            <a:r>
              <a:rPr lang="es-CO" sz="3100" b="1" dirty="0">
                <a:solidFill>
                  <a:srgbClr val="FF0000"/>
                </a:solidFill>
              </a:rPr>
              <a:t>CARACTERISTICAS DEL MOVIMEINTO </a:t>
            </a:r>
            <a:r>
              <a:rPr lang="es-CO" sz="3100" dirty="0">
                <a:solidFill>
                  <a:srgbClr val="FF0000"/>
                </a:solidFill>
              </a:rPr>
              <a:t/>
            </a:r>
            <a:br>
              <a:rPr lang="es-CO" sz="3100" dirty="0">
                <a:solidFill>
                  <a:srgbClr val="FF0000"/>
                </a:solidFill>
              </a:rPr>
            </a:br>
            <a:r>
              <a:rPr lang="es-CO" sz="3100" b="1" dirty="0" smtClean="0">
                <a:solidFill>
                  <a:srgbClr val="FF0000"/>
                </a:solidFill>
              </a:rPr>
              <a:t>ONDULATORIO</a:t>
            </a:r>
            <a:r>
              <a:rPr lang="es-CO" sz="3100" b="1" dirty="0" smtClean="0"/>
              <a:t/>
            </a:r>
            <a:br>
              <a:rPr lang="es-CO" sz="3100" b="1" dirty="0" smtClean="0"/>
            </a:br>
            <a:r>
              <a:rPr lang="es-CO" sz="3100" b="1" dirty="0"/>
              <a:t/>
            </a:r>
            <a:br>
              <a:rPr lang="es-CO" sz="3100" b="1" dirty="0"/>
            </a:br>
            <a:r>
              <a:rPr lang="es-CO" sz="3100" dirty="0"/>
              <a:t>▪ La unidad de medición que se utiliza son los Hertz que se representa mediante Hz y equivale a un ciclo por </a:t>
            </a:r>
            <a:r>
              <a:rPr lang="es-CO" sz="3100" dirty="0" smtClean="0"/>
              <a:t>segundo</a:t>
            </a:r>
            <a:br>
              <a:rPr lang="es-CO" sz="3100" dirty="0" smtClean="0"/>
            </a:br>
            <a:r>
              <a:rPr lang="es-CO" sz="3100" dirty="0"/>
              <a:t/>
            </a:r>
            <a:br>
              <a:rPr lang="es-CO" sz="3100" dirty="0"/>
            </a:br>
            <a:r>
              <a:rPr lang="es-CO" sz="3100" dirty="0"/>
              <a:t>Para poder analizar correctamente el movimiento que nos </a:t>
            </a:r>
            <a:r>
              <a:rPr lang="es-CO" sz="3100" dirty="0" smtClean="0"/>
              <a:t>ocupa</a:t>
            </a:r>
            <a:br>
              <a:rPr lang="es-CO" sz="3100" dirty="0" smtClean="0"/>
            </a:br>
            <a:r>
              <a:rPr lang="es-CO" sz="3100" dirty="0"/>
              <a:t/>
            </a:r>
            <a:br>
              <a:rPr lang="es-CO" sz="3100" dirty="0"/>
            </a:br>
            <a:r>
              <a:rPr lang="es-CO" sz="3100" dirty="0"/>
              <a:t>Es fundamental tener en cuenta otros criterios como la elongación y el modo </a:t>
            </a:r>
            <a:r>
              <a:rPr lang="es-CO" dirty="0"/>
              <a:t/>
            </a:r>
            <a:br>
              <a:rPr lang="es-CO" dirty="0"/>
            </a:br>
            <a:endParaRPr lang="es-CO" dirty="0"/>
          </a:p>
        </p:txBody>
      </p:sp>
    </p:spTree>
    <p:extLst>
      <p:ext uri="{BB962C8B-B14F-4D97-AF65-F5344CB8AC3E}">
        <p14:creationId xmlns:p14="http://schemas.microsoft.com/office/powerpoint/2010/main" val="2190641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18277" y="984278"/>
            <a:ext cx="10364451" cy="1596177"/>
          </a:xfrm>
        </p:spPr>
        <p:txBody>
          <a:bodyPr>
            <a:normAutofit fontScale="90000"/>
          </a:bodyPr>
          <a:lstStyle/>
          <a:p>
            <a:r>
              <a:rPr lang="es-CO" sz="3100" b="1" dirty="0">
                <a:solidFill>
                  <a:srgbClr val="FF0000"/>
                </a:solidFill>
              </a:rPr>
              <a:t>LA </a:t>
            </a:r>
            <a:r>
              <a:rPr lang="es-CO" sz="3100" b="1" dirty="0" smtClean="0">
                <a:solidFill>
                  <a:srgbClr val="FF0000"/>
                </a:solidFill>
              </a:rPr>
              <a:t>LUZ</a:t>
            </a:r>
            <a:br>
              <a:rPr lang="es-CO" sz="3100" b="1" dirty="0" smtClean="0">
                <a:solidFill>
                  <a:srgbClr val="FF0000"/>
                </a:solidFill>
              </a:rPr>
            </a:br>
            <a:r>
              <a:rPr lang="es-CO" sz="3100" b="1" dirty="0"/>
              <a:t/>
            </a:r>
            <a:br>
              <a:rPr lang="es-CO" sz="3100" b="1" dirty="0"/>
            </a:br>
            <a:r>
              <a:rPr lang="es-CO" sz="3100" dirty="0"/>
              <a:t>▪ La luz es la parte de la radiación electromagnética que puede ser percibida por el ojo humano.​ El término luz se considera como parte del campo de las radiaciones conocido como espectro electromagnético</a:t>
            </a:r>
            <a:r>
              <a:rPr lang="es-CO" dirty="0"/>
              <a:t/>
            </a:r>
            <a:br>
              <a:rPr lang="es-CO" dirty="0"/>
            </a:br>
            <a:endParaRPr lang="es-CO" dirty="0"/>
          </a:p>
        </p:txBody>
      </p:sp>
      <p:pic>
        <p:nvPicPr>
          <p:cNvPr id="4" name="Marcador de contenido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252652" y="3374498"/>
            <a:ext cx="5499462" cy="2462446"/>
          </a:xfrm>
        </p:spPr>
      </p:pic>
    </p:spTree>
    <p:extLst>
      <p:ext uri="{BB962C8B-B14F-4D97-AF65-F5344CB8AC3E}">
        <p14:creationId xmlns:p14="http://schemas.microsoft.com/office/powerpoint/2010/main" val="3001619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44881" y="827523"/>
            <a:ext cx="10364451" cy="1596177"/>
          </a:xfrm>
        </p:spPr>
        <p:txBody>
          <a:bodyPr>
            <a:normAutofit fontScale="90000"/>
          </a:bodyPr>
          <a:lstStyle/>
          <a:p>
            <a:r>
              <a:rPr lang="es-CO" sz="3100" b="1" dirty="0">
                <a:solidFill>
                  <a:srgbClr val="FF0000"/>
                </a:solidFill>
              </a:rPr>
              <a:t>EL </a:t>
            </a:r>
            <a:r>
              <a:rPr lang="es-CO" sz="3100" b="1" dirty="0" smtClean="0">
                <a:solidFill>
                  <a:srgbClr val="FF0000"/>
                </a:solidFill>
              </a:rPr>
              <a:t>SONIDO</a:t>
            </a:r>
            <a:r>
              <a:rPr lang="es-CO" sz="3100" b="1" dirty="0" smtClean="0"/>
              <a:t/>
            </a:r>
            <a:br>
              <a:rPr lang="es-CO" sz="3100" b="1" dirty="0" smtClean="0"/>
            </a:br>
            <a:r>
              <a:rPr lang="es-CO" sz="3100" b="1" dirty="0"/>
              <a:t/>
            </a:r>
            <a:br>
              <a:rPr lang="es-CO" sz="3100" b="1" dirty="0"/>
            </a:br>
            <a:r>
              <a:rPr lang="es-CO" sz="3100" dirty="0"/>
              <a:t>▪ Es  un fenómeno que involucra la propagación de ondas mecánicas, a través de un medio que esté generando el movimiento vibratorio de un cuerpo  (sean audibles o no), a través de un medio (fluido o sólido).</a:t>
            </a:r>
            <a:r>
              <a:rPr lang="es-CO" dirty="0"/>
              <a:t/>
            </a:r>
            <a:br>
              <a:rPr lang="es-CO" dirty="0"/>
            </a:br>
            <a:endParaRPr lang="es-CO" dirty="0"/>
          </a:p>
        </p:txBody>
      </p:sp>
      <p:pic>
        <p:nvPicPr>
          <p:cNvPr id="4" name="Marcador de contenido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526971" y="3106039"/>
            <a:ext cx="4702629" cy="2633472"/>
          </a:xfrm>
        </p:spPr>
      </p:pic>
    </p:spTree>
    <p:extLst>
      <p:ext uri="{BB962C8B-B14F-4D97-AF65-F5344CB8AC3E}">
        <p14:creationId xmlns:p14="http://schemas.microsoft.com/office/powerpoint/2010/main" val="2126753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quarter" idx="13"/>
          </p:nvPr>
        </p:nvSpPr>
        <p:spPr>
          <a:xfrm>
            <a:off x="600265" y="603606"/>
            <a:ext cx="10363826" cy="5601251"/>
          </a:xfrm>
        </p:spPr>
        <p:txBody>
          <a:bodyPr>
            <a:normAutofit fontScale="92500" lnSpcReduction="10000"/>
          </a:bodyPr>
          <a:lstStyle/>
          <a:p>
            <a:r>
              <a:rPr lang="es-CO" sz="1900" b="1" dirty="0">
                <a:solidFill>
                  <a:srgbClr val="FF0000"/>
                </a:solidFill>
              </a:rPr>
              <a:t>PROPIEDADES DEL SONIDO</a:t>
            </a:r>
          </a:p>
          <a:p>
            <a:pPr lvl="0" fontAlgn="base"/>
            <a:r>
              <a:rPr lang="es-CO" sz="1900" dirty="0"/>
              <a:t>Difracción: Se produce cuando los frentes o rayos  de  ondas chocan en parte con un obstáculo y en parte continúan, provocándose en el borde la desviación de los mismos, según su longitud de onda. Explica la capacidad de las ondas para “doblar por las esquinas” de los obstáculos, y alcanzar las zonas escondidas. Las ondas difractadas son de menor intensidad que las originales. </a:t>
            </a:r>
          </a:p>
          <a:p>
            <a:pPr lvl="0" fontAlgn="base"/>
            <a:r>
              <a:rPr lang="es-CO" sz="1900" dirty="0"/>
              <a:t>Resonancia: Se produce cuando las ondas que surgirían al vibrar un objeto, tienen una frecuencia natural igual a la frecuencia de las ondas que llegan a él y están en fase. Por este fenómeno se genera un importante aumento de la amplitud de las ondas que puede llevar a la rotura del objeto.</a:t>
            </a:r>
          </a:p>
          <a:p>
            <a:pPr lvl="0" fontAlgn="base"/>
            <a:r>
              <a:rPr lang="es-CO" sz="1900" dirty="0"/>
              <a:t>Reflexión. Se produce cuando un frente o rayo de onda incide sobre la superficie que separa dos medios diferentes y la energía  se refleja originando una onda (onda reflejada) que vuelve al mismo medio en que se propagaba, no atraviesa esa frontera. El rayo o frente de onda incidente (el que llega) forma con la perpendicular a la superficie un ángulo de incidencia igual al de reflexión, o sea al que forma esa perpendicular con la onda reflejada. Un claro ejemplo es el Eco</a:t>
            </a:r>
          </a:p>
          <a:p>
            <a:endParaRPr lang="es-CO" dirty="0"/>
          </a:p>
        </p:txBody>
      </p:sp>
    </p:spTree>
    <p:extLst>
      <p:ext uri="{BB962C8B-B14F-4D97-AF65-F5344CB8AC3E}">
        <p14:creationId xmlns:p14="http://schemas.microsoft.com/office/powerpoint/2010/main" val="2411509338"/>
      </p:ext>
    </p:extLst>
  </p:cSld>
  <p:clrMapOvr>
    <a:masterClrMapping/>
  </p:clrMapOvr>
</p:sld>
</file>

<file path=ppt/theme/theme1.xml><?xml version="1.0" encoding="utf-8"?>
<a:theme xmlns:a="http://schemas.openxmlformats.org/drawingml/2006/main" name="Gota">
  <a:themeElements>
    <a:clrScheme name="Got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Got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t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TM04033925[[fn=Gota]]</Template>
  <TotalTime>14</TotalTime>
  <Words>252</Words>
  <Application>Microsoft Office PowerPoint</Application>
  <PresentationFormat>Panorámica</PresentationFormat>
  <Paragraphs>14</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Algerian</vt:lpstr>
      <vt:lpstr>Arial</vt:lpstr>
      <vt:lpstr>Tw Cen MT</vt:lpstr>
      <vt:lpstr>Gota</vt:lpstr>
      <vt:lpstr>MOVIMIENTO ONDULATORIO</vt:lpstr>
      <vt:lpstr>MOVIMENTO ONDULATORIO  ▪ Proceso por el que se propaga energía de un lugar a otro sin transferencia de materia, mediante ondas mecánicas o electromagnéticas. </vt:lpstr>
      <vt:lpstr>CLASIFICACION DE LAS ONDAS   Las ondas se clasifican en base de distintos criterios como por ejemplo si tenemos en cuenta que una onda es periódica la podemos agrupar en periódicas  Pero también se clasifican en otras modalidades:  En base a su propagación: Vectoriales o escalares   En base a su medio de propagación: Mecánicas y no mecánicas   En lo que respecta su fuente de onda: Unidimensionales, bidimensionales o tridimensionales  </vt:lpstr>
      <vt:lpstr>CLASIFICACION SEGÚN EL TIPO DE ONDA   Cuando son ondas longitudinales lo que se observa es que el medio por el que se desplaza se desplaza en la misma dirección de la propagación   En caso de que una onda sea transversal, lo que pasa es que el medio se desplaza en ángulo recto con respecto a la dirección de propagación  </vt:lpstr>
      <vt:lpstr>CARACTERISTICAS DEL MOVIMEINTO  ONDULATORIO  ▪ La unidad de medición que se utiliza son los Hertz que se representa mediante Hz y equivale a un ciclo por segundo  Para poder analizar correctamente el movimiento que nos ocupa  Es fundamental tener en cuenta otros criterios como la elongación y el modo  </vt:lpstr>
      <vt:lpstr>LA LUZ  ▪ La luz es la parte de la radiación electromagnética que puede ser percibida por el ojo humano.​ El término luz se considera como parte del campo de las radiaciones conocido como espectro electromagnético </vt:lpstr>
      <vt:lpstr>EL SONIDO  ▪ Es  un fenómeno que involucra la propagación de ondas mecánicas, a través de un medio que esté generando el movimiento vibratorio de un cuerpo  (sean audibles o no), a través de un medio (fluido o sólido). </vt:lpstr>
      <vt:lpstr>Presentación de PowerPoint</vt:lpstr>
    </vt:vector>
  </TitlesOfParts>
  <Company>InKulpado666</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MOVIMIENTO ONDULATORIO</dc:title>
  <dc:creator>COL.CERVANTES</dc:creator>
  <cp:lastModifiedBy>COL.CERVANTES</cp:lastModifiedBy>
  <cp:revision>2</cp:revision>
  <dcterms:created xsi:type="dcterms:W3CDTF">2021-11-04T14:42:53Z</dcterms:created>
  <dcterms:modified xsi:type="dcterms:W3CDTF">2021-11-04T14:57:17Z</dcterms:modified>
</cp:coreProperties>
</file>