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9F68C0-BBCD-4992-9ED7-11EAAB4EFE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INTRODUCCION A LA LITERATURA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8DC51BD-6223-4CD2-A962-40BBD25636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/>
              <a:t>MARTHA LILIANA OVIEDO ROJAS </a:t>
            </a:r>
          </a:p>
          <a:p>
            <a:r>
              <a:rPr lang="es-CO" dirty="0"/>
              <a:t>10-1</a:t>
            </a:r>
          </a:p>
        </p:txBody>
      </p:sp>
    </p:spTree>
    <p:extLst>
      <p:ext uri="{BB962C8B-B14F-4D97-AF65-F5344CB8AC3E}">
        <p14:creationId xmlns:p14="http://schemas.microsoft.com/office/powerpoint/2010/main" val="2495707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4DE324B-B766-45D2-8BD0-261873E42CF2}"/>
              </a:ext>
            </a:extLst>
          </p:cNvPr>
          <p:cNvSpPr/>
          <p:nvPr/>
        </p:nvSpPr>
        <p:spPr>
          <a:xfrm>
            <a:off x="2108200" y="1370737"/>
            <a:ext cx="35433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/>
              <a:t>Hay hombres a quienes se les ordena marchar por el camino de las flores, y hombres a quienes se les manda tirar por el camino de los cardos y de las chumberas. al aroma de su felicidad sonríen con la cara del inocente; dichos otros padecen del sol violento de la llanura y arrugan el ceño como las alimañas por </a:t>
            </a:r>
            <a:r>
              <a:rPr lang="es-CO" dirty="0" err="1"/>
              <a:t>defendderse</a:t>
            </a:r>
            <a:r>
              <a:rPr lang="es-CO" dirty="0"/>
              <a:t>.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6C9C3C1-64C7-4D7C-97AE-D02B64B9C8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75" y="3429000"/>
            <a:ext cx="4000500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095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9FB5BEEF-001E-42EF-8E2C-7D583811A17E}"/>
              </a:ext>
            </a:extLst>
          </p:cNvPr>
          <p:cNvSpPr/>
          <p:nvPr/>
        </p:nvSpPr>
        <p:spPr>
          <a:xfrm>
            <a:off x="1460500" y="503535"/>
            <a:ext cx="31877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/>
              <a:t>El arte literario fue realizado con el propósito de transmitir la belleza por medio del vocablo, para que el lector goce con todos los párrafos que va leyendo. 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2662310-CF4B-4A28-B5A1-328768E612E1}"/>
              </a:ext>
            </a:extLst>
          </p:cNvPr>
          <p:cNvSpPr/>
          <p:nvPr/>
        </p:nvSpPr>
        <p:spPr>
          <a:xfrm>
            <a:off x="7441498" y="4478634"/>
            <a:ext cx="3784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/>
              <a:t>El autor usa la literatura para manifestar sus emociones y conflictos internos, así como los inconvenientes existentes en la sociedad o en su ámbito más cercano.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D62FFAE-1299-4714-932D-75A877E822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2200" y="1380698"/>
            <a:ext cx="3542598" cy="2357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38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BD32A05E-C210-4002-95DA-BBB3CF6922CE}"/>
              </a:ext>
            </a:extLst>
          </p:cNvPr>
          <p:cNvSpPr/>
          <p:nvPr/>
        </p:nvSpPr>
        <p:spPr>
          <a:xfrm>
            <a:off x="1574800" y="594836"/>
            <a:ext cx="4699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/>
              <a:t>La literatura y sus obras se agrupan en lo cual se sabe como géneros literarios, que trabajan como clasificadores en funcionalidad de las propiedades y los aspectos habituales entre los diferentes escritos. Hay 3 tipos de estilos literarios primordiales: la narrativa, la lírica y la dramática. 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56181D95-4862-45CF-B312-9F4BDAC6D621}"/>
              </a:ext>
            </a:extLst>
          </p:cNvPr>
          <p:cNvSpPr/>
          <p:nvPr/>
        </p:nvSpPr>
        <p:spPr>
          <a:xfrm>
            <a:off x="6972300" y="3773438"/>
            <a:ext cx="5105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/>
              <a:t>además puede recibir textos en verso, en cuyo caso estaríamos hablando de epopeyas, poemas extensos donde se narran hechos relevantes de la narración de un poblado como en La Ilíada y La Odisea de Homero; de cantares de gesta, poemas largos donde se narran las hazañas de un héroe como El cantar del Mío Cid de creador desconocido; o de romances, poemas épico-líricos </a:t>
            </a:r>
            <a:r>
              <a:rPr lang="es-CO" dirty="0" err="1"/>
              <a:t>used</a:t>
            </a:r>
            <a:r>
              <a:rPr lang="es-CO" dirty="0"/>
              <a:t> </a:t>
            </a:r>
            <a:r>
              <a:rPr lang="es-CO" dirty="0" err="1"/>
              <a:t>for</a:t>
            </a:r>
            <a:r>
              <a:rPr lang="es-CO" dirty="0"/>
              <a:t> narrar hazañas o hechos bélicos y cuyo origen es anónimo-popular.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F072868-D61B-47BC-812F-9F4D9FF46B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7112" y="3114674"/>
            <a:ext cx="3013779" cy="225742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6588994B-CEA7-4BBB-BC1B-681099D1EA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3350" y="695325"/>
            <a:ext cx="177165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485643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10</TotalTime>
  <Words>265</Words>
  <Application>Microsoft Office PowerPoint</Application>
  <PresentationFormat>Panorámica</PresentationFormat>
  <Paragraphs>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Franklin Gothic Book</vt:lpstr>
      <vt:lpstr>Recorte</vt:lpstr>
      <vt:lpstr>INTRODUCCION A LA LITERATURA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INTRODUCCION A LA LITERATURA</dc:title>
  <dc:creator>Yesenia</dc:creator>
  <cp:lastModifiedBy>Yesenia</cp:lastModifiedBy>
  <cp:revision>2</cp:revision>
  <dcterms:created xsi:type="dcterms:W3CDTF">2021-11-25T04:23:47Z</dcterms:created>
  <dcterms:modified xsi:type="dcterms:W3CDTF">2021-11-25T04:34:43Z</dcterms:modified>
</cp:coreProperties>
</file>