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1" r:id="rId6"/>
  </p:sldIdLst>
  <p:sldSz cx="9144000" cy="5143500" type="screen16x9"/>
  <p:notesSz cx="6858000" cy="9144000"/>
  <p:embeddedFontLst>
    <p:embeddedFont>
      <p:font typeface="Encode Sans Semi Condensed" panose="020B0604020202020204" charset="0"/>
      <p:regular r:id="rId8"/>
      <p:bold r:id="rId9"/>
    </p:embeddedFont>
    <p:embeddedFont>
      <p:font typeface="Calibri" panose="020F0502020204030204" pitchFamily="34" charset="0"/>
      <p:regular r:id="rId10"/>
      <p:bold r:id="rId11"/>
      <p:italic r:id="rId12"/>
      <p:boldItalic r:id="rId13"/>
    </p:embeddedFont>
    <p:embeddedFont>
      <p:font typeface="Amatic SC" panose="020B0604020202020204" charset="-79"/>
      <p:regular r:id="rId14"/>
      <p:bold r:id="rId15"/>
    </p:embeddedFont>
    <p:embeddedFont>
      <p:font typeface="Encode Sans Semi Condensed Light"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855300" y="3382225"/>
            <a:ext cx="7433400" cy="810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CO" dirty="0" smtClean="0"/>
              <a:t>DIFRACCION DE LA LUZ</a:t>
            </a:r>
            <a:br>
              <a:rPr lang="es-CO" dirty="0" smtClean="0"/>
            </a:br>
            <a:r>
              <a:rPr lang="es-CO" sz="4400" dirty="0" smtClean="0"/>
              <a:t>Steven herrera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848" y="376462"/>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CO" dirty="0" smtClean="0"/>
              <a:t>La Difracción de la luz:</a:t>
            </a:r>
            <a:endParaRPr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Marcador de texto 3"/>
          <p:cNvSpPr>
            <a:spLocks noGrp="1"/>
          </p:cNvSpPr>
          <p:nvPr>
            <p:ph type="body" idx="2"/>
          </p:nvPr>
        </p:nvSpPr>
        <p:spPr>
          <a:xfrm>
            <a:off x="249382" y="1138708"/>
            <a:ext cx="6217475" cy="3026100"/>
          </a:xfrm>
        </p:spPr>
        <p:txBody>
          <a:bodyPr/>
          <a:lstStyle/>
          <a:p>
            <a:r>
              <a:rPr lang="es-MX" sz="1800" dirty="0"/>
              <a:t>En general la difracción ocurre cuando las ondas pasan a través de pequeñas aberturas, alrededor de obstáculos o por bordes afilados</a:t>
            </a:r>
            <a:r>
              <a:rPr lang="es-MX" sz="1800" dirty="0" smtClean="0"/>
              <a:t>. Cuando </a:t>
            </a:r>
            <a:r>
              <a:rPr lang="es-MX" sz="1800" dirty="0"/>
              <a:t>un objeto opaco se encuentra entre la fuente puntual de luz y una pantalla  como se muestra en la </a:t>
            </a:r>
            <a:r>
              <a:rPr lang="es-MX" sz="1800" dirty="0" smtClean="0"/>
              <a:t>imagen </a:t>
            </a:r>
            <a:r>
              <a:rPr lang="es-MX" sz="1800" dirty="0"/>
              <a:t>superior, la frontera entre las regiones sombreadas  e iluminada sobre la pantalla no está definida. Una inspección cuidadosa de la frotera muestra que una pequeña cantidad de luz se desvía hacia la región sombreada. La región fuera de la sombra contiene bandas alteradas brillantes y oscuras, donde la intensidad de la primera banda es más brillante que la región de iluminación uniforme. </a:t>
            </a:r>
            <a:endParaRPr lang="es-CO"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pic>
        <p:nvPicPr>
          <p:cNvPr id="1026" name="Picture 2" descr="https://image.jimcdn.com/app/cms/image/transf/none/path/sce1fe2a743ab0a00/image/i872d8b712efdacd7/version/1364130909/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57" y="760557"/>
            <a:ext cx="5791200" cy="346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33870" y="1155637"/>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DIFRACCION DE UNA SOLA RENDIJA</a:t>
            </a:r>
            <a:endParaRPr dirty="0"/>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accent4"/>
                </a:solidFill>
                <a:latin typeface="Encode Sans Semi Condensed"/>
                <a:ea typeface="Encode Sans Semi Condensed"/>
                <a:cs typeface="Encode Sans Semi Condensed"/>
                <a:sym typeface="Encode Sans Semi Condensed"/>
              </a:rPr>
              <a:t>1</a:t>
            </a:r>
            <a:endParaRPr sz="7200" b="1">
              <a:solidFill>
                <a:schemeClr val="accent4"/>
              </a:solidFill>
              <a:latin typeface="Encode Sans Semi Condensed"/>
              <a:ea typeface="Encode Sans Semi Condensed"/>
              <a:cs typeface="Encode Sans Semi Condensed"/>
              <a:sym typeface="Encode Sans Semi Condensed"/>
            </a:endParaRPr>
          </a:p>
        </p:txBody>
      </p:sp>
      <p:pic>
        <p:nvPicPr>
          <p:cNvPr id="2050" name="Picture 2" descr="https://image.jimcdn.com/app/cms/image/transf/none/path/sce1fe2a743ab0a00/image/i0bc47d5ab7357a6d/version/1364132045/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870" y="1786537"/>
            <a:ext cx="2909743" cy="3049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7" name="Google Shape;1607;p18"/>
          <p:cNvSpPr txBox="1">
            <a:spLocks noGrp="1"/>
          </p:cNvSpPr>
          <p:nvPr>
            <p:ph type="body" idx="1"/>
          </p:nvPr>
        </p:nvSpPr>
        <p:spPr>
          <a:xfrm>
            <a:off x="102744" y="1222736"/>
            <a:ext cx="6383781" cy="3033900"/>
          </a:xfrm>
          <a:prstGeom prst="rect">
            <a:avLst/>
          </a:prstGeom>
        </p:spPr>
        <p:txBody>
          <a:bodyPr spcFirstLastPara="1" wrap="square" lIns="0" tIns="0" rIns="0" bIns="0" anchor="t" anchorCtr="0">
            <a:noAutofit/>
          </a:bodyPr>
          <a:lstStyle/>
          <a:p>
            <a:pPr marL="76200" indent="0">
              <a:buNone/>
            </a:pPr>
            <a:r>
              <a:rPr lang="es-MX" sz="1800" dirty="0"/>
              <a:t>Hasta ahora hemos considerado que una rendijas se comportan como fuentes puntuales de luz. Pero en esta sección abandonaremos esta suposición y determinaremos cómo el ancho finito de las rendijas es la base para comprender la difracción de </a:t>
            </a:r>
            <a:r>
              <a:rPr lang="es-MX" sz="1800" dirty="0" err="1"/>
              <a:t>Fraunhofer</a:t>
            </a:r>
            <a:r>
              <a:rPr lang="es-MX" sz="1800" dirty="0"/>
              <a:t> (la rendija está muy lejos con respecto a la pantalla)</a:t>
            </a:r>
          </a:p>
          <a:p>
            <a:pPr marL="76200" indent="0">
              <a:buNone/>
            </a:pPr>
            <a:r>
              <a:rPr lang="es-MX" sz="1800" dirty="0"/>
              <a:t>Para analiza el </a:t>
            </a:r>
            <a:r>
              <a:rPr lang="es-MX" sz="1800" dirty="0" smtClean="0"/>
              <a:t>patrón </a:t>
            </a:r>
            <a:r>
              <a:rPr lang="es-MX" sz="1800" dirty="0"/>
              <a:t>de difracción es conveniente dividir la rendija en dos mitades, como se muestra en la figura.. Todas las ondas que se originan desde la rendija están en fase. Considere las ondas 1 y 3, que se originan de un </a:t>
            </a:r>
            <a:r>
              <a:rPr lang="es-MX" sz="1800" dirty="0" smtClean="0"/>
              <a:t>segmento justo </a:t>
            </a:r>
            <a:r>
              <a:rPr lang="es-MX" sz="1800" dirty="0"/>
              <a:t>arriba de la parte inferior y justo arriba de la parte superior del centro de la rendija, respectivamente.</a:t>
            </a:r>
          </a:p>
          <a:p>
            <a:pPr marL="457200" lvl="0" indent="-381000" algn="l" rtl="0">
              <a:spcBef>
                <a:spcPts val="0"/>
              </a:spcBef>
              <a:spcAft>
                <a:spcPts val="0"/>
              </a:spcAft>
              <a:buSzPts val="2400"/>
              <a:buChar char="⊹"/>
            </a:pPr>
            <a:endParaRPr dirty="0"/>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6" name="Picture 4" descr="https://image.jimcdn.com/app/cms/image/transf/none/path/sce1fe2a743ab0a00/image/i973100fea001167c/version/1364132013/image.png"/>
          <p:cNvPicPr>
            <a:picLocks noChangeAspect="1" noChangeArrowheads="1"/>
          </p:cNvPicPr>
          <p:nvPr/>
        </p:nvPicPr>
        <p:blipFill rotWithShape="1">
          <a:blip r:embed="rId3">
            <a:extLst>
              <a:ext uri="{28A0092B-C50C-407E-A947-70E740481C1C}">
                <a14:useLocalDpi xmlns:a14="http://schemas.microsoft.com/office/drawing/2010/main" val="0"/>
              </a:ext>
            </a:extLst>
          </a:blip>
          <a:srcRect b="38540"/>
          <a:stretch/>
        </p:blipFill>
        <p:spPr bwMode="auto">
          <a:xfrm>
            <a:off x="6371928" y="2649682"/>
            <a:ext cx="2657475" cy="249381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2647;p49"/>
          <p:cNvGrpSpPr/>
          <p:nvPr/>
        </p:nvGrpSpPr>
        <p:grpSpPr>
          <a:xfrm>
            <a:off x="2487136" y="335872"/>
            <a:ext cx="2365419" cy="651264"/>
            <a:chOff x="2571250" y="5664711"/>
            <a:chExt cx="1439820" cy="594160"/>
          </a:xfrm>
        </p:grpSpPr>
        <p:sp>
          <p:nvSpPr>
            <p:cNvPr id="8" name="Google Shape;2648;p49"/>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9" name="Google Shape;2649;p49"/>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10" name="Google Shape;2650;p49"/>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11" name="Google Shape;2651;p49"/>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12" name="Google Shape;2652;p49"/>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13" name="Google Shape;2653;p49"/>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14" name="Google Shape;2654;p49"/>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15" name="Google Shape;2655;p49"/>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16" name="Google Shape;2656;p49"/>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17" name="Google Shape;2657;p49"/>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18" name="Google Shape;2658;p49"/>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19" name="Google Shape;2659;p49"/>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20" name="Google Shape;2660;p49"/>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1" name="Google Shape;2661;p49"/>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22" name="Google Shape;2662;p49"/>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3" name="Google Shape;2663;p49"/>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24" name="Google Shape;2664;p49"/>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5" name="Google Shape;2665;p49"/>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6" name="Google Shape;2666;p49"/>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7" name="Google Shape;2667;p49"/>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8" name="Google Shape;2668;p49"/>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9" name="Google Shape;2669;p49"/>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0" name="Google Shape;2670;p49"/>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1" name="Google Shape;2671;p49"/>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grpSp>
    </p:spTree>
  </p:cSld>
  <p:clrMapOvr>
    <a:masterClrMapping/>
  </p:clrMapOvr>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178</Words>
  <Application>Microsoft Office PowerPoint</Application>
  <PresentationFormat>Presentación en pantalla (16:9)</PresentationFormat>
  <Paragraphs>10</Paragraphs>
  <Slides>5</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Encode Sans Semi Condensed</vt:lpstr>
      <vt:lpstr>Calibri</vt:lpstr>
      <vt:lpstr>Amatic SC</vt:lpstr>
      <vt:lpstr>Encode Sans Semi Condensed Light</vt:lpstr>
      <vt:lpstr>Arial</vt:lpstr>
      <vt:lpstr>Ephesus template</vt:lpstr>
      <vt:lpstr>DIFRACCION DE LA LUZ Steven herrera </vt:lpstr>
      <vt:lpstr>La Difracción de la luz:</vt:lpstr>
      <vt:lpstr>Presentación de PowerPoint</vt:lpstr>
      <vt:lpstr>DIFRACCION DE UNA SOLA RENDIJA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DIFRACCION DE LA LUZ Steven herrera</dc:title>
  <dc:creator>COL.CERVANTES</dc:creator>
  <cp:lastModifiedBy>Usuario de Windows</cp:lastModifiedBy>
  <cp:revision>3</cp:revision>
  <dcterms:modified xsi:type="dcterms:W3CDTF">2021-09-09T13:24:04Z</dcterms:modified>
</cp:coreProperties>
</file>