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4" r:id="rId1"/>
  </p:sldMasterIdLst>
  <p:notesMasterIdLst>
    <p:notesMasterId r:id="rId12"/>
  </p:notesMasterIdLst>
  <p:sldIdLst>
    <p:sldId id="256" r:id="rId2"/>
    <p:sldId id="257" r:id="rId3"/>
    <p:sldId id="312" r:id="rId4"/>
    <p:sldId id="313" r:id="rId5"/>
    <p:sldId id="258" r:id="rId6"/>
    <p:sldId id="311" r:id="rId7"/>
    <p:sldId id="314" r:id="rId8"/>
    <p:sldId id="316" r:id="rId9"/>
    <p:sldId id="315" r:id="rId10"/>
    <p:sldId id="317" r:id="rId11"/>
  </p:sldIdLst>
  <p:sldSz cx="9144000" cy="5143500" type="screen16x9"/>
  <p:notesSz cx="6858000" cy="9144000"/>
  <p:embeddedFontLst>
    <p:embeddedFont>
      <p:font typeface="Raleway" panose="020B0604020202020204" charset="0"/>
      <p:regular r:id="rId13"/>
      <p:bold r:id="rId14"/>
      <p:italic r:id="rId15"/>
      <p:boldItalic r:id="rId16"/>
    </p:embeddedFont>
    <p:embeddedFont>
      <p:font typeface="Josefin Sans"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DD9A3D6-DDD0-4D4F-B8A4-3BD1C99A44CE}">
  <a:tblStyle styleId="{ADD9A3D6-DDD0-4D4F-B8A4-3BD1C99A44C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756"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2"/>
        <p:cNvGrpSpPr/>
        <p:nvPr/>
      </p:nvGrpSpPr>
      <p:grpSpPr>
        <a:xfrm>
          <a:off x="0" y="0"/>
          <a:ext cx="0" cy="0"/>
          <a:chOff x="0" y="0"/>
          <a:chExt cx="0" cy="0"/>
        </a:xfrm>
      </p:grpSpPr>
      <p:sp>
        <p:nvSpPr>
          <p:cNvPr id="1873" name="Google Shape;187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4" name="Google Shape;187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2"/>
        <p:cNvGrpSpPr/>
        <p:nvPr/>
      </p:nvGrpSpPr>
      <p:grpSpPr>
        <a:xfrm>
          <a:off x="0" y="0"/>
          <a:ext cx="0" cy="0"/>
          <a:chOff x="0" y="0"/>
          <a:chExt cx="0" cy="0"/>
        </a:xfrm>
      </p:grpSpPr>
      <p:sp>
        <p:nvSpPr>
          <p:cNvPr id="1923" name="Google Shape;1923;gd6e563917c_0_1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4" name="Google Shape;1924;gd6e563917c_0_1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47991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2"/>
        <p:cNvGrpSpPr/>
        <p:nvPr/>
      </p:nvGrpSpPr>
      <p:grpSpPr>
        <a:xfrm>
          <a:off x="0" y="0"/>
          <a:ext cx="0" cy="0"/>
          <a:chOff x="0" y="0"/>
          <a:chExt cx="0" cy="0"/>
        </a:xfrm>
      </p:grpSpPr>
      <p:sp>
        <p:nvSpPr>
          <p:cNvPr id="1923" name="Google Shape;1923;gd6e563917c_0_1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4" name="Google Shape;1924;gd6e563917c_0_1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2"/>
        <p:cNvGrpSpPr/>
        <p:nvPr/>
      </p:nvGrpSpPr>
      <p:grpSpPr>
        <a:xfrm>
          <a:off x="0" y="0"/>
          <a:ext cx="0" cy="0"/>
          <a:chOff x="0" y="0"/>
          <a:chExt cx="0" cy="0"/>
        </a:xfrm>
      </p:grpSpPr>
      <p:sp>
        <p:nvSpPr>
          <p:cNvPr id="1923" name="Google Shape;1923;gd6e563917c_0_1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4" name="Google Shape;1924;gd6e563917c_0_1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79567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2"/>
        <p:cNvGrpSpPr/>
        <p:nvPr/>
      </p:nvGrpSpPr>
      <p:grpSpPr>
        <a:xfrm>
          <a:off x="0" y="0"/>
          <a:ext cx="0" cy="0"/>
          <a:chOff x="0" y="0"/>
          <a:chExt cx="0" cy="0"/>
        </a:xfrm>
      </p:grpSpPr>
      <p:sp>
        <p:nvSpPr>
          <p:cNvPr id="1923" name="Google Shape;1923;gd6e563917c_0_1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4" name="Google Shape;1924;gd6e563917c_0_1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4634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9"/>
        <p:cNvGrpSpPr/>
        <p:nvPr/>
      </p:nvGrpSpPr>
      <p:grpSpPr>
        <a:xfrm>
          <a:off x="0" y="0"/>
          <a:ext cx="0" cy="0"/>
          <a:chOff x="0" y="0"/>
          <a:chExt cx="0" cy="0"/>
        </a:xfrm>
      </p:grpSpPr>
      <p:sp>
        <p:nvSpPr>
          <p:cNvPr id="1930" name="Google Shape;1930;gd6e563917c_0_57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1" name="Google Shape;1931;gd6e563917c_0_57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2"/>
        <p:cNvGrpSpPr/>
        <p:nvPr/>
      </p:nvGrpSpPr>
      <p:grpSpPr>
        <a:xfrm>
          <a:off x="0" y="0"/>
          <a:ext cx="0" cy="0"/>
          <a:chOff x="0" y="0"/>
          <a:chExt cx="0" cy="0"/>
        </a:xfrm>
      </p:grpSpPr>
      <p:sp>
        <p:nvSpPr>
          <p:cNvPr id="1923" name="Google Shape;1923;gd6e563917c_0_1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4" name="Google Shape;1924;gd6e563917c_0_1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8409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2"/>
        <p:cNvGrpSpPr/>
        <p:nvPr/>
      </p:nvGrpSpPr>
      <p:grpSpPr>
        <a:xfrm>
          <a:off x="0" y="0"/>
          <a:ext cx="0" cy="0"/>
          <a:chOff x="0" y="0"/>
          <a:chExt cx="0" cy="0"/>
        </a:xfrm>
      </p:grpSpPr>
      <p:sp>
        <p:nvSpPr>
          <p:cNvPr id="1923" name="Google Shape;1923;gd6e563917c_0_1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4" name="Google Shape;1924;gd6e563917c_0_1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363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2"/>
        <p:cNvGrpSpPr/>
        <p:nvPr/>
      </p:nvGrpSpPr>
      <p:grpSpPr>
        <a:xfrm>
          <a:off x="0" y="0"/>
          <a:ext cx="0" cy="0"/>
          <a:chOff x="0" y="0"/>
          <a:chExt cx="0" cy="0"/>
        </a:xfrm>
      </p:grpSpPr>
      <p:sp>
        <p:nvSpPr>
          <p:cNvPr id="1923" name="Google Shape;1923;gd6e563917c_0_1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4" name="Google Shape;1924;gd6e563917c_0_1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9893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2"/>
        <p:cNvGrpSpPr/>
        <p:nvPr/>
      </p:nvGrpSpPr>
      <p:grpSpPr>
        <a:xfrm>
          <a:off x="0" y="0"/>
          <a:ext cx="0" cy="0"/>
          <a:chOff x="0" y="0"/>
          <a:chExt cx="0" cy="0"/>
        </a:xfrm>
      </p:grpSpPr>
      <p:sp>
        <p:nvSpPr>
          <p:cNvPr id="1923" name="Google Shape;1923;gd6e563917c_0_1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4" name="Google Shape;1924;gd6e563917c_0_1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668356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a:blip r:embed="rId2">
            <a:alphaModFix/>
          </a:blip>
          <a:stretch>
            <a:fillRect/>
          </a:stretch>
        </p:blipFill>
        <p:spPr>
          <a:xfrm>
            <a:off x="-56600" y="-27325"/>
            <a:ext cx="9257201" cy="5253999"/>
          </a:xfrm>
          <a:prstGeom prst="rect">
            <a:avLst/>
          </a:prstGeom>
          <a:noFill/>
          <a:ln>
            <a:noFill/>
          </a:ln>
        </p:spPr>
      </p:pic>
      <p:grpSp>
        <p:nvGrpSpPr>
          <p:cNvPr id="10" name="Google Shape;10;p2"/>
          <p:cNvGrpSpPr/>
          <p:nvPr/>
        </p:nvGrpSpPr>
        <p:grpSpPr>
          <a:xfrm>
            <a:off x="-623774" y="-308113"/>
            <a:ext cx="2449210" cy="3023416"/>
            <a:chOff x="-623774" y="-350900"/>
            <a:chExt cx="2449210" cy="3023416"/>
          </a:xfrm>
        </p:grpSpPr>
        <p:grpSp>
          <p:nvGrpSpPr>
            <p:cNvPr id="11" name="Google Shape;11;p2"/>
            <p:cNvGrpSpPr/>
            <p:nvPr/>
          </p:nvGrpSpPr>
          <p:grpSpPr>
            <a:xfrm rot="1413719">
              <a:off x="224827" y="-308028"/>
              <a:ext cx="616248" cy="1925931"/>
              <a:chOff x="-1858600" y="2385325"/>
              <a:chExt cx="523125" cy="1635025"/>
            </a:xfrm>
          </p:grpSpPr>
          <p:sp>
            <p:nvSpPr>
              <p:cNvPr id="12" name="Google Shape;12;p2"/>
              <p:cNvSpPr/>
              <p:nvPr/>
            </p:nvSpPr>
            <p:spPr>
              <a:xfrm>
                <a:off x="-1804750" y="2385325"/>
                <a:ext cx="469275" cy="1635025"/>
              </a:xfrm>
              <a:custGeom>
                <a:avLst/>
                <a:gdLst/>
                <a:ahLst/>
                <a:cxnLst/>
                <a:rect l="l" t="t" r="r" b="b"/>
                <a:pathLst>
                  <a:path w="18771" h="65401" extrusionOk="0">
                    <a:moveTo>
                      <a:pt x="12062" y="1"/>
                    </a:moveTo>
                    <a:cubicBezTo>
                      <a:pt x="9693" y="1"/>
                      <a:pt x="7259" y="1264"/>
                      <a:pt x="5667" y="3115"/>
                    </a:cubicBezTo>
                    <a:cubicBezTo>
                      <a:pt x="3462" y="5679"/>
                      <a:pt x="2513" y="9064"/>
                      <a:pt x="1872" y="12397"/>
                    </a:cubicBezTo>
                    <a:lnTo>
                      <a:pt x="1872" y="12372"/>
                    </a:lnTo>
                    <a:cubicBezTo>
                      <a:pt x="129" y="21270"/>
                      <a:pt x="0" y="30373"/>
                      <a:pt x="975" y="39373"/>
                    </a:cubicBezTo>
                    <a:cubicBezTo>
                      <a:pt x="1308" y="42476"/>
                      <a:pt x="1308" y="44861"/>
                      <a:pt x="1462" y="47989"/>
                    </a:cubicBezTo>
                    <a:cubicBezTo>
                      <a:pt x="1795" y="54796"/>
                      <a:pt x="6238" y="62496"/>
                      <a:pt x="6079" y="65382"/>
                    </a:cubicBezTo>
                    <a:lnTo>
                      <a:pt x="6079" y="65382"/>
                    </a:lnTo>
                    <a:cubicBezTo>
                      <a:pt x="6979" y="50077"/>
                      <a:pt x="11644" y="31239"/>
                      <a:pt x="16694" y="16756"/>
                    </a:cubicBezTo>
                    <a:cubicBezTo>
                      <a:pt x="17694" y="13936"/>
                      <a:pt x="18771" y="11064"/>
                      <a:pt x="18745" y="8089"/>
                    </a:cubicBezTo>
                    <a:cubicBezTo>
                      <a:pt x="18745" y="5089"/>
                      <a:pt x="17412" y="1909"/>
                      <a:pt x="14719" y="602"/>
                    </a:cubicBezTo>
                    <a:cubicBezTo>
                      <a:pt x="13878" y="188"/>
                      <a:pt x="12974" y="1"/>
                      <a:pt x="12062" y="1"/>
                    </a:cubicBezTo>
                    <a:close/>
                    <a:moveTo>
                      <a:pt x="6079" y="65382"/>
                    </a:moveTo>
                    <a:lnTo>
                      <a:pt x="6079" y="65382"/>
                    </a:lnTo>
                    <a:cubicBezTo>
                      <a:pt x="6078" y="65388"/>
                      <a:pt x="6078" y="65394"/>
                      <a:pt x="6078" y="65400"/>
                    </a:cubicBezTo>
                    <a:cubicBezTo>
                      <a:pt x="6078" y="65394"/>
                      <a:pt x="6078" y="65388"/>
                      <a:pt x="6079" y="6538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1858600" y="2385425"/>
                <a:ext cx="469275" cy="1634925"/>
              </a:xfrm>
              <a:custGeom>
                <a:avLst/>
                <a:gdLst/>
                <a:ahLst/>
                <a:cxnLst/>
                <a:rect l="l" t="t" r="r" b="b"/>
                <a:pathLst>
                  <a:path w="18771" h="65397" extrusionOk="0">
                    <a:moveTo>
                      <a:pt x="12088" y="1"/>
                    </a:moveTo>
                    <a:cubicBezTo>
                      <a:pt x="9704" y="1"/>
                      <a:pt x="7263" y="1274"/>
                      <a:pt x="5667" y="3111"/>
                    </a:cubicBezTo>
                    <a:cubicBezTo>
                      <a:pt x="3462" y="5649"/>
                      <a:pt x="2513" y="9060"/>
                      <a:pt x="1872" y="12393"/>
                    </a:cubicBezTo>
                    <a:lnTo>
                      <a:pt x="1872" y="12368"/>
                    </a:lnTo>
                    <a:cubicBezTo>
                      <a:pt x="129" y="21266"/>
                      <a:pt x="0" y="30369"/>
                      <a:pt x="975" y="39369"/>
                    </a:cubicBezTo>
                    <a:cubicBezTo>
                      <a:pt x="1308" y="42472"/>
                      <a:pt x="1308" y="44857"/>
                      <a:pt x="1462" y="47985"/>
                    </a:cubicBezTo>
                    <a:cubicBezTo>
                      <a:pt x="1795" y="54792"/>
                      <a:pt x="6239" y="62492"/>
                      <a:pt x="6079" y="65378"/>
                    </a:cubicBezTo>
                    <a:lnTo>
                      <a:pt x="6079" y="65378"/>
                    </a:lnTo>
                    <a:cubicBezTo>
                      <a:pt x="6979" y="50073"/>
                      <a:pt x="11670" y="31235"/>
                      <a:pt x="16694" y="16752"/>
                    </a:cubicBezTo>
                    <a:cubicBezTo>
                      <a:pt x="17694" y="13932"/>
                      <a:pt x="18771" y="11060"/>
                      <a:pt x="18771" y="8085"/>
                    </a:cubicBezTo>
                    <a:cubicBezTo>
                      <a:pt x="18745" y="5085"/>
                      <a:pt x="17412" y="1905"/>
                      <a:pt x="14745" y="598"/>
                    </a:cubicBezTo>
                    <a:cubicBezTo>
                      <a:pt x="13901" y="187"/>
                      <a:pt x="12999" y="1"/>
                      <a:pt x="12088" y="1"/>
                    </a:cubicBezTo>
                    <a:close/>
                    <a:moveTo>
                      <a:pt x="6079" y="65378"/>
                    </a:moveTo>
                    <a:cubicBezTo>
                      <a:pt x="6078" y="65384"/>
                      <a:pt x="6078" y="65390"/>
                      <a:pt x="6078" y="65396"/>
                    </a:cubicBezTo>
                    <a:cubicBezTo>
                      <a:pt x="6078" y="65390"/>
                      <a:pt x="6078" y="65384"/>
                      <a:pt x="6079" y="6537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766300" y="2414375"/>
                <a:ext cx="329125" cy="283550"/>
              </a:xfrm>
              <a:custGeom>
                <a:avLst/>
                <a:gdLst/>
                <a:ahLst/>
                <a:cxnLst/>
                <a:rect l="l" t="t" r="r" b="b"/>
                <a:pathLst>
                  <a:path w="13165" h="11342" extrusionOk="0">
                    <a:moveTo>
                      <a:pt x="7214" y="1"/>
                    </a:moveTo>
                    <a:cubicBezTo>
                      <a:pt x="7203" y="1"/>
                      <a:pt x="7192" y="2"/>
                      <a:pt x="7181" y="4"/>
                    </a:cubicBezTo>
                    <a:cubicBezTo>
                      <a:pt x="7053" y="55"/>
                      <a:pt x="6976" y="260"/>
                      <a:pt x="7104" y="337"/>
                    </a:cubicBezTo>
                    <a:cubicBezTo>
                      <a:pt x="7130" y="363"/>
                      <a:pt x="7155" y="363"/>
                      <a:pt x="7181" y="363"/>
                    </a:cubicBezTo>
                    <a:cubicBezTo>
                      <a:pt x="7258" y="363"/>
                      <a:pt x="7335" y="337"/>
                      <a:pt x="7386" y="260"/>
                    </a:cubicBezTo>
                    <a:cubicBezTo>
                      <a:pt x="7433" y="120"/>
                      <a:pt x="7330" y="1"/>
                      <a:pt x="7214" y="1"/>
                    </a:cubicBezTo>
                    <a:close/>
                    <a:moveTo>
                      <a:pt x="10096" y="914"/>
                    </a:moveTo>
                    <a:cubicBezTo>
                      <a:pt x="10065" y="914"/>
                      <a:pt x="10033" y="918"/>
                      <a:pt x="10001" y="927"/>
                    </a:cubicBezTo>
                    <a:cubicBezTo>
                      <a:pt x="9719" y="1004"/>
                      <a:pt x="9591" y="1440"/>
                      <a:pt x="9848" y="1619"/>
                    </a:cubicBezTo>
                    <a:cubicBezTo>
                      <a:pt x="9899" y="1619"/>
                      <a:pt x="9950" y="1645"/>
                      <a:pt x="10001" y="1645"/>
                    </a:cubicBezTo>
                    <a:cubicBezTo>
                      <a:pt x="10024" y="1648"/>
                      <a:pt x="10046" y="1650"/>
                      <a:pt x="10069" y="1650"/>
                    </a:cubicBezTo>
                    <a:cubicBezTo>
                      <a:pt x="10224" y="1650"/>
                      <a:pt x="10370" y="1571"/>
                      <a:pt x="10437" y="1414"/>
                    </a:cubicBezTo>
                    <a:cubicBezTo>
                      <a:pt x="10528" y="1164"/>
                      <a:pt x="10337" y="914"/>
                      <a:pt x="10096" y="914"/>
                    </a:cubicBezTo>
                    <a:close/>
                    <a:moveTo>
                      <a:pt x="4839" y="1534"/>
                    </a:moveTo>
                    <a:cubicBezTo>
                      <a:pt x="4695" y="1534"/>
                      <a:pt x="4554" y="1605"/>
                      <a:pt x="4540" y="1748"/>
                    </a:cubicBezTo>
                    <a:cubicBezTo>
                      <a:pt x="4540" y="1799"/>
                      <a:pt x="4540" y="1824"/>
                      <a:pt x="4540" y="1876"/>
                    </a:cubicBezTo>
                    <a:cubicBezTo>
                      <a:pt x="4591" y="2030"/>
                      <a:pt x="4719" y="2158"/>
                      <a:pt x="4873" y="2183"/>
                    </a:cubicBezTo>
                    <a:cubicBezTo>
                      <a:pt x="5129" y="2183"/>
                      <a:pt x="5309" y="1876"/>
                      <a:pt x="5129" y="1671"/>
                    </a:cubicBezTo>
                    <a:cubicBezTo>
                      <a:pt x="5072" y="1579"/>
                      <a:pt x="4955" y="1534"/>
                      <a:pt x="4839" y="1534"/>
                    </a:cubicBezTo>
                    <a:close/>
                    <a:moveTo>
                      <a:pt x="7873" y="1434"/>
                    </a:moveTo>
                    <a:cubicBezTo>
                      <a:pt x="7815" y="1434"/>
                      <a:pt x="7755" y="1444"/>
                      <a:pt x="7694" y="1465"/>
                    </a:cubicBezTo>
                    <a:cubicBezTo>
                      <a:pt x="7309" y="1542"/>
                      <a:pt x="7104" y="2183"/>
                      <a:pt x="7488" y="2414"/>
                    </a:cubicBezTo>
                    <a:lnTo>
                      <a:pt x="7514" y="2414"/>
                    </a:lnTo>
                    <a:cubicBezTo>
                      <a:pt x="7565" y="2440"/>
                      <a:pt x="7642" y="2466"/>
                      <a:pt x="7694" y="2491"/>
                    </a:cubicBezTo>
                    <a:cubicBezTo>
                      <a:pt x="7715" y="2493"/>
                      <a:pt x="7737" y="2494"/>
                      <a:pt x="7759" y="2494"/>
                    </a:cubicBezTo>
                    <a:cubicBezTo>
                      <a:pt x="7992" y="2494"/>
                      <a:pt x="8217" y="2369"/>
                      <a:pt x="8335" y="2158"/>
                    </a:cubicBezTo>
                    <a:cubicBezTo>
                      <a:pt x="8489" y="1805"/>
                      <a:pt x="8227" y="1434"/>
                      <a:pt x="7873" y="1434"/>
                    </a:cubicBezTo>
                    <a:close/>
                    <a:moveTo>
                      <a:pt x="12521" y="1809"/>
                    </a:moveTo>
                    <a:cubicBezTo>
                      <a:pt x="12477" y="1809"/>
                      <a:pt x="12432" y="1814"/>
                      <a:pt x="12386" y="1824"/>
                    </a:cubicBezTo>
                    <a:cubicBezTo>
                      <a:pt x="12002" y="1927"/>
                      <a:pt x="11796" y="2568"/>
                      <a:pt x="12181" y="2799"/>
                    </a:cubicBezTo>
                    <a:cubicBezTo>
                      <a:pt x="12232" y="2825"/>
                      <a:pt x="12309" y="2850"/>
                      <a:pt x="12386" y="2850"/>
                    </a:cubicBezTo>
                    <a:cubicBezTo>
                      <a:pt x="12424" y="2858"/>
                      <a:pt x="12461" y="2861"/>
                      <a:pt x="12498" y="2861"/>
                    </a:cubicBezTo>
                    <a:cubicBezTo>
                      <a:pt x="12709" y="2861"/>
                      <a:pt x="12896" y="2739"/>
                      <a:pt x="13027" y="2542"/>
                    </a:cubicBezTo>
                    <a:cubicBezTo>
                      <a:pt x="13165" y="2175"/>
                      <a:pt x="12892" y="1809"/>
                      <a:pt x="12521" y="1809"/>
                    </a:cubicBezTo>
                    <a:close/>
                    <a:moveTo>
                      <a:pt x="10496" y="2693"/>
                    </a:moveTo>
                    <a:cubicBezTo>
                      <a:pt x="10485" y="2693"/>
                      <a:pt x="10474" y="2694"/>
                      <a:pt x="10463" y="2696"/>
                    </a:cubicBezTo>
                    <a:cubicBezTo>
                      <a:pt x="10335" y="2722"/>
                      <a:pt x="10258" y="2953"/>
                      <a:pt x="10386" y="3030"/>
                    </a:cubicBezTo>
                    <a:cubicBezTo>
                      <a:pt x="10412" y="3055"/>
                      <a:pt x="10412" y="3055"/>
                      <a:pt x="10437" y="3055"/>
                    </a:cubicBezTo>
                    <a:cubicBezTo>
                      <a:pt x="10540" y="3055"/>
                      <a:pt x="10617" y="3030"/>
                      <a:pt x="10668" y="2953"/>
                    </a:cubicBezTo>
                    <a:cubicBezTo>
                      <a:pt x="10715" y="2812"/>
                      <a:pt x="10612" y="2693"/>
                      <a:pt x="10496" y="2693"/>
                    </a:cubicBezTo>
                    <a:close/>
                    <a:moveTo>
                      <a:pt x="3134" y="3127"/>
                    </a:moveTo>
                    <a:cubicBezTo>
                      <a:pt x="3124" y="3127"/>
                      <a:pt x="3114" y="3129"/>
                      <a:pt x="3104" y="3132"/>
                    </a:cubicBezTo>
                    <a:cubicBezTo>
                      <a:pt x="3027" y="3158"/>
                      <a:pt x="3001" y="3260"/>
                      <a:pt x="3078" y="3312"/>
                    </a:cubicBezTo>
                    <a:lnTo>
                      <a:pt x="3078" y="3337"/>
                    </a:lnTo>
                    <a:lnTo>
                      <a:pt x="3104" y="3337"/>
                    </a:lnTo>
                    <a:cubicBezTo>
                      <a:pt x="3155" y="3337"/>
                      <a:pt x="3206" y="3312"/>
                      <a:pt x="3232" y="3260"/>
                    </a:cubicBezTo>
                    <a:cubicBezTo>
                      <a:pt x="3254" y="3194"/>
                      <a:pt x="3199" y="3127"/>
                      <a:pt x="3134" y="3127"/>
                    </a:cubicBezTo>
                    <a:close/>
                    <a:moveTo>
                      <a:pt x="6219" y="3536"/>
                    </a:moveTo>
                    <a:cubicBezTo>
                      <a:pt x="6072" y="3536"/>
                      <a:pt x="5928" y="3614"/>
                      <a:pt x="5899" y="3773"/>
                    </a:cubicBezTo>
                    <a:lnTo>
                      <a:pt x="5924" y="3773"/>
                    </a:lnTo>
                    <a:cubicBezTo>
                      <a:pt x="5924" y="3799"/>
                      <a:pt x="5924" y="3850"/>
                      <a:pt x="5924" y="3902"/>
                    </a:cubicBezTo>
                    <a:cubicBezTo>
                      <a:pt x="5950" y="4055"/>
                      <a:pt x="6078" y="4158"/>
                      <a:pt x="6232" y="4184"/>
                    </a:cubicBezTo>
                    <a:cubicBezTo>
                      <a:pt x="6243" y="4185"/>
                      <a:pt x="6254" y="4185"/>
                      <a:pt x="6265" y="4185"/>
                    </a:cubicBezTo>
                    <a:cubicBezTo>
                      <a:pt x="6526" y="4185"/>
                      <a:pt x="6662" y="3892"/>
                      <a:pt x="6514" y="3671"/>
                    </a:cubicBezTo>
                    <a:cubicBezTo>
                      <a:pt x="6447" y="3582"/>
                      <a:pt x="6332" y="3536"/>
                      <a:pt x="6219" y="3536"/>
                    </a:cubicBezTo>
                    <a:close/>
                    <a:moveTo>
                      <a:pt x="3009" y="4870"/>
                    </a:moveTo>
                    <a:cubicBezTo>
                      <a:pt x="2866" y="4870"/>
                      <a:pt x="2722" y="4947"/>
                      <a:pt x="2693" y="5107"/>
                    </a:cubicBezTo>
                    <a:lnTo>
                      <a:pt x="2719" y="5107"/>
                    </a:lnTo>
                    <a:cubicBezTo>
                      <a:pt x="2693" y="5158"/>
                      <a:pt x="2693" y="5184"/>
                      <a:pt x="2719" y="5235"/>
                    </a:cubicBezTo>
                    <a:cubicBezTo>
                      <a:pt x="2745" y="5389"/>
                      <a:pt x="2873" y="5517"/>
                      <a:pt x="3027" y="5517"/>
                    </a:cubicBezTo>
                    <a:cubicBezTo>
                      <a:pt x="3038" y="5518"/>
                      <a:pt x="3049" y="5518"/>
                      <a:pt x="3059" y="5518"/>
                    </a:cubicBezTo>
                    <a:cubicBezTo>
                      <a:pt x="3320" y="5518"/>
                      <a:pt x="3456" y="5226"/>
                      <a:pt x="3283" y="5004"/>
                    </a:cubicBezTo>
                    <a:cubicBezTo>
                      <a:pt x="3228" y="4915"/>
                      <a:pt x="3119" y="4870"/>
                      <a:pt x="3009" y="4870"/>
                    </a:cubicBezTo>
                    <a:close/>
                    <a:moveTo>
                      <a:pt x="6277" y="5340"/>
                    </a:moveTo>
                    <a:cubicBezTo>
                      <a:pt x="6229" y="5340"/>
                      <a:pt x="6179" y="5348"/>
                      <a:pt x="6129" y="5363"/>
                    </a:cubicBezTo>
                    <a:cubicBezTo>
                      <a:pt x="5745" y="5466"/>
                      <a:pt x="5540" y="6107"/>
                      <a:pt x="5924" y="6312"/>
                    </a:cubicBezTo>
                    <a:cubicBezTo>
                      <a:pt x="5976" y="6363"/>
                      <a:pt x="6053" y="6363"/>
                      <a:pt x="6129" y="6389"/>
                    </a:cubicBezTo>
                    <a:cubicBezTo>
                      <a:pt x="6151" y="6391"/>
                      <a:pt x="6173" y="6392"/>
                      <a:pt x="6194" y="6392"/>
                    </a:cubicBezTo>
                    <a:cubicBezTo>
                      <a:pt x="6424" y="6392"/>
                      <a:pt x="6630" y="6267"/>
                      <a:pt x="6771" y="6055"/>
                    </a:cubicBezTo>
                    <a:cubicBezTo>
                      <a:pt x="6906" y="5718"/>
                      <a:pt x="6625" y="5340"/>
                      <a:pt x="6277" y="5340"/>
                    </a:cubicBezTo>
                    <a:close/>
                    <a:moveTo>
                      <a:pt x="1163" y="6898"/>
                    </a:moveTo>
                    <a:cubicBezTo>
                      <a:pt x="1152" y="6898"/>
                      <a:pt x="1140" y="6899"/>
                      <a:pt x="1129" y="6902"/>
                    </a:cubicBezTo>
                    <a:cubicBezTo>
                      <a:pt x="1001" y="6927"/>
                      <a:pt x="924" y="7158"/>
                      <a:pt x="1052" y="7235"/>
                    </a:cubicBezTo>
                    <a:cubicBezTo>
                      <a:pt x="1078" y="7235"/>
                      <a:pt x="1104" y="7261"/>
                      <a:pt x="1129" y="7261"/>
                    </a:cubicBezTo>
                    <a:cubicBezTo>
                      <a:pt x="1206" y="7261"/>
                      <a:pt x="1283" y="7235"/>
                      <a:pt x="1334" y="7132"/>
                    </a:cubicBezTo>
                    <a:cubicBezTo>
                      <a:pt x="1381" y="7015"/>
                      <a:pt x="1278" y="6898"/>
                      <a:pt x="1163" y="6898"/>
                    </a:cubicBezTo>
                    <a:close/>
                    <a:moveTo>
                      <a:pt x="5001" y="7850"/>
                    </a:moveTo>
                    <a:cubicBezTo>
                      <a:pt x="4924" y="7876"/>
                      <a:pt x="4899" y="8004"/>
                      <a:pt x="4950" y="8056"/>
                    </a:cubicBezTo>
                    <a:lnTo>
                      <a:pt x="5001" y="8056"/>
                    </a:lnTo>
                    <a:cubicBezTo>
                      <a:pt x="5052" y="8056"/>
                      <a:pt x="5104" y="8030"/>
                      <a:pt x="5129" y="8004"/>
                    </a:cubicBezTo>
                    <a:cubicBezTo>
                      <a:pt x="5155" y="7927"/>
                      <a:pt x="5078" y="7850"/>
                      <a:pt x="5001" y="7850"/>
                    </a:cubicBezTo>
                    <a:close/>
                    <a:moveTo>
                      <a:pt x="2940" y="7598"/>
                    </a:moveTo>
                    <a:cubicBezTo>
                      <a:pt x="2902" y="7598"/>
                      <a:pt x="2862" y="7605"/>
                      <a:pt x="2822" y="7620"/>
                    </a:cubicBezTo>
                    <a:cubicBezTo>
                      <a:pt x="2565" y="7697"/>
                      <a:pt x="2437" y="8107"/>
                      <a:pt x="2693" y="8235"/>
                    </a:cubicBezTo>
                    <a:cubicBezTo>
                      <a:pt x="2719" y="8261"/>
                      <a:pt x="2770" y="8286"/>
                      <a:pt x="2822" y="8286"/>
                    </a:cubicBezTo>
                    <a:cubicBezTo>
                      <a:pt x="2838" y="8289"/>
                      <a:pt x="2854" y="8290"/>
                      <a:pt x="2870" y="8290"/>
                    </a:cubicBezTo>
                    <a:cubicBezTo>
                      <a:pt x="3007" y="8290"/>
                      <a:pt x="3137" y="8196"/>
                      <a:pt x="3206" y="8081"/>
                    </a:cubicBezTo>
                    <a:cubicBezTo>
                      <a:pt x="3338" y="7840"/>
                      <a:pt x="3169" y="7598"/>
                      <a:pt x="2940" y="7598"/>
                    </a:cubicBezTo>
                    <a:close/>
                    <a:moveTo>
                      <a:pt x="6698" y="7919"/>
                    </a:moveTo>
                    <a:cubicBezTo>
                      <a:pt x="6554" y="7919"/>
                      <a:pt x="6414" y="7990"/>
                      <a:pt x="6386" y="8133"/>
                    </a:cubicBezTo>
                    <a:lnTo>
                      <a:pt x="6412" y="8133"/>
                    </a:lnTo>
                    <a:cubicBezTo>
                      <a:pt x="6412" y="8184"/>
                      <a:pt x="6412" y="8235"/>
                      <a:pt x="6412" y="8261"/>
                    </a:cubicBezTo>
                    <a:cubicBezTo>
                      <a:pt x="6437" y="8415"/>
                      <a:pt x="6565" y="8543"/>
                      <a:pt x="6745" y="8568"/>
                    </a:cubicBezTo>
                    <a:cubicBezTo>
                      <a:pt x="7001" y="8568"/>
                      <a:pt x="7181" y="8261"/>
                      <a:pt x="7001" y="8056"/>
                    </a:cubicBezTo>
                    <a:cubicBezTo>
                      <a:pt x="6933" y="7964"/>
                      <a:pt x="6814" y="7919"/>
                      <a:pt x="6698" y="7919"/>
                    </a:cubicBezTo>
                    <a:close/>
                    <a:moveTo>
                      <a:pt x="4317" y="9878"/>
                    </a:moveTo>
                    <a:cubicBezTo>
                      <a:pt x="4265" y="9878"/>
                      <a:pt x="4210" y="9886"/>
                      <a:pt x="4155" y="9902"/>
                    </a:cubicBezTo>
                    <a:cubicBezTo>
                      <a:pt x="3770" y="9979"/>
                      <a:pt x="3565" y="10645"/>
                      <a:pt x="3950" y="10851"/>
                    </a:cubicBezTo>
                    <a:cubicBezTo>
                      <a:pt x="4001" y="10876"/>
                      <a:pt x="4078" y="10902"/>
                      <a:pt x="4129" y="10928"/>
                    </a:cubicBezTo>
                    <a:cubicBezTo>
                      <a:pt x="4153" y="10930"/>
                      <a:pt x="4177" y="10931"/>
                      <a:pt x="4200" y="10931"/>
                    </a:cubicBezTo>
                    <a:cubicBezTo>
                      <a:pt x="4454" y="10931"/>
                      <a:pt x="4677" y="10805"/>
                      <a:pt x="4770" y="10594"/>
                    </a:cubicBezTo>
                    <a:cubicBezTo>
                      <a:pt x="4927" y="10236"/>
                      <a:pt x="4673" y="9878"/>
                      <a:pt x="4317" y="9878"/>
                    </a:cubicBezTo>
                    <a:close/>
                    <a:moveTo>
                      <a:pt x="746" y="10289"/>
                    </a:moveTo>
                    <a:cubicBezTo>
                      <a:pt x="696" y="10289"/>
                      <a:pt x="644" y="10297"/>
                      <a:pt x="591" y="10312"/>
                    </a:cubicBezTo>
                    <a:cubicBezTo>
                      <a:pt x="206" y="10415"/>
                      <a:pt x="1" y="11056"/>
                      <a:pt x="386" y="11287"/>
                    </a:cubicBezTo>
                    <a:lnTo>
                      <a:pt x="386" y="11261"/>
                    </a:lnTo>
                    <a:cubicBezTo>
                      <a:pt x="437" y="11312"/>
                      <a:pt x="514" y="11338"/>
                      <a:pt x="565" y="11338"/>
                    </a:cubicBezTo>
                    <a:cubicBezTo>
                      <a:pt x="589" y="11340"/>
                      <a:pt x="613" y="11341"/>
                      <a:pt x="636" y="11341"/>
                    </a:cubicBezTo>
                    <a:cubicBezTo>
                      <a:pt x="889" y="11341"/>
                      <a:pt x="1112" y="11216"/>
                      <a:pt x="1206" y="11004"/>
                    </a:cubicBezTo>
                    <a:cubicBezTo>
                      <a:pt x="1364" y="10667"/>
                      <a:pt x="1106" y="10289"/>
                      <a:pt x="746" y="1028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809250" y="2563500"/>
                <a:ext cx="247275" cy="1438900"/>
              </a:xfrm>
              <a:custGeom>
                <a:avLst/>
                <a:gdLst/>
                <a:ahLst/>
                <a:cxnLst/>
                <a:rect l="l" t="t" r="r" b="b"/>
                <a:pathLst>
                  <a:path w="9891" h="57556" extrusionOk="0">
                    <a:moveTo>
                      <a:pt x="9445" y="0"/>
                    </a:moveTo>
                    <a:cubicBezTo>
                      <a:pt x="9304" y="0"/>
                      <a:pt x="9164" y="81"/>
                      <a:pt x="9104" y="270"/>
                    </a:cubicBezTo>
                    <a:cubicBezTo>
                      <a:pt x="4617" y="13912"/>
                      <a:pt x="1" y="34913"/>
                      <a:pt x="3386" y="57247"/>
                    </a:cubicBezTo>
                    <a:cubicBezTo>
                      <a:pt x="3411" y="57427"/>
                      <a:pt x="3565" y="57555"/>
                      <a:pt x="3745" y="57555"/>
                    </a:cubicBezTo>
                    <a:lnTo>
                      <a:pt x="3822" y="57555"/>
                    </a:lnTo>
                    <a:cubicBezTo>
                      <a:pt x="4027" y="57530"/>
                      <a:pt x="4155" y="57324"/>
                      <a:pt x="4129" y="57119"/>
                    </a:cubicBezTo>
                    <a:cubicBezTo>
                      <a:pt x="796" y="34939"/>
                      <a:pt x="5360" y="14091"/>
                      <a:pt x="9796" y="501"/>
                    </a:cubicBezTo>
                    <a:cubicBezTo>
                      <a:pt x="9890" y="202"/>
                      <a:pt x="9667" y="0"/>
                      <a:pt x="9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 name="Google Shape;16;p2"/>
            <p:cNvGrpSpPr/>
            <p:nvPr/>
          </p:nvGrpSpPr>
          <p:grpSpPr>
            <a:xfrm rot="1413719">
              <a:off x="234082" y="-133704"/>
              <a:ext cx="1216593" cy="2128592"/>
              <a:chOff x="-1779100" y="2408800"/>
              <a:chExt cx="1032750" cy="1807075"/>
            </a:xfrm>
          </p:grpSpPr>
          <p:sp>
            <p:nvSpPr>
              <p:cNvPr id="17" name="Google Shape;17;p2"/>
              <p:cNvSpPr/>
              <p:nvPr/>
            </p:nvSpPr>
            <p:spPr>
              <a:xfrm>
                <a:off x="-1779100" y="2498825"/>
                <a:ext cx="1032750" cy="1717050"/>
              </a:xfrm>
              <a:custGeom>
                <a:avLst/>
                <a:gdLst/>
                <a:ahLst/>
                <a:cxnLst/>
                <a:rect l="l" t="t" r="r" b="b"/>
                <a:pathLst>
                  <a:path w="41310" h="68682" extrusionOk="0">
                    <a:moveTo>
                      <a:pt x="32843" y="0"/>
                    </a:moveTo>
                    <a:cubicBezTo>
                      <a:pt x="31194" y="0"/>
                      <a:pt x="29516" y="392"/>
                      <a:pt x="28053" y="1113"/>
                    </a:cubicBezTo>
                    <a:cubicBezTo>
                      <a:pt x="24489" y="2883"/>
                      <a:pt x="21924" y="6139"/>
                      <a:pt x="19719" y="9421"/>
                    </a:cubicBezTo>
                    <a:lnTo>
                      <a:pt x="19719" y="9396"/>
                    </a:lnTo>
                    <a:cubicBezTo>
                      <a:pt x="13744" y="18242"/>
                      <a:pt x="9436" y="27987"/>
                      <a:pt x="6385" y="38167"/>
                    </a:cubicBezTo>
                    <a:cubicBezTo>
                      <a:pt x="5308" y="41705"/>
                      <a:pt x="4231" y="44270"/>
                      <a:pt x="2949" y="47731"/>
                    </a:cubicBezTo>
                    <a:cubicBezTo>
                      <a:pt x="205" y="55244"/>
                      <a:pt x="1487" y="65630"/>
                      <a:pt x="0" y="68681"/>
                    </a:cubicBezTo>
                    <a:cubicBezTo>
                      <a:pt x="7975" y="52526"/>
                      <a:pt x="21642" y="34269"/>
                      <a:pt x="33745" y="20935"/>
                    </a:cubicBezTo>
                    <a:cubicBezTo>
                      <a:pt x="36105" y="18319"/>
                      <a:pt x="38566" y="15704"/>
                      <a:pt x="39951" y="12473"/>
                    </a:cubicBezTo>
                    <a:cubicBezTo>
                      <a:pt x="41310" y="9242"/>
                      <a:pt x="41310" y="5190"/>
                      <a:pt x="39002" y="2549"/>
                    </a:cubicBezTo>
                    <a:cubicBezTo>
                      <a:pt x="37468" y="790"/>
                      <a:pt x="35184" y="0"/>
                      <a:pt x="32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776550" y="2408800"/>
                <a:ext cx="973150" cy="1753225"/>
              </a:xfrm>
              <a:custGeom>
                <a:avLst/>
                <a:gdLst/>
                <a:ahLst/>
                <a:cxnLst/>
                <a:rect l="l" t="t" r="r" b="b"/>
                <a:pathLst>
                  <a:path w="38926" h="70129" extrusionOk="0">
                    <a:moveTo>
                      <a:pt x="30542" y="0"/>
                    </a:moveTo>
                    <a:cubicBezTo>
                      <a:pt x="28732" y="0"/>
                      <a:pt x="26881" y="482"/>
                      <a:pt x="25310" y="1355"/>
                    </a:cubicBezTo>
                    <a:cubicBezTo>
                      <a:pt x="21848" y="3253"/>
                      <a:pt x="19438" y="6637"/>
                      <a:pt x="17361" y="10022"/>
                    </a:cubicBezTo>
                    <a:cubicBezTo>
                      <a:pt x="11822" y="19100"/>
                      <a:pt x="7975" y="29049"/>
                      <a:pt x="5386" y="39357"/>
                    </a:cubicBezTo>
                    <a:cubicBezTo>
                      <a:pt x="4488" y="42947"/>
                      <a:pt x="3514" y="45537"/>
                      <a:pt x="2411" y="49076"/>
                    </a:cubicBezTo>
                    <a:cubicBezTo>
                      <a:pt x="1" y="56717"/>
                      <a:pt x="1770" y="67025"/>
                      <a:pt x="411" y="70128"/>
                    </a:cubicBezTo>
                    <a:cubicBezTo>
                      <a:pt x="7642" y="53640"/>
                      <a:pt x="20463" y="34767"/>
                      <a:pt x="31925" y="20869"/>
                    </a:cubicBezTo>
                    <a:cubicBezTo>
                      <a:pt x="34156" y="18177"/>
                      <a:pt x="36515" y="15433"/>
                      <a:pt x="37721" y="12151"/>
                    </a:cubicBezTo>
                    <a:cubicBezTo>
                      <a:pt x="38926" y="8843"/>
                      <a:pt x="38772" y="4791"/>
                      <a:pt x="36336" y="2253"/>
                    </a:cubicBezTo>
                    <a:cubicBezTo>
                      <a:pt x="34837" y="698"/>
                      <a:pt x="32720" y="0"/>
                      <a:pt x="305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311125" y="2430900"/>
                <a:ext cx="402150" cy="319125"/>
              </a:xfrm>
              <a:custGeom>
                <a:avLst/>
                <a:gdLst/>
                <a:ahLst/>
                <a:cxnLst/>
                <a:rect l="l" t="t" r="r" b="b"/>
                <a:pathLst>
                  <a:path w="16086" h="12765" extrusionOk="0">
                    <a:moveTo>
                      <a:pt x="9413" y="1"/>
                    </a:moveTo>
                    <a:cubicBezTo>
                      <a:pt x="9396" y="1"/>
                      <a:pt x="9378" y="3"/>
                      <a:pt x="9359" y="10"/>
                    </a:cubicBezTo>
                    <a:cubicBezTo>
                      <a:pt x="9206" y="35"/>
                      <a:pt x="9103" y="266"/>
                      <a:pt x="9231" y="369"/>
                    </a:cubicBezTo>
                    <a:cubicBezTo>
                      <a:pt x="9257" y="394"/>
                      <a:pt x="9283" y="394"/>
                      <a:pt x="9308" y="394"/>
                    </a:cubicBezTo>
                    <a:cubicBezTo>
                      <a:pt x="9332" y="400"/>
                      <a:pt x="9357" y="403"/>
                      <a:pt x="9380" y="403"/>
                    </a:cubicBezTo>
                    <a:cubicBezTo>
                      <a:pt x="9458" y="403"/>
                      <a:pt x="9531" y="370"/>
                      <a:pt x="9590" y="292"/>
                    </a:cubicBezTo>
                    <a:cubicBezTo>
                      <a:pt x="9635" y="156"/>
                      <a:pt x="9541" y="1"/>
                      <a:pt x="9413" y="1"/>
                    </a:cubicBezTo>
                    <a:close/>
                    <a:moveTo>
                      <a:pt x="12560" y="1256"/>
                    </a:moveTo>
                    <a:cubicBezTo>
                      <a:pt x="12528" y="1256"/>
                      <a:pt x="12496" y="1259"/>
                      <a:pt x="12462" y="1266"/>
                    </a:cubicBezTo>
                    <a:cubicBezTo>
                      <a:pt x="12154" y="1317"/>
                      <a:pt x="11949" y="1856"/>
                      <a:pt x="12257" y="2061"/>
                    </a:cubicBezTo>
                    <a:cubicBezTo>
                      <a:pt x="12283" y="2087"/>
                      <a:pt x="12360" y="2112"/>
                      <a:pt x="12411" y="2112"/>
                    </a:cubicBezTo>
                    <a:cubicBezTo>
                      <a:pt x="12447" y="2121"/>
                      <a:pt x="12482" y="2125"/>
                      <a:pt x="12518" y="2125"/>
                    </a:cubicBezTo>
                    <a:cubicBezTo>
                      <a:pt x="12685" y="2125"/>
                      <a:pt x="12844" y="2030"/>
                      <a:pt x="12949" y="1881"/>
                    </a:cubicBezTo>
                    <a:cubicBezTo>
                      <a:pt x="13089" y="1579"/>
                      <a:pt x="12870" y="1256"/>
                      <a:pt x="12560" y="1256"/>
                    </a:cubicBezTo>
                    <a:close/>
                    <a:moveTo>
                      <a:pt x="6402" y="1567"/>
                    </a:moveTo>
                    <a:cubicBezTo>
                      <a:pt x="6244" y="1567"/>
                      <a:pt x="6092" y="1644"/>
                      <a:pt x="6052" y="1805"/>
                    </a:cubicBezTo>
                    <a:cubicBezTo>
                      <a:pt x="6026" y="1856"/>
                      <a:pt x="6026" y="1907"/>
                      <a:pt x="6052" y="1958"/>
                    </a:cubicBezTo>
                    <a:cubicBezTo>
                      <a:pt x="6077" y="2138"/>
                      <a:pt x="6231" y="2292"/>
                      <a:pt x="6411" y="2317"/>
                    </a:cubicBezTo>
                    <a:cubicBezTo>
                      <a:pt x="6431" y="2321"/>
                      <a:pt x="6450" y="2322"/>
                      <a:pt x="6470" y="2322"/>
                    </a:cubicBezTo>
                    <a:cubicBezTo>
                      <a:pt x="6747" y="2322"/>
                      <a:pt x="6937" y="1993"/>
                      <a:pt x="6770" y="1753"/>
                    </a:cubicBezTo>
                    <a:cubicBezTo>
                      <a:pt x="6696" y="1631"/>
                      <a:pt x="6547" y="1567"/>
                      <a:pt x="6402" y="1567"/>
                    </a:cubicBezTo>
                    <a:close/>
                    <a:moveTo>
                      <a:pt x="9895" y="1689"/>
                    </a:moveTo>
                    <a:cubicBezTo>
                      <a:pt x="9854" y="1689"/>
                      <a:pt x="9812" y="1693"/>
                      <a:pt x="9770" y="1702"/>
                    </a:cubicBezTo>
                    <a:cubicBezTo>
                      <a:pt x="9308" y="1779"/>
                      <a:pt x="9000" y="2523"/>
                      <a:pt x="9436" y="2830"/>
                    </a:cubicBezTo>
                    <a:cubicBezTo>
                      <a:pt x="9513" y="2856"/>
                      <a:pt x="9590" y="2907"/>
                      <a:pt x="9667" y="2907"/>
                    </a:cubicBezTo>
                    <a:cubicBezTo>
                      <a:pt x="9721" y="2921"/>
                      <a:pt x="9775" y="2927"/>
                      <a:pt x="9828" y="2927"/>
                    </a:cubicBezTo>
                    <a:cubicBezTo>
                      <a:pt x="10078" y="2927"/>
                      <a:pt x="10310" y="2785"/>
                      <a:pt x="10436" y="2574"/>
                    </a:cubicBezTo>
                    <a:cubicBezTo>
                      <a:pt x="10647" y="2153"/>
                      <a:pt x="10324" y="1689"/>
                      <a:pt x="9895" y="1689"/>
                    </a:cubicBezTo>
                    <a:close/>
                    <a:moveTo>
                      <a:pt x="4359" y="3369"/>
                    </a:moveTo>
                    <a:cubicBezTo>
                      <a:pt x="4257" y="3369"/>
                      <a:pt x="4205" y="3523"/>
                      <a:pt x="4282" y="3599"/>
                    </a:cubicBezTo>
                    <a:lnTo>
                      <a:pt x="4334" y="3599"/>
                    </a:lnTo>
                    <a:cubicBezTo>
                      <a:pt x="4347" y="3606"/>
                      <a:pt x="4363" y="3610"/>
                      <a:pt x="4379" y="3610"/>
                    </a:cubicBezTo>
                    <a:cubicBezTo>
                      <a:pt x="4422" y="3610"/>
                      <a:pt x="4469" y="3586"/>
                      <a:pt x="4487" y="3548"/>
                    </a:cubicBezTo>
                    <a:cubicBezTo>
                      <a:pt x="4513" y="3446"/>
                      <a:pt x="4436" y="3369"/>
                      <a:pt x="4359" y="3369"/>
                    </a:cubicBezTo>
                    <a:close/>
                    <a:moveTo>
                      <a:pt x="15337" y="2484"/>
                    </a:moveTo>
                    <a:cubicBezTo>
                      <a:pt x="15295" y="2484"/>
                      <a:pt x="15251" y="2488"/>
                      <a:pt x="15206" y="2497"/>
                    </a:cubicBezTo>
                    <a:cubicBezTo>
                      <a:pt x="14744" y="2574"/>
                      <a:pt x="14462" y="3317"/>
                      <a:pt x="14898" y="3599"/>
                    </a:cubicBezTo>
                    <a:cubicBezTo>
                      <a:pt x="14950" y="3651"/>
                      <a:pt x="15026" y="3676"/>
                      <a:pt x="15129" y="3702"/>
                    </a:cubicBezTo>
                    <a:cubicBezTo>
                      <a:pt x="15170" y="3710"/>
                      <a:pt x="15212" y="3713"/>
                      <a:pt x="15254" y="3713"/>
                    </a:cubicBezTo>
                    <a:cubicBezTo>
                      <a:pt x="15498" y="3713"/>
                      <a:pt x="15745" y="3588"/>
                      <a:pt x="15898" y="3369"/>
                    </a:cubicBezTo>
                    <a:cubicBezTo>
                      <a:pt x="16085" y="2948"/>
                      <a:pt x="15782" y="2484"/>
                      <a:pt x="15337" y="2484"/>
                    </a:cubicBezTo>
                    <a:close/>
                    <a:moveTo>
                      <a:pt x="13055" y="3385"/>
                    </a:moveTo>
                    <a:cubicBezTo>
                      <a:pt x="13037" y="3385"/>
                      <a:pt x="13019" y="3388"/>
                      <a:pt x="13001" y="3394"/>
                    </a:cubicBezTo>
                    <a:cubicBezTo>
                      <a:pt x="12847" y="3420"/>
                      <a:pt x="12744" y="3676"/>
                      <a:pt x="12898" y="3779"/>
                    </a:cubicBezTo>
                    <a:cubicBezTo>
                      <a:pt x="12898" y="3779"/>
                      <a:pt x="12924" y="3779"/>
                      <a:pt x="12975" y="3805"/>
                    </a:cubicBezTo>
                    <a:cubicBezTo>
                      <a:pt x="12993" y="3809"/>
                      <a:pt x="13010" y="3811"/>
                      <a:pt x="13028" y="3811"/>
                    </a:cubicBezTo>
                    <a:cubicBezTo>
                      <a:pt x="13111" y="3811"/>
                      <a:pt x="13189" y="3761"/>
                      <a:pt x="13231" y="3676"/>
                    </a:cubicBezTo>
                    <a:cubicBezTo>
                      <a:pt x="13299" y="3541"/>
                      <a:pt x="13188" y="3385"/>
                      <a:pt x="13055" y="3385"/>
                    </a:cubicBezTo>
                    <a:close/>
                    <a:moveTo>
                      <a:pt x="7890" y="4029"/>
                    </a:moveTo>
                    <a:cubicBezTo>
                      <a:pt x="7731" y="4029"/>
                      <a:pt x="7579" y="4105"/>
                      <a:pt x="7539" y="4266"/>
                    </a:cubicBezTo>
                    <a:cubicBezTo>
                      <a:pt x="7513" y="4317"/>
                      <a:pt x="7513" y="4369"/>
                      <a:pt x="7539" y="4420"/>
                    </a:cubicBezTo>
                    <a:cubicBezTo>
                      <a:pt x="7565" y="4625"/>
                      <a:pt x="7718" y="4779"/>
                      <a:pt x="7898" y="4805"/>
                    </a:cubicBezTo>
                    <a:cubicBezTo>
                      <a:pt x="7908" y="4806"/>
                      <a:pt x="7919" y="4806"/>
                      <a:pt x="7929" y="4806"/>
                    </a:cubicBezTo>
                    <a:cubicBezTo>
                      <a:pt x="8221" y="4806"/>
                      <a:pt x="8430" y="4463"/>
                      <a:pt x="8257" y="4215"/>
                    </a:cubicBezTo>
                    <a:cubicBezTo>
                      <a:pt x="8183" y="4093"/>
                      <a:pt x="8034" y="4029"/>
                      <a:pt x="7890" y="4029"/>
                    </a:cubicBezTo>
                    <a:close/>
                    <a:moveTo>
                      <a:pt x="4081" y="5358"/>
                    </a:moveTo>
                    <a:cubicBezTo>
                      <a:pt x="3918" y="5358"/>
                      <a:pt x="3759" y="5435"/>
                      <a:pt x="3718" y="5600"/>
                    </a:cubicBezTo>
                    <a:cubicBezTo>
                      <a:pt x="3693" y="5651"/>
                      <a:pt x="3693" y="5702"/>
                      <a:pt x="3718" y="5753"/>
                    </a:cubicBezTo>
                    <a:cubicBezTo>
                      <a:pt x="3744" y="5933"/>
                      <a:pt x="3898" y="6087"/>
                      <a:pt x="4077" y="6112"/>
                    </a:cubicBezTo>
                    <a:cubicBezTo>
                      <a:pt x="4088" y="6113"/>
                      <a:pt x="4099" y="6114"/>
                      <a:pt x="4110" y="6114"/>
                    </a:cubicBezTo>
                    <a:cubicBezTo>
                      <a:pt x="4401" y="6114"/>
                      <a:pt x="4609" y="5794"/>
                      <a:pt x="4436" y="5523"/>
                    </a:cubicBezTo>
                    <a:cubicBezTo>
                      <a:pt x="4365" y="5416"/>
                      <a:pt x="4222" y="5358"/>
                      <a:pt x="4081" y="5358"/>
                    </a:cubicBezTo>
                    <a:close/>
                    <a:moveTo>
                      <a:pt x="7747" y="6125"/>
                    </a:moveTo>
                    <a:cubicBezTo>
                      <a:pt x="7705" y="6125"/>
                      <a:pt x="7661" y="6129"/>
                      <a:pt x="7616" y="6138"/>
                    </a:cubicBezTo>
                    <a:cubicBezTo>
                      <a:pt x="7154" y="6215"/>
                      <a:pt x="6872" y="6959"/>
                      <a:pt x="7308" y="7266"/>
                    </a:cubicBezTo>
                    <a:cubicBezTo>
                      <a:pt x="7359" y="7292"/>
                      <a:pt x="7436" y="7343"/>
                      <a:pt x="7539" y="7343"/>
                    </a:cubicBezTo>
                    <a:cubicBezTo>
                      <a:pt x="7588" y="7357"/>
                      <a:pt x="7639" y="7363"/>
                      <a:pt x="7691" y="7363"/>
                    </a:cubicBezTo>
                    <a:cubicBezTo>
                      <a:pt x="7932" y="7363"/>
                      <a:pt x="8181" y="7221"/>
                      <a:pt x="8308" y="7010"/>
                    </a:cubicBezTo>
                    <a:cubicBezTo>
                      <a:pt x="8495" y="6589"/>
                      <a:pt x="8191" y="6125"/>
                      <a:pt x="7747" y="6125"/>
                    </a:cubicBezTo>
                    <a:close/>
                    <a:moveTo>
                      <a:pt x="1797" y="7616"/>
                    </a:moveTo>
                    <a:cubicBezTo>
                      <a:pt x="1780" y="7616"/>
                      <a:pt x="1762" y="7619"/>
                      <a:pt x="1744" y="7625"/>
                    </a:cubicBezTo>
                    <a:cubicBezTo>
                      <a:pt x="1590" y="7651"/>
                      <a:pt x="1487" y="7882"/>
                      <a:pt x="1615" y="7984"/>
                    </a:cubicBezTo>
                    <a:lnTo>
                      <a:pt x="1615" y="8010"/>
                    </a:lnTo>
                    <a:cubicBezTo>
                      <a:pt x="1641" y="8010"/>
                      <a:pt x="1667" y="8010"/>
                      <a:pt x="1692" y="8036"/>
                    </a:cubicBezTo>
                    <a:cubicBezTo>
                      <a:pt x="1795" y="8036"/>
                      <a:pt x="1898" y="8010"/>
                      <a:pt x="1974" y="7907"/>
                    </a:cubicBezTo>
                    <a:cubicBezTo>
                      <a:pt x="2020" y="7772"/>
                      <a:pt x="1926" y="7616"/>
                      <a:pt x="1797" y="7616"/>
                    </a:cubicBezTo>
                    <a:close/>
                    <a:moveTo>
                      <a:pt x="6237" y="9057"/>
                    </a:moveTo>
                    <a:cubicBezTo>
                      <a:pt x="6227" y="9057"/>
                      <a:pt x="6216" y="9059"/>
                      <a:pt x="6205" y="9061"/>
                    </a:cubicBezTo>
                    <a:cubicBezTo>
                      <a:pt x="6129" y="9087"/>
                      <a:pt x="6077" y="9215"/>
                      <a:pt x="6154" y="9292"/>
                    </a:cubicBezTo>
                    <a:lnTo>
                      <a:pt x="6205" y="9292"/>
                    </a:lnTo>
                    <a:cubicBezTo>
                      <a:pt x="6219" y="9299"/>
                      <a:pt x="6233" y="9302"/>
                      <a:pt x="6246" y="9302"/>
                    </a:cubicBezTo>
                    <a:cubicBezTo>
                      <a:pt x="6282" y="9302"/>
                      <a:pt x="6315" y="9278"/>
                      <a:pt x="6334" y="9241"/>
                    </a:cubicBezTo>
                    <a:cubicBezTo>
                      <a:pt x="6380" y="9149"/>
                      <a:pt x="6323" y="9057"/>
                      <a:pt x="6237" y="9057"/>
                    </a:cubicBezTo>
                    <a:close/>
                    <a:moveTo>
                      <a:pt x="3654" y="8563"/>
                    </a:moveTo>
                    <a:cubicBezTo>
                      <a:pt x="3625" y="8563"/>
                      <a:pt x="3595" y="8566"/>
                      <a:pt x="3564" y="8574"/>
                    </a:cubicBezTo>
                    <a:cubicBezTo>
                      <a:pt x="3282" y="8625"/>
                      <a:pt x="3077" y="9087"/>
                      <a:pt x="3359" y="9292"/>
                    </a:cubicBezTo>
                    <a:cubicBezTo>
                      <a:pt x="3410" y="9318"/>
                      <a:pt x="3462" y="9318"/>
                      <a:pt x="3513" y="9343"/>
                    </a:cubicBezTo>
                    <a:cubicBezTo>
                      <a:pt x="3535" y="9347"/>
                      <a:pt x="3558" y="9348"/>
                      <a:pt x="3581" y="9348"/>
                    </a:cubicBezTo>
                    <a:cubicBezTo>
                      <a:pt x="3742" y="9348"/>
                      <a:pt x="3910" y="9270"/>
                      <a:pt x="4000" y="9113"/>
                    </a:cubicBezTo>
                    <a:cubicBezTo>
                      <a:pt x="4116" y="8859"/>
                      <a:pt x="3919" y="8563"/>
                      <a:pt x="3654" y="8563"/>
                    </a:cubicBezTo>
                    <a:close/>
                    <a:moveTo>
                      <a:pt x="8158" y="9205"/>
                    </a:moveTo>
                    <a:cubicBezTo>
                      <a:pt x="7996" y="9205"/>
                      <a:pt x="7837" y="9281"/>
                      <a:pt x="7795" y="9446"/>
                    </a:cubicBezTo>
                    <a:cubicBezTo>
                      <a:pt x="7795" y="9497"/>
                      <a:pt x="7795" y="9549"/>
                      <a:pt x="7795" y="9600"/>
                    </a:cubicBezTo>
                    <a:cubicBezTo>
                      <a:pt x="7821" y="9779"/>
                      <a:pt x="7975" y="9933"/>
                      <a:pt x="8154" y="9959"/>
                    </a:cubicBezTo>
                    <a:cubicBezTo>
                      <a:pt x="8166" y="9960"/>
                      <a:pt x="8178" y="9960"/>
                      <a:pt x="8190" y="9960"/>
                    </a:cubicBezTo>
                    <a:cubicBezTo>
                      <a:pt x="8502" y="9960"/>
                      <a:pt x="8686" y="9641"/>
                      <a:pt x="8513" y="9369"/>
                    </a:cubicBezTo>
                    <a:cubicBezTo>
                      <a:pt x="8442" y="9262"/>
                      <a:pt x="8299" y="9205"/>
                      <a:pt x="8158" y="9205"/>
                    </a:cubicBezTo>
                    <a:close/>
                    <a:moveTo>
                      <a:pt x="5080" y="11305"/>
                    </a:moveTo>
                    <a:cubicBezTo>
                      <a:pt x="5038" y="11305"/>
                      <a:pt x="4994" y="11309"/>
                      <a:pt x="4949" y="11318"/>
                    </a:cubicBezTo>
                    <a:cubicBezTo>
                      <a:pt x="4487" y="11395"/>
                      <a:pt x="4205" y="12138"/>
                      <a:pt x="4641" y="12446"/>
                    </a:cubicBezTo>
                    <a:cubicBezTo>
                      <a:pt x="4693" y="12472"/>
                      <a:pt x="4769" y="12523"/>
                      <a:pt x="4872" y="12523"/>
                    </a:cubicBezTo>
                    <a:cubicBezTo>
                      <a:pt x="4921" y="12537"/>
                      <a:pt x="4972" y="12543"/>
                      <a:pt x="5022" y="12543"/>
                    </a:cubicBezTo>
                    <a:cubicBezTo>
                      <a:pt x="5258" y="12543"/>
                      <a:pt x="5493" y="12401"/>
                      <a:pt x="5641" y="12190"/>
                    </a:cubicBezTo>
                    <a:cubicBezTo>
                      <a:pt x="5829" y="11769"/>
                      <a:pt x="5525" y="11305"/>
                      <a:pt x="5080" y="11305"/>
                    </a:cubicBezTo>
                    <a:close/>
                    <a:moveTo>
                      <a:pt x="897" y="11529"/>
                    </a:moveTo>
                    <a:cubicBezTo>
                      <a:pt x="847" y="11529"/>
                      <a:pt x="796" y="11536"/>
                      <a:pt x="744" y="11549"/>
                    </a:cubicBezTo>
                    <a:cubicBezTo>
                      <a:pt x="282" y="11626"/>
                      <a:pt x="0" y="12369"/>
                      <a:pt x="436" y="12651"/>
                    </a:cubicBezTo>
                    <a:cubicBezTo>
                      <a:pt x="513" y="12703"/>
                      <a:pt x="590" y="12728"/>
                      <a:pt x="667" y="12754"/>
                    </a:cubicBezTo>
                    <a:cubicBezTo>
                      <a:pt x="712" y="12761"/>
                      <a:pt x="756" y="12765"/>
                      <a:pt x="801" y="12765"/>
                    </a:cubicBezTo>
                    <a:cubicBezTo>
                      <a:pt x="1061" y="12765"/>
                      <a:pt x="1305" y="12640"/>
                      <a:pt x="1436" y="12420"/>
                    </a:cubicBezTo>
                    <a:cubicBezTo>
                      <a:pt x="1643" y="12006"/>
                      <a:pt x="1333" y="11529"/>
                      <a:pt x="897" y="115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775275" y="2546100"/>
                <a:ext cx="795475" cy="1591550"/>
              </a:xfrm>
              <a:custGeom>
                <a:avLst/>
                <a:gdLst/>
                <a:ahLst/>
                <a:cxnLst/>
                <a:rect l="l" t="t" r="r" b="b"/>
                <a:pathLst>
                  <a:path w="31819" h="63662" extrusionOk="0">
                    <a:moveTo>
                      <a:pt x="31286" y="1"/>
                    </a:moveTo>
                    <a:cubicBezTo>
                      <a:pt x="31186" y="1"/>
                      <a:pt x="31084" y="43"/>
                      <a:pt x="31003" y="145"/>
                    </a:cubicBezTo>
                    <a:cubicBezTo>
                      <a:pt x="15822" y="19300"/>
                      <a:pt x="4258" y="42891"/>
                      <a:pt x="52" y="63200"/>
                    </a:cubicBezTo>
                    <a:cubicBezTo>
                      <a:pt x="1" y="63405"/>
                      <a:pt x="129" y="63610"/>
                      <a:pt x="334" y="63662"/>
                    </a:cubicBezTo>
                    <a:lnTo>
                      <a:pt x="411" y="63662"/>
                    </a:lnTo>
                    <a:cubicBezTo>
                      <a:pt x="591" y="63662"/>
                      <a:pt x="745" y="63534"/>
                      <a:pt x="796" y="63354"/>
                    </a:cubicBezTo>
                    <a:cubicBezTo>
                      <a:pt x="4976" y="43148"/>
                      <a:pt x="16489" y="19685"/>
                      <a:pt x="31592" y="607"/>
                    </a:cubicBezTo>
                    <a:cubicBezTo>
                      <a:pt x="31818" y="325"/>
                      <a:pt x="31560" y="1"/>
                      <a:pt x="312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 name="Google Shape;21;p2"/>
            <p:cNvGrpSpPr/>
            <p:nvPr/>
          </p:nvGrpSpPr>
          <p:grpSpPr>
            <a:xfrm>
              <a:off x="-623774" y="407959"/>
              <a:ext cx="2317309" cy="2264556"/>
              <a:chOff x="-623774" y="407959"/>
              <a:chExt cx="2317309" cy="2264556"/>
            </a:xfrm>
          </p:grpSpPr>
          <p:grpSp>
            <p:nvGrpSpPr>
              <p:cNvPr id="22" name="Google Shape;22;p2"/>
              <p:cNvGrpSpPr/>
              <p:nvPr/>
            </p:nvGrpSpPr>
            <p:grpSpPr>
              <a:xfrm rot="1413719">
                <a:off x="-360763" y="695549"/>
                <a:ext cx="1791287" cy="1689375"/>
                <a:chOff x="-2055400" y="3174000"/>
                <a:chExt cx="1520600" cy="1434200"/>
              </a:xfrm>
            </p:grpSpPr>
            <p:sp>
              <p:nvSpPr>
                <p:cNvPr id="23" name="Google Shape;23;p2"/>
                <p:cNvSpPr/>
                <p:nvPr/>
              </p:nvSpPr>
              <p:spPr>
                <a:xfrm>
                  <a:off x="-2007975" y="3215025"/>
                  <a:ext cx="1473175" cy="1393175"/>
                </a:xfrm>
                <a:custGeom>
                  <a:avLst/>
                  <a:gdLst/>
                  <a:ahLst/>
                  <a:cxnLst/>
                  <a:rect l="l" t="t" r="r" b="b"/>
                  <a:pathLst>
                    <a:path w="58927" h="55727" extrusionOk="0">
                      <a:moveTo>
                        <a:pt x="49062" y="0"/>
                      </a:moveTo>
                      <a:cubicBezTo>
                        <a:pt x="48551" y="0"/>
                        <a:pt x="48041" y="36"/>
                        <a:pt x="47542" y="108"/>
                      </a:cubicBezTo>
                      <a:cubicBezTo>
                        <a:pt x="43618" y="698"/>
                        <a:pt x="40182" y="3005"/>
                        <a:pt x="37054" y="5441"/>
                      </a:cubicBezTo>
                      <a:cubicBezTo>
                        <a:pt x="28669" y="11980"/>
                        <a:pt x="21566" y="19955"/>
                        <a:pt x="15489" y="28674"/>
                      </a:cubicBezTo>
                      <a:cubicBezTo>
                        <a:pt x="13386" y="31725"/>
                        <a:pt x="11591" y="33828"/>
                        <a:pt x="9309" y="36725"/>
                      </a:cubicBezTo>
                      <a:cubicBezTo>
                        <a:pt x="4366" y="43026"/>
                        <a:pt x="2390" y="53266"/>
                        <a:pt x="9" y="55718"/>
                      </a:cubicBezTo>
                      <a:lnTo>
                        <a:pt x="9" y="55718"/>
                      </a:lnTo>
                      <a:cubicBezTo>
                        <a:pt x="12574" y="42822"/>
                        <a:pt x="31237" y="29697"/>
                        <a:pt x="46849" y="20724"/>
                      </a:cubicBezTo>
                      <a:cubicBezTo>
                        <a:pt x="49901" y="18981"/>
                        <a:pt x="53055" y="17237"/>
                        <a:pt x="55363" y="14596"/>
                      </a:cubicBezTo>
                      <a:cubicBezTo>
                        <a:pt x="57645" y="11955"/>
                        <a:pt x="58927" y="8083"/>
                        <a:pt x="57542" y="4852"/>
                      </a:cubicBezTo>
                      <a:cubicBezTo>
                        <a:pt x="56177" y="1674"/>
                        <a:pt x="52567" y="0"/>
                        <a:pt x="49062" y="0"/>
                      </a:cubicBezTo>
                      <a:close/>
                      <a:moveTo>
                        <a:pt x="9" y="55718"/>
                      </a:moveTo>
                      <a:lnTo>
                        <a:pt x="9" y="55718"/>
                      </a:lnTo>
                      <a:cubicBezTo>
                        <a:pt x="6" y="55720"/>
                        <a:pt x="4" y="55723"/>
                        <a:pt x="1" y="55726"/>
                      </a:cubicBezTo>
                      <a:cubicBezTo>
                        <a:pt x="4" y="55723"/>
                        <a:pt x="6" y="55720"/>
                        <a:pt x="9" y="5571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2055400" y="3174000"/>
                  <a:ext cx="1472525" cy="1393175"/>
                </a:xfrm>
                <a:custGeom>
                  <a:avLst/>
                  <a:gdLst/>
                  <a:ahLst/>
                  <a:cxnLst/>
                  <a:rect l="l" t="t" r="r" b="b"/>
                  <a:pathLst>
                    <a:path w="58901" h="55727" extrusionOk="0">
                      <a:moveTo>
                        <a:pt x="49036" y="0"/>
                      </a:moveTo>
                      <a:cubicBezTo>
                        <a:pt x="48525" y="0"/>
                        <a:pt x="48015" y="36"/>
                        <a:pt x="47516" y="108"/>
                      </a:cubicBezTo>
                      <a:cubicBezTo>
                        <a:pt x="43592" y="697"/>
                        <a:pt x="40156" y="3005"/>
                        <a:pt x="37028" y="5441"/>
                      </a:cubicBezTo>
                      <a:lnTo>
                        <a:pt x="37053" y="5441"/>
                      </a:lnTo>
                      <a:cubicBezTo>
                        <a:pt x="28643" y="11980"/>
                        <a:pt x="21540" y="19955"/>
                        <a:pt x="15488" y="28673"/>
                      </a:cubicBezTo>
                      <a:cubicBezTo>
                        <a:pt x="13386" y="31725"/>
                        <a:pt x="11565" y="33828"/>
                        <a:pt x="9283" y="36725"/>
                      </a:cubicBezTo>
                      <a:cubicBezTo>
                        <a:pt x="4334" y="43033"/>
                        <a:pt x="2359" y="53290"/>
                        <a:pt x="0" y="55726"/>
                      </a:cubicBezTo>
                      <a:cubicBezTo>
                        <a:pt x="12565" y="42828"/>
                        <a:pt x="31207" y="29699"/>
                        <a:pt x="46823" y="20724"/>
                      </a:cubicBezTo>
                      <a:cubicBezTo>
                        <a:pt x="49875" y="18981"/>
                        <a:pt x="53029" y="17237"/>
                        <a:pt x="55336" y="14596"/>
                      </a:cubicBezTo>
                      <a:cubicBezTo>
                        <a:pt x="57619" y="11955"/>
                        <a:pt x="58901" y="8083"/>
                        <a:pt x="57516" y="4852"/>
                      </a:cubicBezTo>
                      <a:cubicBezTo>
                        <a:pt x="56151" y="1674"/>
                        <a:pt x="52541" y="0"/>
                        <a:pt x="490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083325" y="3219875"/>
                  <a:ext cx="461350" cy="203475"/>
                </a:xfrm>
                <a:custGeom>
                  <a:avLst/>
                  <a:gdLst/>
                  <a:ahLst/>
                  <a:cxnLst/>
                  <a:rect l="l" t="t" r="r" b="b"/>
                  <a:pathLst>
                    <a:path w="18454" h="8139" extrusionOk="0">
                      <a:moveTo>
                        <a:pt x="8731" y="282"/>
                      </a:moveTo>
                      <a:cubicBezTo>
                        <a:pt x="8661" y="282"/>
                        <a:pt x="8587" y="347"/>
                        <a:pt x="8607" y="427"/>
                      </a:cubicBezTo>
                      <a:cubicBezTo>
                        <a:pt x="8607" y="452"/>
                        <a:pt x="8633" y="452"/>
                        <a:pt x="8633" y="478"/>
                      </a:cubicBezTo>
                      <a:cubicBezTo>
                        <a:pt x="8669" y="496"/>
                        <a:pt x="8705" y="514"/>
                        <a:pt x="8741" y="514"/>
                      </a:cubicBezTo>
                      <a:cubicBezTo>
                        <a:pt x="8756" y="514"/>
                        <a:pt x="8771" y="511"/>
                        <a:pt x="8786" y="504"/>
                      </a:cubicBezTo>
                      <a:cubicBezTo>
                        <a:pt x="8889" y="452"/>
                        <a:pt x="8889" y="350"/>
                        <a:pt x="8786" y="298"/>
                      </a:cubicBezTo>
                      <a:cubicBezTo>
                        <a:pt x="8770" y="287"/>
                        <a:pt x="8750" y="282"/>
                        <a:pt x="8731" y="282"/>
                      </a:cubicBezTo>
                      <a:close/>
                      <a:moveTo>
                        <a:pt x="11359" y="1"/>
                      </a:moveTo>
                      <a:cubicBezTo>
                        <a:pt x="11294" y="1"/>
                        <a:pt x="11229" y="21"/>
                        <a:pt x="11171" y="68"/>
                      </a:cubicBezTo>
                      <a:cubicBezTo>
                        <a:pt x="11120" y="119"/>
                        <a:pt x="11094" y="145"/>
                        <a:pt x="11069" y="196"/>
                      </a:cubicBezTo>
                      <a:cubicBezTo>
                        <a:pt x="10992" y="375"/>
                        <a:pt x="11017" y="581"/>
                        <a:pt x="11145" y="709"/>
                      </a:cubicBezTo>
                      <a:cubicBezTo>
                        <a:pt x="11221" y="785"/>
                        <a:pt x="11314" y="819"/>
                        <a:pt x="11405" y="819"/>
                      </a:cubicBezTo>
                      <a:cubicBezTo>
                        <a:pt x="11590" y="819"/>
                        <a:pt x="11769" y="676"/>
                        <a:pt x="11787" y="452"/>
                      </a:cubicBezTo>
                      <a:cubicBezTo>
                        <a:pt x="11806" y="234"/>
                        <a:pt x="11581" y="1"/>
                        <a:pt x="11359" y="1"/>
                      </a:cubicBezTo>
                      <a:close/>
                      <a:moveTo>
                        <a:pt x="14759" y="611"/>
                      </a:moveTo>
                      <a:cubicBezTo>
                        <a:pt x="14635" y="611"/>
                        <a:pt x="14488" y="737"/>
                        <a:pt x="14530" y="863"/>
                      </a:cubicBezTo>
                      <a:cubicBezTo>
                        <a:pt x="14530" y="888"/>
                        <a:pt x="14556" y="914"/>
                        <a:pt x="14556" y="940"/>
                      </a:cubicBezTo>
                      <a:cubicBezTo>
                        <a:pt x="14606" y="989"/>
                        <a:pt x="14666" y="1017"/>
                        <a:pt x="14730" y="1017"/>
                      </a:cubicBezTo>
                      <a:cubicBezTo>
                        <a:pt x="14765" y="1017"/>
                        <a:pt x="14802" y="1009"/>
                        <a:pt x="14838" y="991"/>
                      </a:cubicBezTo>
                      <a:cubicBezTo>
                        <a:pt x="14992" y="914"/>
                        <a:pt x="14992" y="709"/>
                        <a:pt x="14838" y="632"/>
                      </a:cubicBezTo>
                      <a:cubicBezTo>
                        <a:pt x="14814" y="618"/>
                        <a:pt x="14787" y="611"/>
                        <a:pt x="14759" y="611"/>
                      </a:cubicBezTo>
                      <a:close/>
                      <a:moveTo>
                        <a:pt x="7128" y="1616"/>
                      </a:moveTo>
                      <a:cubicBezTo>
                        <a:pt x="7063" y="1616"/>
                        <a:pt x="6998" y="1637"/>
                        <a:pt x="6940" y="1683"/>
                      </a:cubicBezTo>
                      <a:cubicBezTo>
                        <a:pt x="6889" y="1709"/>
                        <a:pt x="6863" y="1760"/>
                        <a:pt x="6838" y="1811"/>
                      </a:cubicBezTo>
                      <a:cubicBezTo>
                        <a:pt x="6761" y="1965"/>
                        <a:pt x="6786" y="2170"/>
                        <a:pt x="6914" y="2324"/>
                      </a:cubicBezTo>
                      <a:cubicBezTo>
                        <a:pt x="6987" y="2389"/>
                        <a:pt x="7075" y="2418"/>
                        <a:pt x="7161" y="2418"/>
                      </a:cubicBezTo>
                      <a:cubicBezTo>
                        <a:pt x="7351" y="2418"/>
                        <a:pt x="7538" y="2279"/>
                        <a:pt x="7556" y="2068"/>
                      </a:cubicBezTo>
                      <a:cubicBezTo>
                        <a:pt x="7575" y="1850"/>
                        <a:pt x="7350" y="1616"/>
                        <a:pt x="7128" y="1616"/>
                      </a:cubicBezTo>
                      <a:close/>
                      <a:moveTo>
                        <a:pt x="4071" y="2071"/>
                      </a:moveTo>
                      <a:cubicBezTo>
                        <a:pt x="3935" y="2071"/>
                        <a:pt x="3797" y="2181"/>
                        <a:pt x="3837" y="2324"/>
                      </a:cubicBezTo>
                      <a:cubicBezTo>
                        <a:pt x="3863" y="2350"/>
                        <a:pt x="3863" y="2376"/>
                        <a:pt x="3889" y="2401"/>
                      </a:cubicBezTo>
                      <a:cubicBezTo>
                        <a:pt x="3938" y="2451"/>
                        <a:pt x="3999" y="2479"/>
                        <a:pt x="4063" y="2479"/>
                      </a:cubicBezTo>
                      <a:cubicBezTo>
                        <a:pt x="4098" y="2479"/>
                        <a:pt x="4134" y="2471"/>
                        <a:pt x="4171" y="2452"/>
                      </a:cubicBezTo>
                      <a:cubicBezTo>
                        <a:pt x="4325" y="2376"/>
                        <a:pt x="4325" y="2170"/>
                        <a:pt x="4171" y="2093"/>
                      </a:cubicBezTo>
                      <a:cubicBezTo>
                        <a:pt x="4140" y="2078"/>
                        <a:pt x="4105" y="2071"/>
                        <a:pt x="4071" y="2071"/>
                      </a:cubicBezTo>
                      <a:close/>
                      <a:moveTo>
                        <a:pt x="13880" y="2168"/>
                      </a:moveTo>
                      <a:cubicBezTo>
                        <a:pt x="13496" y="2168"/>
                        <a:pt x="13071" y="2519"/>
                        <a:pt x="13197" y="2940"/>
                      </a:cubicBezTo>
                      <a:lnTo>
                        <a:pt x="13171" y="2914"/>
                      </a:lnTo>
                      <a:lnTo>
                        <a:pt x="13171" y="2914"/>
                      </a:lnTo>
                      <a:cubicBezTo>
                        <a:pt x="13197" y="3017"/>
                        <a:pt x="13248" y="3068"/>
                        <a:pt x="13299" y="3145"/>
                      </a:cubicBezTo>
                      <a:cubicBezTo>
                        <a:pt x="13438" y="3300"/>
                        <a:pt x="13634" y="3386"/>
                        <a:pt x="13834" y="3386"/>
                      </a:cubicBezTo>
                      <a:cubicBezTo>
                        <a:pt x="13931" y="3386"/>
                        <a:pt x="14028" y="3366"/>
                        <a:pt x="14120" y="3324"/>
                      </a:cubicBezTo>
                      <a:cubicBezTo>
                        <a:pt x="14582" y="3119"/>
                        <a:pt x="14582" y="2452"/>
                        <a:pt x="14120" y="2222"/>
                      </a:cubicBezTo>
                      <a:cubicBezTo>
                        <a:pt x="14046" y="2185"/>
                        <a:pt x="13964" y="2168"/>
                        <a:pt x="13880" y="2168"/>
                      </a:cubicBezTo>
                      <a:close/>
                      <a:moveTo>
                        <a:pt x="11052" y="2873"/>
                      </a:moveTo>
                      <a:cubicBezTo>
                        <a:pt x="10986" y="2873"/>
                        <a:pt x="10922" y="2893"/>
                        <a:pt x="10863" y="2940"/>
                      </a:cubicBezTo>
                      <a:cubicBezTo>
                        <a:pt x="10812" y="2965"/>
                        <a:pt x="10786" y="3017"/>
                        <a:pt x="10761" y="3068"/>
                      </a:cubicBezTo>
                      <a:cubicBezTo>
                        <a:pt x="10658" y="3222"/>
                        <a:pt x="10710" y="3427"/>
                        <a:pt x="10838" y="3581"/>
                      </a:cubicBezTo>
                      <a:cubicBezTo>
                        <a:pt x="10910" y="3645"/>
                        <a:pt x="10998" y="3674"/>
                        <a:pt x="11085" y="3674"/>
                      </a:cubicBezTo>
                      <a:cubicBezTo>
                        <a:pt x="11275" y="3674"/>
                        <a:pt x="11461" y="3535"/>
                        <a:pt x="11479" y="3324"/>
                      </a:cubicBezTo>
                      <a:cubicBezTo>
                        <a:pt x="11499" y="3106"/>
                        <a:pt x="11273" y="2873"/>
                        <a:pt x="11052" y="2873"/>
                      </a:cubicBezTo>
                      <a:close/>
                      <a:moveTo>
                        <a:pt x="16379" y="3486"/>
                      </a:moveTo>
                      <a:cubicBezTo>
                        <a:pt x="16118" y="3486"/>
                        <a:pt x="15832" y="3726"/>
                        <a:pt x="15915" y="4017"/>
                      </a:cubicBezTo>
                      <a:cubicBezTo>
                        <a:pt x="15915" y="4068"/>
                        <a:pt x="15941" y="4119"/>
                        <a:pt x="15992" y="4170"/>
                      </a:cubicBezTo>
                      <a:cubicBezTo>
                        <a:pt x="16098" y="4277"/>
                        <a:pt x="16241" y="4334"/>
                        <a:pt x="16378" y="4334"/>
                      </a:cubicBezTo>
                      <a:cubicBezTo>
                        <a:pt x="16440" y="4334"/>
                        <a:pt x="16500" y="4323"/>
                        <a:pt x="16556" y="4299"/>
                      </a:cubicBezTo>
                      <a:cubicBezTo>
                        <a:pt x="16889" y="4145"/>
                        <a:pt x="16889" y="3683"/>
                        <a:pt x="16556" y="3529"/>
                      </a:cubicBezTo>
                      <a:cubicBezTo>
                        <a:pt x="16502" y="3500"/>
                        <a:pt x="16441" y="3486"/>
                        <a:pt x="16379" y="3486"/>
                      </a:cubicBezTo>
                      <a:close/>
                      <a:moveTo>
                        <a:pt x="4904" y="3922"/>
                      </a:moveTo>
                      <a:cubicBezTo>
                        <a:pt x="4663" y="3922"/>
                        <a:pt x="4396" y="4153"/>
                        <a:pt x="4478" y="4401"/>
                      </a:cubicBezTo>
                      <a:cubicBezTo>
                        <a:pt x="4478" y="4453"/>
                        <a:pt x="4504" y="4504"/>
                        <a:pt x="4555" y="4529"/>
                      </a:cubicBezTo>
                      <a:cubicBezTo>
                        <a:pt x="4644" y="4636"/>
                        <a:pt x="4769" y="4693"/>
                        <a:pt x="4897" y="4693"/>
                      </a:cubicBezTo>
                      <a:cubicBezTo>
                        <a:pt x="4955" y="4693"/>
                        <a:pt x="5013" y="4681"/>
                        <a:pt x="5068" y="4658"/>
                      </a:cubicBezTo>
                      <a:cubicBezTo>
                        <a:pt x="5376" y="4529"/>
                        <a:pt x="5376" y="4094"/>
                        <a:pt x="5068" y="3965"/>
                      </a:cubicBezTo>
                      <a:cubicBezTo>
                        <a:pt x="5018" y="3935"/>
                        <a:pt x="4962" y="3922"/>
                        <a:pt x="4904" y="3922"/>
                      </a:cubicBezTo>
                      <a:close/>
                      <a:moveTo>
                        <a:pt x="9543" y="4424"/>
                      </a:moveTo>
                      <a:cubicBezTo>
                        <a:pt x="9154" y="4424"/>
                        <a:pt x="8716" y="4772"/>
                        <a:pt x="8863" y="5171"/>
                      </a:cubicBezTo>
                      <a:lnTo>
                        <a:pt x="8838" y="5171"/>
                      </a:lnTo>
                      <a:cubicBezTo>
                        <a:pt x="8863" y="5247"/>
                        <a:pt x="8915" y="5324"/>
                        <a:pt x="8966" y="5376"/>
                      </a:cubicBezTo>
                      <a:cubicBezTo>
                        <a:pt x="9111" y="5539"/>
                        <a:pt x="9321" y="5625"/>
                        <a:pt x="9531" y="5625"/>
                      </a:cubicBezTo>
                      <a:cubicBezTo>
                        <a:pt x="9617" y="5625"/>
                        <a:pt x="9704" y="5611"/>
                        <a:pt x="9786" y="5581"/>
                      </a:cubicBezTo>
                      <a:cubicBezTo>
                        <a:pt x="10248" y="5350"/>
                        <a:pt x="10248" y="4709"/>
                        <a:pt x="9786" y="4478"/>
                      </a:cubicBezTo>
                      <a:cubicBezTo>
                        <a:pt x="9712" y="4441"/>
                        <a:pt x="9629" y="4424"/>
                        <a:pt x="9543" y="4424"/>
                      </a:cubicBezTo>
                      <a:close/>
                      <a:moveTo>
                        <a:pt x="803" y="4566"/>
                      </a:moveTo>
                      <a:cubicBezTo>
                        <a:pt x="420" y="4566"/>
                        <a:pt x="1" y="4912"/>
                        <a:pt x="145" y="5324"/>
                      </a:cubicBezTo>
                      <a:lnTo>
                        <a:pt x="119" y="5324"/>
                      </a:lnTo>
                      <a:cubicBezTo>
                        <a:pt x="145" y="5401"/>
                        <a:pt x="196" y="5478"/>
                        <a:pt x="247" y="5530"/>
                      </a:cubicBezTo>
                      <a:cubicBezTo>
                        <a:pt x="393" y="5693"/>
                        <a:pt x="602" y="5779"/>
                        <a:pt x="812" y="5779"/>
                      </a:cubicBezTo>
                      <a:cubicBezTo>
                        <a:pt x="899" y="5779"/>
                        <a:pt x="986" y="5765"/>
                        <a:pt x="1068" y="5735"/>
                      </a:cubicBezTo>
                      <a:cubicBezTo>
                        <a:pt x="1530" y="5504"/>
                        <a:pt x="1530" y="4837"/>
                        <a:pt x="1068" y="4632"/>
                      </a:cubicBezTo>
                      <a:cubicBezTo>
                        <a:pt x="988" y="4587"/>
                        <a:pt x="896" y="4566"/>
                        <a:pt x="803" y="4566"/>
                      </a:cubicBezTo>
                      <a:close/>
                      <a:moveTo>
                        <a:pt x="15597" y="5507"/>
                      </a:moveTo>
                      <a:cubicBezTo>
                        <a:pt x="15474" y="5507"/>
                        <a:pt x="15336" y="5617"/>
                        <a:pt x="15376" y="5760"/>
                      </a:cubicBezTo>
                      <a:cubicBezTo>
                        <a:pt x="15376" y="5786"/>
                        <a:pt x="15402" y="5812"/>
                        <a:pt x="15428" y="5837"/>
                      </a:cubicBezTo>
                      <a:cubicBezTo>
                        <a:pt x="15461" y="5887"/>
                        <a:pt x="15515" y="5915"/>
                        <a:pt x="15577" y="5915"/>
                      </a:cubicBezTo>
                      <a:cubicBezTo>
                        <a:pt x="15612" y="5915"/>
                        <a:pt x="15648" y="5907"/>
                        <a:pt x="15684" y="5889"/>
                      </a:cubicBezTo>
                      <a:cubicBezTo>
                        <a:pt x="15838" y="5812"/>
                        <a:pt x="15838" y="5606"/>
                        <a:pt x="15684" y="5530"/>
                      </a:cubicBezTo>
                      <a:cubicBezTo>
                        <a:pt x="15658" y="5514"/>
                        <a:pt x="15628" y="5507"/>
                        <a:pt x="15597" y="5507"/>
                      </a:cubicBezTo>
                      <a:close/>
                      <a:moveTo>
                        <a:pt x="6804" y="5935"/>
                      </a:moveTo>
                      <a:cubicBezTo>
                        <a:pt x="6729" y="5935"/>
                        <a:pt x="6636" y="6001"/>
                        <a:pt x="6658" y="6068"/>
                      </a:cubicBezTo>
                      <a:cubicBezTo>
                        <a:pt x="6658" y="6094"/>
                        <a:pt x="6684" y="6094"/>
                        <a:pt x="6684" y="6119"/>
                      </a:cubicBezTo>
                      <a:cubicBezTo>
                        <a:pt x="6702" y="6137"/>
                        <a:pt x="6746" y="6156"/>
                        <a:pt x="6788" y="6156"/>
                      </a:cubicBezTo>
                      <a:cubicBezTo>
                        <a:pt x="6805" y="6156"/>
                        <a:pt x="6823" y="6152"/>
                        <a:pt x="6838" y="6145"/>
                      </a:cubicBezTo>
                      <a:cubicBezTo>
                        <a:pt x="6914" y="6119"/>
                        <a:pt x="6914" y="5991"/>
                        <a:pt x="6838" y="5940"/>
                      </a:cubicBezTo>
                      <a:cubicBezTo>
                        <a:pt x="6827" y="5936"/>
                        <a:pt x="6816" y="5935"/>
                        <a:pt x="6804" y="5935"/>
                      </a:cubicBezTo>
                      <a:close/>
                      <a:moveTo>
                        <a:pt x="17748" y="6091"/>
                      </a:moveTo>
                      <a:cubicBezTo>
                        <a:pt x="17360" y="6091"/>
                        <a:pt x="16922" y="6438"/>
                        <a:pt x="17069" y="6837"/>
                      </a:cubicBezTo>
                      <a:lnTo>
                        <a:pt x="17043" y="6837"/>
                      </a:lnTo>
                      <a:cubicBezTo>
                        <a:pt x="17069" y="6914"/>
                        <a:pt x="17120" y="6991"/>
                        <a:pt x="17171" y="7068"/>
                      </a:cubicBezTo>
                      <a:cubicBezTo>
                        <a:pt x="17310" y="7224"/>
                        <a:pt x="17506" y="7309"/>
                        <a:pt x="17706" y="7309"/>
                      </a:cubicBezTo>
                      <a:cubicBezTo>
                        <a:pt x="17803" y="7309"/>
                        <a:pt x="17900" y="7289"/>
                        <a:pt x="17992" y="7248"/>
                      </a:cubicBezTo>
                      <a:cubicBezTo>
                        <a:pt x="18454" y="7042"/>
                        <a:pt x="18454" y="6376"/>
                        <a:pt x="17992" y="6145"/>
                      </a:cubicBezTo>
                      <a:cubicBezTo>
                        <a:pt x="17918" y="6108"/>
                        <a:pt x="17834" y="6091"/>
                        <a:pt x="17748" y="6091"/>
                      </a:cubicBezTo>
                      <a:close/>
                      <a:moveTo>
                        <a:pt x="8075" y="7152"/>
                      </a:moveTo>
                      <a:cubicBezTo>
                        <a:pt x="8008" y="7152"/>
                        <a:pt x="7944" y="7173"/>
                        <a:pt x="7889" y="7222"/>
                      </a:cubicBezTo>
                      <a:lnTo>
                        <a:pt x="7863" y="7222"/>
                      </a:lnTo>
                      <a:cubicBezTo>
                        <a:pt x="7838" y="7248"/>
                        <a:pt x="7812" y="7273"/>
                        <a:pt x="7786" y="7324"/>
                      </a:cubicBezTo>
                      <a:cubicBezTo>
                        <a:pt x="7684" y="7504"/>
                        <a:pt x="7709" y="7709"/>
                        <a:pt x="7838" y="7837"/>
                      </a:cubicBezTo>
                      <a:cubicBezTo>
                        <a:pt x="7923" y="7914"/>
                        <a:pt x="8023" y="7948"/>
                        <a:pt x="8118" y="7948"/>
                      </a:cubicBezTo>
                      <a:cubicBezTo>
                        <a:pt x="8308" y="7948"/>
                        <a:pt x="8479" y="7812"/>
                        <a:pt x="8479" y="7607"/>
                      </a:cubicBezTo>
                      <a:cubicBezTo>
                        <a:pt x="8518" y="7372"/>
                        <a:pt x="8288" y="7152"/>
                        <a:pt x="8075" y="7152"/>
                      </a:cubicBezTo>
                      <a:close/>
                      <a:moveTo>
                        <a:pt x="4203" y="6925"/>
                      </a:moveTo>
                      <a:cubicBezTo>
                        <a:pt x="3813" y="6925"/>
                        <a:pt x="3406" y="7271"/>
                        <a:pt x="3530" y="7683"/>
                      </a:cubicBezTo>
                      <a:cubicBezTo>
                        <a:pt x="3555" y="7760"/>
                        <a:pt x="3607" y="7837"/>
                        <a:pt x="3658" y="7889"/>
                      </a:cubicBezTo>
                      <a:cubicBezTo>
                        <a:pt x="3803" y="8052"/>
                        <a:pt x="4013" y="8138"/>
                        <a:pt x="4223" y="8138"/>
                      </a:cubicBezTo>
                      <a:cubicBezTo>
                        <a:pt x="4309" y="8138"/>
                        <a:pt x="4396" y="8124"/>
                        <a:pt x="4478" y="8094"/>
                      </a:cubicBezTo>
                      <a:cubicBezTo>
                        <a:pt x="4940" y="7863"/>
                        <a:pt x="4940" y="7196"/>
                        <a:pt x="4478" y="6991"/>
                      </a:cubicBezTo>
                      <a:cubicBezTo>
                        <a:pt x="4393" y="6946"/>
                        <a:pt x="4299" y="6925"/>
                        <a:pt x="4203" y="692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2"/>
              <p:cNvSpPr/>
              <p:nvPr/>
            </p:nvSpPr>
            <p:spPr>
              <a:xfrm rot="1413719">
                <a:off x="-379186" y="861403"/>
                <a:ext cx="1464476" cy="1377667"/>
              </a:xfrm>
              <a:custGeom>
                <a:avLst/>
                <a:gdLst/>
                <a:ahLst/>
                <a:cxnLst/>
                <a:rect l="l" t="t" r="r" b="b"/>
                <a:pathLst>
                  <a:path w="49727" h="46783" extrusionOk="0">
                    <a:moveTo>
                      <a:pt x="49209" y="0"/>
                    </a:moveTo>
                    <a:cubicBezTo>
                      <a:pt x="49160" y="0"/>
                      <a:pt x="49108" y="11"/>
                      <a:pt x="49055" y="36"/>
                    </a:cubicBezTo>
                    <a:cubicBezTo>
                      <a:pt x="34592" y="8729"/>
                      <a:pt x="14361" y="23807"/>
                      <a:pt x="180" y="46218"/>
                    </a:cubicBezTo>
                    <a:cubicBezTo>
                      <a:pt x="1" y="46449"/>
                      <a:pt x="206" y="46782"/>
                      <a:pt x="488" y="46782"/>
                    </a:cubicBezTo>
                    <a:cubicBezTo>
                      <a:pt x="616" y="46782"/>
                      <a:pt x="744" y="46705"/>
                      <a:pt x="796" y="46603"/>
                    </a:cubicBezTo>
                    <a:cubicBezTo>
                      <a:pt x="14899" y="24320"/>
                      <a:pt x="35028" y="9319"/>
                      <a:pt x="49439" y="677"/>
                    </a:cubicBezTo>
                    <a:cubicBezTo>
                      <a:pt x="49727" y="434"/>
                      <a:pt x="49519" y="0"/>
                      <a:pt x="492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7" name="Google Shape;27;p2"/>
          <p:cNvGrpSpPr/>
          <p:nvPr/>
        </p:nvGrpSpPr>
        <p:grpSpPr>
          <a:xfrm rot="-9899952" flipH="1">
            <a:off x="2571487" y="-1518746"/>
            <a:ext cx="3447216" cy="2782028"/>
            <a:chOff x="-729163" y="3851975"/>
            <a:chExt cx="2464103" cy="1988620"/>
          </a:xfrm>
        </p:grpSpPr>
        <p:sp>
          <p:nvSpPr>
            <p:cNvPr id="28" name="Google Shape;28;p2"/>
            <p:cNvSpPr/>
            <p:nvPr/>
          </p:nvSpPr>
          <p:spPr>
            <a:xfrm rot="363082">
              <a:off x="-642946" y="3967874"/>
              <a:ext cx="2291669" cy="1756822"/>
            </a:xfrm>
            <a:custGeom>
              <a:avLst/>
              <a:gdLst/>
              <a:ahLst/>
              <a:cxnLst/>
              <a:rect l="l" t="t" r="r" b="b"/>
              <a:pathLst>
                <a:path w="73153" h="56080" extrusionOk="0">
                  <a:moveTo>
                    <a:pt x="12829" y="0"/>
                  </a:moveTo>
                  <a:cubicBezTo>
                    <a:pt x="12663" y="0"/>
                    <a:pt x="12517" y="100"/>
                    <a:pt x="12443" y="272"/>
                  </a:cubicBezTo>
                  <a:lnTo>
                    <a:pt x="101" y="32729"/>
                  </a:lnTo>
                  <a:cubicBezTo>
                    <a:pt x="1" y="32929"/>
                    <a:pt x="134" y="33196"/>
                    <a:pt x="334" y="33262"/>
                  </a:cubicBezTo>
                  <a:lnTo>
                    <a:pt x="60143" y="56045"/>
                  </a:lnTo>
                  <a:cubicBezTo>
                    <a:pt x="60198" y="56069"/>
                    <a:pt x="60253" y="56079"/>
                    <a:pt x="60306" y="56079"/>
                  </a:cubicBezTo>
                  <a:cubicBezTo>
                    <a:pt x="60479" y="56079"/>
                    <a:pt x="60634" y="55965"/>
                    <a:pt x="60711" y="55812"/>
                  </a:cubicBezTo>
                  <a:lnTo>
                    <a:pt x="73053" y="23355"/>
                  </a:lnTo>
                  <a:cubicBezTo>
                    <a:pt x="73153" y="23155"/>
                    <a:pt x="73053" y="22888"/>
                    <a:pt x="72819" y="22822"/>
                  </a:cubicBezTo>
                  <a:lnTo>
                    <a:pt x="13010" y="39"/>
                  </a:lnTo>
                  <a:cubicBezTo>
                    <a:pt x="12949" y="13"/>
                    <a:pt x="12888" y="0"/>
                    <a:pt x="128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rot="363082">
              <a:off x="792956" y="4622556"/>
              <a:ext cx="778540" cy="1132818"/>
            </a:xfrm>
            <a:custGeom>
              <a:avLst/>
              <a:gdLst/>
              <a:ahLst/>
              <a:cxnLst/>
              <a:rect l="l" t="t" r="r" b="b"/>
              <a:pathLst>
                <a:path w="24852" h="36161" extrusionOk="0">
                  <a:moveTo>
                    <a:pt x="11909" y="1"/>
                  </a:moveTo>
                  <a:lnTo>
                    <a:pt x="0" y="31223"/>
                  </a:lnTo>
                  <a:lnTo>
                    <a:pt x="12943" y="36160"/>
                  </a:lnTo>
                  <a:lnTo>
                    <a:pt x="24851" y="4904"/>
                  </a:lnTo>
                  <a:lnTo>
                    <a:pt x="119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rot="363082">
              <a:off x="289098" y="4363311"/>
              <a:ext cx="1166244" cy="1323976"/>
            </a:xfrm>
            <a:custGeom>
              <a:avLst/>
              <a:gdLst/>
              <a:ahLst/>
              <a:cxnLst/>
              <a:rect l="l" t="t" r="r" b="b"/>
              <a:pathLst>
                <a:path w="37228" h="42263" extrusionOk="0">
                  <a:moveTo>
                    <a:pt x="13388" y="0"/>
                  </a:moveTo>
                  <a:cubicBezTo>
                    <a:pt x="12947" y="0"/>
                    <a:pt x="12544" y="279"/>
                    <a:pt x="12376" y="699"/>
                  </a:cubicBezTo>
                  <a:lnTo>
                    <a:pt x="6272" y="16711"/>
                  </a:lnTo>
                  <a:lnTo>
                    <a:pt x="201" y="32722"/>
                  </a:lnTo>
                  <a:cubicBezTo>
                    <a:pt x="1" y="33189"/>
                    <a:pt x="201" y="33756"/>
                    <a:pt x="668" y="34023"/>
                  </a:cubicBezTo>
                  <a:cubicBezTo>
                    <a:pt x="4271" y="35924"/>
                    <a:pt x="7973" y="37659"/>
                    <a:pt x="11743" y="39160"/>
                  </a:cubicBezTo>
                  <a:cubicBezTo>
                    <a:pt x="17146" y="41262"/>
                    <a:pt x="24952" y="42262"/>
                    <a:pt x="24952" y="42262"/>
                  </a:cubicBezTo>
                  <a:lnTo>
                    <a:pt x="31090" y="26151"/>
                  </a:lnTo>
                  <a:lnTo>
                    <a:pt x="37227" y="10039"/>
                  </a:lnTo>
                  <a:cubicBezTo>
                    <a:pt x="37227" y="10039"/>
                    <a:pt x="30756" y="5636"/>
                    <a:pt x="25319" y="3568"/>
                  </a:cubicBezTo>
                  <a:cubicBezTo>
                    <a:pt x="21483" y="2167"/>
                    <a:pt x="17580" y="999"/>
                    <a:pt x="13644" y="32"/>
                  </a:cubicBezTo>
                  <a:cubicBezTo>
                    <a:pt x="13558" y="11"/>
                    <a:pt x="13472" y="0"/>
                    <a:pt x="13388"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363082">
              <a:off x="1066041" y="4735131"/>
              <a:ext cx="399201" cy="988588"/>
            </a:xfrm>
            <a:custGeom>
              <a:avLst/>
              <a:gdLst/>
              <a:ahLst/>
              <a:cxnLst/>
              <a:rect l="l" t="t" r="r" b="b"/>
              <a:pathLst>
                <a:path w="12743" h="31557" extrusionOk="0">
                  <a:moveTo>
                    <a:pt x="11909" y="1"/>
                  </a:moveTo>
                  <a:lnTo>
                    <a:pt x="0" y="31257"/>
                  </a:lnTo>
                  <a:lnTo>
                    <a:pt x="834" y="31557"/>
                  </a:lnTo>
                  <a:lnTo>
                    <a:pt x="12743" y="334"/>
                  </a:lnTo>
                  <a:lnTo>
                    <a:pt x="119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rot="363082">
              <a:off x="1086646" y="4743259"/>
              <a:ext cx="390836" cy="979190"/>
            </a:xfrm>
            <a:custGeom>
              <a:avLst/>
              <a:gdLst/>
              <a:ahLst/>
              <a:cxnLst/>
              <a:rect l="l" t="t" r="r" b="b"/>
              <a:pathLst>
                <a:path w="12476" h="31257" extrusionOk="0">
                  <a:moveTo>
                    <a:pt x="12042" y="1"/>
                  </a:moveTo>
                  <a:lnTo>
                    <a:pt x="0" y="31090"/>
                  </a:lnTo>
                  <a:lnTo>
                    <a:pt x="434" y="31256"/>
                  </a:lnTo>
                  <a:lnTo>
                    <a:pt x="12476" y="167"/>
                  </a:lnTo>
                  <a:lnTo>
                    <a:pt x="120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rot="363082">
              <a:off x="-564252" y="3933299"/>
              <a:ext cx="778540" cy="1133852"/>
            </a:xfrm>
            <a:custGeom>
              <a:avLst/>
              <a:gdLst/>
              <a:ahLst/>
              <a:cxnLst/>
              <a:rect l="l" t="t" r="r" b="b"/>
              <a:pathLst>
                <a:path w="24852" h="36194" extrusionOk="0">
                  <a:moveTo>
                    <a:pt x="11909" y="1"/>
                  </a:moveTo>
                  <a:lnTo>
                    <a:pt x="0" y="31256"/>
                  </a:lnTo>
                  <a:lnTo>
                    <a:pt x="12943" y="36193"/>
                  </a:lnTo>
                  <a:lnTo>
                    <a:pt x="24851" y="4937"/>
                  </a:lnTo>
                  <a:lnTo>
                    <a:pt x="119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363082">
              <a:off x="-449612" y="4006479"/>
              <a:ext cx="1166244" cy="1323004"/>
            </a:xfrm>
            <a:custGeom>
              <a:avLst/>
              <a:gdLst/>
              <a:ahLst/>
              <a:cxnLst/>
              <a:rect l="l" t="t" r="r" b="b"/>
              <a:pathLst>
                <a:path w="37228" h="42232" extrusionOk="0">
                  <a:moveTo>
                    <a:pt x="12243" y="0"/>
                  </a:moveTo>
                  <a:lnTo>
                    <a:pt x="6105" y="16112"/>
                  </a:lnTo>
                  <a:lnTo>
                    <a:pt x="1" y="32190"/>
                  </a:lnTo>
                  <a:cubicBezTo>
                    <a:pt x="1" y="32190"/>
                    <a:pt x="6506" y="36593"/>
                    <a:pt x="11909" y="38694"/>
                  </a:cubicBezTo>
                  <a:cubicBezTo>
                    <a:pt x="15745" y="40062"/>
                    <a:pt x="19648" y="41230"/>
                    <a:pt x="23584" y="42197"/>
                  </a:cubicBezTo>
                  <a:cubicBezTo>
                    <a:pt x="23677" y="42220"/>
                    <a:pt x="23769" y="42231"/>
                    <a:pt x="23859" y="42231"/>
                  </a:cubicBezTo>
                  <a:cubicBezTo>
                    <a:pt x="24293" y="42231"/>
                    <a:pt x="24686" y="41977"/>
                    <a:pt x="24852" y="41563"/>
                  </a:cubicBezTo>
                  <a:lnTo>
                    <a:pt x="30923" y="25552"/>
                  </a:lnTo>
                  <a:lnTo>
                    <a:pt x="37027" y="9540"/>
                  </a:lnTo>
                  <a:cubicBezTo>
                    <a:pt x="37227" y="9040"/>
                    <a:pt x="37027" y="8473"/>
                    <a:pt x="36560" y="8239"/>
                  </a:cubicBezTo>
                  <a:cubicBezTo>
                    <a:pt x="32958" y="6305"/>
                    <a:pt x="29255" y="4603"/>
                    <a:pt x="25486" y="3069"/>
                  </a:cubicBezTo>
                  <a:cubicBezTo>
                    <a:pt x="20049" y="1001"/>
                    <a:pt x="12243" y="0"/>
                    <a:pt x="12243"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363082">
              <a:off x="-458078" y="3966041"/>
              <a:ext cx="400266" cy="988588"/>
            </a:xfrm>
            <a:custGeom>
              <a:avLst/>
              <a:gdLst/>
              <a:ahLst/>
              <a:cxnLst/>
              <a:rect l="l" t="t" r="r" b="b"/>
              <a:pathLst>
                <a:path w="12777" h="31557" extrusionOk="0">
                  <a:moveTo>
                    <a:pt x="11909" y="0"/>
                  </a:moveTo>
                  <a:lnTo>
                    <a:pt x="1" y="31223"/>
                  </a:lnTo>
                  <a:lnTo>
                    <a:pt x="868" y="31556"/>
                  </a:lnTo>
                  <a:lnTo>
                    <a:pt x="12777" y="300"/>
                  </a:lnTo>
                  <a:lnTo>
                    <a:pt x="119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rot="363082">
              <a:off x="-486520" y="3948733"/>
              <a:ext cx="386701" cy="983356"/>
            </a:xfrm>
            <a:custGeom>
              <a:avLst/>
              <a:gdLst/>
              <a:ahLst/>
              <a:cxnLst/>
              <a:rect l="l" t="t" r="r" b="b"/>
              <a:pathLst>
                <a:path w="12344" h="31390" extrusionOk="0">
                  <a:moveTo>
                    <a:pt x="11909" y="0"/>
                  </a:moveTo>
                  <a:lnTo>
                    <a:pt x="1" y="31223"/>
                  </a:lnTo>
                  <a:lnTo>
                    <a:pt x="435" y="31389"/>
                  </a:lnTo>
                  <a:lnTo>
                    <a:pt x="12343" y="167"/>
                  </a:lnTo>
                  <a:lnTo>
                    <a:pt x="119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rot="363082">
              <a:off x="-536791" y="3924334"/>
              <a:ext cx="403367" cy="990687"/>
            </a:xfrm>
            <a:custGeom>
              <a:avLst/>
              <a:gdLst/>
              <a:ahLst/>
              <a:cxnLst/>
              <a:rect l="l" t="t" r="r" b="b"/>
              <a:pathLst>
                <a:path w="12876" h="31624" extrusionOk="0">
                  <a:moveTo>
                    <a:pt x="11909" y="0"/>
                  </a:moveTo>
                  <a:lnTo>
                    <a:pt x="0" y="31223"/>
                  </a:lnTo>
                  <a:lnTo>
                    <a:pt x="967" y="31623"/>
                  </a:lnTo>
                  <a:lnTo>
                    <a:pt x="12876" y="367"/>
                  </a:lnTo>
                  <a:lnTo>
                    <a:pt x="119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rot="363082">
              <a:off x="633267" y="4549023"/>
              <a:ext cx="365775" cy="364741"/>
            </a:xfrm>
            <a:custGeom>
              <a:avLst/>
              <a:gdLst/>
              <a:ahLst/>
              <a:cxnLst/>
              <a:rect l="l" t="t" r="r" b="b"/>
              <a:pathLst>
                <a:path w="11676" h="11643" fill="none" extrusionOk="0">
                  <a:moveTo>
                    <a:pt x="3237" y="1"/>
                  </a:moveTo>
                  <a:lnTo>
                    <a:pt x="11676" y="3203"/>
                  </a:lnTo>
                  <a:lnTo>
                    <a:pt x="8440" y="11643"/>
                  </a:lnTo>
                  <a:lnTo>
                    <a:pt x="1" y="8407"/>
                  </a:lnTo>
                  <a:close/>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363082">
              <a:off x="-56388" y="4232909"/>
              <a:ext cx="499541" cy="423260"/>
            </a:xfrm>
            <a:custGeom>
              <a:avLst/>
              <a:gdLst/>
              <a:ahLst/>
              <a:cxnLst/>
              <a:rect l="l" t="t" r="r" b="b"/>
              <a:pathLst>
                <a:path w="15946" h="13511" fill="none" extrusionOk="0">
                  <a:moveTo>
                    <a:pt x="3303" y="1"/>
                  </a:moveTo>
                  <a:lnTo>
                    <a:pt x="15945" y="4804"/>
                  </a:lnTo>
                  <a:moveTo>
                    <a:pt x="2769" y="1435"/>
                  </a:moveTo>
                  <a:lnTo>
                    <a:pt x="15378" y="6272"/>
                  </a:lnTo>
                  <a:moveTo>
                    <a:pt x="2202" y="2903"/>
                  </a:moveTo>
                  <a:lnTo>
                    <a:pt x="14845" y="7740"/>
                  </a:lnTo>
                  <a:moveTo>
                    <a:pt x="14277" y="9174"/>
                  </a:moveTo>
                  <a:lnTo>
                    <a:pt x="1635" y="4337"/>
                  </a:lnTo>
                  <a:moveTo>
                    <a:pt x="1101" y="5805"/>
                  </a:moveTo>
                  <a:lnTo>
                    <a:pt x="13710" y="10608"/>
                  </a:lnTo>
                  <a:moveTo>
                    <a:pt x="534" y="7239"/>
                  </a:moveTo>
                  <a:lnTo>
                    <a:pt x="13177" y="12076"/>
                  </a:lnTo>
                  <a:moveTo>
                    <a:pt x="1" y="8707"/>
                  </a:moveTo>
                  <a:lnTo>
                    <a:pt x="12643" y="13511"/>
                  </a:lnTo>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rot="363082">
              <a:off x="940056" y="4735937"/>
              <a:ext cx="406531" cy="311454"/>
            </a:xfrm>
            <a:custGeom>
              <a:avLst/>
              <a:gdLst/>
              <a:ahLst/>
              <a:cxnLst/>
              <a:rect l="l" t="t" r="r" b="b"/>
              <a:pathLst>
                <a:path w="12977" h="9942" fill="none" extrusionOk="0">
                  <a:moveTo>
                    <a:pt x="12977" y="3903"/>
                  </a:moveTo>
                  <a:lnTo>
                    <a:pt x="2670" y="1"/>
                  </a:lnTo>
                  <a:moveTo>
                    <a:pt x="2002" y="1769"/>
                  </a:moveTo>
                  <a:lnTo>
                    <a:pt x="12276" y="5671"/>
                  </a:lnTo>
                  <a:moveTo>
                    <a:pt x="1335" y="3503"/>
                  </a:moveTo>
                  <a:lnTo>
                    <a:pt x="11609" y="7439"/>
                  </a:lnTo>
                  <a:moveTo>
                    <a:pt x="668" y="5271"/>
                  </a:moveTo>
                  <a:lnTo>
                    <a:pt x="10942" y="9174"/>
                  </a:lnTo>
                  <a:moveTo>
                    <a:pt x="7706" y="9941"/>
                  </a:moveTo>
                  <a:lnTo>
                    <a:pt x="1" y="7006"/>
                  </a:lnTo>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363082">
              <a:off x="407066" y="4979342"/>
              <a:ext cx="760778" cy="501609"/>
            </a:xfrm>
            <a:custGeom>
              <a:avLst/>
              <a:gdLst/>
              <a:ahLst/>
              <a:cxnLst/>
              <a:rect l="l" t="t" r="r" b="b"/>
              <a:pathLst>
                <a:path w="24285" h="16012" fill="none" extrusionOk="0">
                  <a:moveTo>
                    <a:pt x="24285" y="6772"/>
                  </a:moveTo>
                  <a:lnTo>
                    <a:pt x="6472" y="0"/>
                  </a:lnTo>
                  <a:moveTo>
                    <a:pt x="3136" y="1067"/>
                  </a:moveTo>
                  <a:lnTo>
                    <a:pt x="23517" y="8806"/>
                  </a:lnTo>
                  <a:moveTo>
                    <a:pt x="2336" y="3069"/>
                  </a:moveTo>
                  <a:lnTo>
                    <a:pt x="22717" y="10841"/>
                  </a:lnTo>
                  <a:moveTo>
                    <a:pt x="1568" y="5137"/>
                  </a:moveTo>
                  <a:lnTo>
                    <a:pt x="21950" y="12909"/>
                  </a:lnTo>
                  <a:moveTo>
                    <a:pt x="801" y="7172"/>
                  </a:moveTo>
                  <a:lnTo>
                    <a:pt x="21182" y="14944"/>
                  </a:lnTo>
                  <a:moveTo>
                    <a:pt x="1" y="9240"/>
                  </a:moveTo>
                  <a:lnTo>
                    <a:pt x="17847" y="16011"/>
                  </a:lnTo>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 name="Google Shape;42;p2"/>
          <p:cNvGrpSpPr/>
          <p:nvPr/>
        </p:nvGrpSpPr>
        <p:grpSpPr>
          <a:xfrm rot="10800000" flipH="1">
            <a:off x="3470443" y="4472761"/>
            <a:ext cx="3447280" cy="2782079"/>
            <a:chOff x="-729163" y="3851975"/>
            <a:chExt cx="2464103" cy="1988620"/>
          </a:xfrm>
        </p:grpSpPr>
        <p:sp>
          <p:nvSpPr>
            <p:cNvPr id="43" name="Google Shape;43;p2"/>
            <p:cNvSpPr/>
            <p:nvPr/>
          </p:nvSpPr>
          <p:spPr>
            <a:xfrm rot="363082">
              <a:off x="-642946" y="3967874"/>
              <a:ext cx="2291669" cy="1756822"/>
            </a:xfrm>
            <a:custGeom>
              <a:avLst/>
              <a:gdLst/>
              <a:ahLst/>
              <a:cxnLst/>
              <a:rect l="l" t="t" r="r" b="b"/>
              <a:pathLst>
                <a:path w="73153" h="56080" extrusionOk="0">
                  <a:moveTo>
                    <a:pt x="12829" y="0"/>
                  </a:moveTo>
                  <a:cubicBezTo>
                    <a:pt x="12663" y="0"/>
                    <a:pt x="12517" y="100"/>
                    <a:pt x="12443" y="272"/>
                  </a:cubicBezTo>
                  <a:lnTo>
                    <a:pt x="101" y="32729"/>
                  </a:lnTo>
                  <a:cubicBezTo>
                    <a:pt x="1" y="32929"/>
                    <a:pt x="134" y="33196"/>
                    <a:pt x="334" y="33262"/>
                  </a:cubicBezTo>
                  <a:lnTo>
                    <a:pt x="60143" y="56045"/>
                  </a:lnTo>
                  <a:cubicBezTo>
                    <a:pt x="60198" y="56069"/>
                    <a:pt x="60253" y="56079"/>
                    <a:pt x="60306" y="56079"/>
                  </a:cubicBezTo>
                  <a:cubicBezTo>
                    <a:pt x="60479" y="56079"/>
                    <a:pt x="60634" y="55965"/>
                    <a:pt x="60711" y="55812"/>
                  </a:cubicBezTo>
                  <a:lnTo>
                    <a:pt x="73053" y="23355"/>
                  </a:lnTo>
                  <a:cubicBezTo>
                    <a:pt x="73153" y="23155"/>
                    <a:pt x="73053" y="22888"/>
                    <a:pt x="72819" y="22822"/>
                  </a:cubicBezTo>
                  <a:lnTo>
                    <a:pt x="13010" y="39"/>
                  </a:lnTo>
                  <a:cubicBezTo>
                    <a:pt x="12949" y="13"/>
                    <a:pt x="12888" y="0"/>
                    <a:pt x="128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rot="363082">
              <a:off x="792956" y="4622556"/>
              <a:ext cx="778540" cy="1132818"/>
            </a:xfrm>
            <a:custGeom>
              <a:avLst/>
              <a:gdLst/>
              <a:ahLst/>
              <a:cxnLst/>
              <a:rect l="l" t="t" r="r" b="b"/>
              <a:pathLst>
                <a:path w="24852" h="36161" extrusionOk="0">
                  <a:moveTo>
                    <a:pt x="11909" y="1"/>
                  </a:moveTo>
                  <a:lnTo>
                    <a:pt x="0" y="31223"/>
                  </a:lnTo>
                  <a:lnTo>
                    <a:pt x="12943" y="36160"/>
                  </a:lnTo>
                  <a:lnTo>
                    <a:pt x="24851" y="4904"/>
                  </a:lnTo>
                  <a:lnTo>
                    <a:pt x="119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363082">
              <a:off x="289098" y="4363311"/>
              <a:ext cx="1166244" cy="1323976"/>
            </a:xfrm>
            <a:custGeom>
              <a:avLst/>
              <a:gdLst/>
              <a:ahLst/>
              <a:cxnLst/>
              <a:rect l="l" t="t" r="r" b="b"/>
              <a:pathLst>
                <a:path w="37228" h="42263" extrusionOk="0">
                  <a:moveTo>
                    <a:pt x="13388" y="0"/>
                  </a:moveTo>
                  <a:cubicBezTo>
                    <a:pt x="12947" y="0"/>
                    <a:pt x="12544" y="279"/>
                    <a:pt x="12376" y="699"/>
                  </a:cubicBezTo>
                  <a:lnTo>
                    <a:pt x="6272" y="16711"/>
                  </a:lnTo>
                  <a:lnTo>
                    <a:pt x="201" y="32722"/>
                  </a:lnTo>
                  <a:cubicBezTo>
                    <a:pt x="1" y="33189"/>
                    <a:pt x="201" y="33756"/>
                    <a:pt x="668" y="34023"/>
                  </a:cubicBezTo>
                  <a:cubicBezTo>
                    <a:pt x="4271" y="35924"/>
                    <a:pt x="7973" y="37659"/>
                    <a:pt x="11743" y="39160"/>
                  </a:cubicBezTo>
                  <a:cubicBezTo>
                    <a:pt x="17146" y="41262"/>
                    <a:pt x="24952" y="42262"/>
                    <a:pt x="24952" y="42262"/>
                  </a:cubicBezTo>
                  <a:lnTo>
                    <a:pt x="31090" y="26151"/>
                  </a:lnTo>
                  <a:lnTo>
                    <a:pt x="37227" y="10039"/>
                  </a:lnTo>
                  <a:cubicBezTo>
                    <a:pt x="37227" y="10039"/>
                    <a:pt x="30756" y="5636"/>
                    <a:pt x="25319" y="3568"/>
                  </a:cubicBezTo>
                  <a:cubicBezTo>
                    <a:pt x="21483" y="2167"/>
                    <a:pt x="17580" y="999"/>
                    <a:pt x="13644" y="32"/>
                  </a:cubicBezTo>
                  <a:cubicBezTo>
                    <a:pt x="13558" y="11"/>
                    <a:pt x="13472" y="0"/>
                    <a:pt x="13388"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rot="363082">
              <a:off x="1066041" y="4735131"/>
              <a:ext cx="399201" cy="988588"/>
            </a:xfrm>
            <a:custGeom>
              <a:avLst/>
              <a:gdLst/>
              <a:ahLst/>
              <a:cxnLst/>
              <a:rect l="l" t="t" r="r" b="b"/>
              <a:pathLst>
                <a:path w="12743" h="31557" extrusionOk="0">
                  <a:moveTo>
                    <a:pt x="11909" y="1"/>
                  </a:moveTo>
                  <a:lnTo>
                    <a:pt x="0" y="31257"/>
                  </a:lnTo>
                  <a:lnTo>
                    <a:pt x="834" y="31557"/>
                  </a:lnTo>
                  <a:lnTo>
                    <a:pt x="12743" y="334"/>
                  </a:lnTo>
                  <a:lnTo>
                    <a:pt x="119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rot="363082">
              <a:off x="1086646" y="4743259"/>
              <a:ext cx="390836" cy="979190"/>
            </a:xfrm>
            <a:custGeom>
              <a:avLst/>
              <a:gdLst/>
              <a:ahLst/>
              <a:cxnLst/>
              <a:rect l="l" t="t" r="r" b="b"/>
              <a:pathLst>
                <a:path w="12476" h="31257" extrusionOk="0">
                  <a:moveTo>
                    <a:pt x="12042" y="1"/>
                  </a:moveTo>
                  <a:lnTo>
                    <a:pt x="0" y="31090"/>
                  </a:lnTo>
                  <a:lnTo>
                    <a:pt x="434" y="31256"/>
                  </a:lnTo>
                  <a:lnTo>
                    <a:pt x="12476" y="167"/>
                  </a:lnTo>
                  <a:lnTo>
                    <a:pt x="120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rot="363082">
              <a:off x="-564252" y="3933299"/>
              <a:ext cx="778540" cy="1133852"/>
            </a:xfrm>
            <a:custGeom>
              <a:avLst/>
              <a:gdLst/>
              <a:ahLst/>
              <a:cxnLst/>
              <a:rect l="l" t="t" r="r" b="b"/>
              <a:pathLst>
                <a:path w="24852" h="36194" extrusionOk="0">
                  <a:moveTo>
                    <a:pt x="11909" y="1"/>
                  </a:moveTo>
                  <a:lnTo>
                    <a:pt x="0" y="31256"/>
                  </a:lnTo>
                  <a:lnTo>
                    <a:pt x="12943" y="36193"/>
                  </a:lnTo>
                  <a:lnTo>
                    <a:pt x="24851" y="4937"/>
                  </a:lnTo>
                  <a:lnTo>
                    <a:pt x="119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rot="363082">
              <a:off x="-449612" y="4006479"/>
              <a:ext cx="1166244" cy="1323004"/>
            </a:xfrm>
            <a:custGeom>
              <a:avLst/>
              <a:gdLst/>
              <a:ahLst/>
              <a:cxnLst/>
              <a:rect l="l" t="t" r="r" b="b"/>
              <a:pathLst>
                <a:path w="37228" h="42232" extrusionOk="0">
                  <a:moveTo>
                    <a:pt x="12243" y="0"/>
                  </a:moveTo>
                  <a:lnTo>
                    <a:pt x="6105" y="16112"/>
                  </a:lnTo>
                  <a:lnTo>
                    <a:pt x="1" y="32190"/>
                  </a:lnTo>
                  <a:cubicBezTo>
                    <a:pt x="1" y="32190"/>
                    <a:pt x="6506" y="36593"/>
                    <a:pt x="11909" y="38694"/>
                  </a:cubicBezTo>
                  <a:cubicBezTo>
                    <a:pt x="15745" y="40062"/>
                    <a:pt x="19648" y="41230"/>
                    <a:pt x="23584" y="42197"/>
                  </a:cubicBezTo>
                  <a:cubicBezTo>
                    <a:pt x="23677" y="42220"/>
                    <a:pt x="23769" y="42231"/>
                    <a:pt x="23859" y="42231"/>
                  </a:cubicBezTo>
                  <a:cubicBezTo>
                    <a:pt x="24293" y="42231"/>
                    <a:pt x="24686" y="41977"/>
                    <a:pt x="24852" y="41563"/>
                  </a:cubicBezTo>
                  <a:lnTo>
                    <a:pt x="30923" y="25552"/>
                  </a:lnTo>
                  <a:lnTo>
                    <a:pt x="37027" y="9540"/>
                  </a:lnTo>
                  <a:cubicBezTo>
                    <a:pt x="37227" y="9040"/>
                    <a:pt x="37027" y="8473"/>
                    <a:pt x="36560" y="8239"/>
                  </a:cubicBezTo>
                  <a:cubicBezTo>
                    <a:pt x="32958" y="6305"/>
                    <a:pt x="29255" y="4603"/>
                    <a:pt x="25486" y="3069"/>
                  </a:cubicBezTo>
                  <a:cubicBezTo>
                    <a:pt x="20049" y="1001"/>
                    <a:pt x="12243" y="0"/>
                    <a:pt x="12243"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rot="363082">
              <a:off x="-458078" y="3966041"/>
              <a:ext cx="400266" cy="988588"/>
            </a:xfrm>
            <a:custGeom>
              <a:avLst/>
              <a:gdLst/>
              <a:ahLst/>
              <a:cxnLst/>
              <a:rect l="l" t="t" r="r" b="b"/>
              <a:pathLst>
                <a:path w="12777" h="31557" extrusionOk="0">
                  <a:moveTo>
                    <a:pt x="11909" y="0"/>
                  </a:moveTo>
                  <a:lnTo>
                    <a:pt x="1" y="31223"/>
                  </a:lnTo>
                  <a:lnTo>
                    <a:pt x="868" y="31556"/>
                  </a:lnTo>
                  <a:lnTo>
                    <a:pt x="12777" y="300"/>
                  </a:lnTo>
                  <a:lnTo>
                    <a:pt x="119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rot="363082">
              <a:off x="-486520" y="3948733"/>
              <a:ext cx="386701" cy="983356"/>
            </a:xfrm>
            <a:custGeom>
              <a:avLst/>
              <a:gdLst/>
              <a:ahLst/>
              <a:cxnLst/>
              <a:rect l="l" t="t" r="r" b="b"/>
              <a:pathLst>
                <a:path w="12344" h="31390" extrusionOk="0">
                  <a:moveTo>
                    <a:pt x="11909" y="0"/>
                  </a:moveTo>
                  <a:lnTo>
                    <a:pt x="1" y="31223"/>
                  </a:lnTo>
                  <a:lnTo>
                    <a:pt x="435" y="31389"/>
                  </a:lnTo>
                  <a:lnTo>
                    <a:pt x="12343" y="167"/>
                  </a:lnTo>
                  <a:lnTo>
                    <a:pt x="119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rot="363082">
              <a:off x="-536791" y="3924334"/>
              <a:ext cx="403367" cy="990687"/>
            </a:xfrm>
            <a:custGeom>
              <a:avLst/>
              <a:gdLst/>
              <a:ahLst/>
              <a:cxnLst/>
              <a:rect l="l" t="t" r="r" b="b"/>
              <a:pathLst>
                <a:path w="12876" h="31624" extrusionOk="0">
                  <a:moveTo>
                    <a:pt x="11909" y="0"/>
                  </a:moveTo>
                  <a:lnTo>
                    <a:pt x="0" y="31223"/>
                  </a:lnTo>
                  <a:lnTo>
                    <a:pt x="967" y="31623"/>
                  </a:lnTo>
                  <a:lnTo>
                    <a:pt x="12876" y="367"/>
                  </a:lnTo>
                  <a:lnTo>
                    <a:pt x="119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rot="363082">
              <a:off x="633267" y="4549023"/>
              <a:ext cx="365775" cy="364741"/>
            </a:xfrm>
            <a:custGeom>
              <a:avLst/>
              <a:gdLst/>
              <a:ahLst/>
              <a:cxnLst/>
              <a:rect l="l" t="t" r="r" b="b"/>
              <a:pathLst>
                <a:path w="11676" h="11643" fill="none" extrusionOk="0">
                  <a:moveTo>
                    <a:pt x="3237" y="1"/>
                  </a:moveTo>
                  <a:lnTo>
                    <a:pt x="11676" y="3203"/>
                  </a:lnTo>
                  <a:lnTo>
                    <a:pt x="8440" y="11643"/>
                  </a:lnTo>
                  <a:lnTo>
                    <a:pt x="1" y="8407"/>
                  </a:lnTo>
                  <a:close/>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rot="363082">
              <a:off x="-56388" y="4232909"/>
              <a:ext cx="499541" cy="423260"/>
            </a:xfrm>
            <a:custGeom>
              <a:avLst/>
              <a:gdLst/>
              <a:ahLst/>
              <a:cxnLst/>
              <a:rect l="l" t="t" r="r" b="b"/>
              <a:pathLst>
                <a:path w="15946" h="13511" fill="none" extrusionOk="0">
                  <a:moveTo>
                    <a:pt x="3303" y="1"/>
                  </a:moveTo>
                  <a:lnTo>
                    <a:pt x="15945" y="4804"/>
                  </a:lnTo>
                  <a:moveTo>
                    <a:pt x="2769" y="1435"/>
                  </a:moveTo>
                  <a:lnTo>
                    <a:pt x="15378" y="6272"/>
                  </a:lnTo>
                  <a:moveTo>
                    <a:pt x="2202" y="2903"/>
                  </a:moveTo>
                  <a:lnTo>
                    <a:pt x="14845" y="7740"/>
                  </a:lnTo>
                  <a:moveTo>
                    <a:pt x="14277" y="9174"/>
                  </a:moveTo>
                  <a:lnTo>
                    <a:pt x="1635" y="4337"/>
                  </a:lnTo>
                  <a:moveTo>
                    <a:pt x="1101" y="5805"/>
                  </a:moveTo>
                  <a:lnTo>
                    <a:pt x="13710" y="10608"/>
                  </a:lnTo>
                  <a:moveTo>
                    <a:pt x="534" y="7239"/>
                  </a:moveTo>
                  <a:lnTo>
                    <a:pt x="13177" y="12076"/>
                  </a:lnTo>
                  <a:moveTo>
                    <a:pt x="1" y="8707"/>
                  </a:moveTo>
                  <a:lnTo>
                    <a:pt x="12643" y="13511"/>
                  </a:lnTo>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rot="363082">
              <a:off x="940056" y="4735937"/>
              <a:ext cx="406531" cy="311454"/>
            </a:xfrm>
            <a:custGeom>
              <a:avLst/>
              <a:gdLst/>
              <a:ahLst/>
              <a:cxnLst/>
              <a:rect l="l" t="t" r="r" b="b"/>
              <a:pathLst>
                <a:path w="12977" h="9942" fill="none" extrusionOk="0">
                  <a:moveTo>
                    <a:pt x="12977" y="3903"/>
                  </a:moveTo>
                  <a:lnTo>
                    <a:pt x="2670" y="1"/>
                  </a:lnTo>
                  <a:moveTo>
                    <a:pt x="2002" y="1769"/>
                  </a:moveTo>
                  <a:lnTo>
                    <a:pt x="12276" y="5671"/>
                  </a:lnTo>
                  <a:moveTo>
                    <a:pt x="1335" y="3503"/>
                  </a:moveTo>
                  <a:lnTo>
                    <a:pt x="11609" y="7439"/>
                  </a:lnTo>
                  <a:moveTo>
                    <a:pt x="668" y="5271"/>
                  </a:moveTo>
                  <a:lnTo>
                    <a:pt x="10942" y="9174"/>
                  </a:lnTo>
                  <a:moveTo>
                    <a:pt x="7706" y="9941"/>
                  </a:moveTo>
                  <a:lnTo>
                    <a:pt x="1" y="7006"/>
                  </a:lnTo>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rot="363082">
              <a:off x="407066" y="4979342"/>
              <a:ext cx="760778" cy="501609"/>
            </a:xfrm>
            <a:custGeom>
              <a:avLst/>
              <a:gdLst/>
              <a:ahLst/>
              <a:cxnLst/>
              <a:rect l="l" t="t" r="r" b="b"/>
              <a:pathLst>
                <a:path w="24285" h="16012" fill="none" extrusionOk="0">
                  <a:moveTo>
                    <a:pt x="24285" y="6772"/>
                  </a:moveTo>
                  <a:lnTo>
                    <a:pt x="6472" y="0"/>
                  </a:lnTo>
                  <a:moveTo>
                    <a:pt x="3136" y="1067"/>
                  </a:moveTo>
                  <a:lnTo>
                    <a:pt x="23517" y="8806"/>
                  </a:lnTo>
                  <a:moveTo>
                    <a:pt x="2336" y="3069"/>
                  </a:moveTo>
                  <a:lnTo>
                    <a:pt x="22717" y="10841"/>
                  </a:lnTo>
                  <a:moveTo>
                    <a:pt x="1568" y="5137"/>
                  </a:moveTo>
                  <a:lnTo>
                    <a:pt x="21950" y="12909"/>
                  </a:lnTo>
                  <a:moveTo>
                    <a:pt x="801" y="7172"/>
                  </a:moveTo>
                  <a:lnTo>
                    <a:pt x="21182" y="14944"/>
                  </a:lnTo>
                  <a:moveTo>
                    <a:pt x="1" y="9240"/>
                  </a:moveTo>
                  <a:lnTo>
                    <a:pt x="17847" y="16011"/>
                  </a:lnTo>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2"/>
          <p:cNvSpPr txBox="1">
            <a:spLocks noGrp="1"/>
          </p:cNvSpPr>
          <p:nvPr>
            <p:ph type="ctrTitle"/>
          </p:nvPr>
        </p:nvSpPr>
        <p:spPr>
          <a:xfrm>
            <a:off x="1288500" y="1854333"/>
            <a:ext cx="6567000" cy="14328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3700" b="1">
                <a:latin typeface="Josefin Sans"/>
                <a:ea typeface="Josefin Sans"/>
                <a:cs typeface="Josefin Sans"/>
                <a:sym typeface="Josefin Sans"/>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58" name="Google Shape;58;p2"/>
          <p:cNvSpPr txBox="1">
            <a:spLocks noGrp="1"/>
          </p:cNvSpPr>
          <p:nvPr>
            <p:ph type="subTitle" idx="1"/>
          </p:nvPr>
        </p:nvSpPr>
        <p:spPr>
          <a:xfrm>
            <a:off x="3759300" y="3287133"/>
            <a:ext cx="1625400" cy="353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9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9" name="Google Shape;59;p2"/>
          <p:cNvSpPr txBox="1">
            <a:spLocks noGrp="1"/>
          </p:cNvSpPr>
          <p:nvPr>
            <p:ph type="subTitle" idx="2"/>
          </p:nvPr>
        </p:nvSpPr>
        <p:spPr>
          <a:xfrm>
            <a:off x="6604975" y="567550"/>
            <a:ext cx="1685100" cy="4221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3"/>
              </a:buClr>
              <a:buSzPts val="2800"/>
              <a:buNone/>
              <a:defRPr sz="2000" b="1">
                <a:latin typeface="Josefin Sans"/>
                <a:ea typeface="Josefin Sans"/>
                <a:cs typeface="Josefin Sans"/>
                <a:sym typeface="Josefin San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25"/>
        <p:cNvGrpSpPr/>
        <p:nvPr/>
      </p:nvGrpSpPr>
      <p:grpSpPr>
        <a:xfrm>
          <a:off x="0" y="0"/>
          <a:ext cx="0" cy="0"/>
          <a:chOff x="0" y="0"/>
          <a:chExt cx="0" cy="0"/>
        </a:xfrm>
      </p:grpSpPr>
      <p:pic>
        <p:nvPicPr>
          <p:cNvPr id="126" name="Google Shape;126;p4"/>
          <p:cNvPicPr preferRelativeResize="0"/>
          <p:nvPr/>
        </p:nvPicPr>
        <p:blipFill>
          <a:blip r:embed="rId2">
            <a:alphaModFix/>
          </a:blip>
          <a:stretch>
            <a:fillRect/>
          </a:stretch>
        </p:blipFill>
        <p:spPr>
          <a:xfrm>
            <a:off x="-56600" y="-27325"/>
            <a:ext cx="9257201" cy="5253999"/>
          </a:xfrm>
          <a:prstGeom prst="rect">
            <a:avLst/>
          </a:prstGeom>
          <a:noFill/>
          <a:ln>
            <a:noFill/>
          </a:ln>
        </p:spPr>
      </p:pic>
      <p:grpSp>
        <p:nvGrpSpPr>
          <p:cNvPr id="127" name="Google Shape;127;p4"/>
          <p:cNvGrpSpPr/>
          <p:nvPr/>
        </p:nvGrpSpPr>
        <p:grpSpPr>
          <a:xfrm>
            <a:off x="709144" y="1137300"/>
            <a:ext cx="7726200" cy="3546300"/>
            <a:chOff x="709144" y="1137300"/>
            <a:chExt cx="7726200" cy="3546300"/>
          </a:xfrm>
        </p:grpSpPr>
        <p:sp>
          <p:nvSpPr>
            <p:cNvPr id="128" name="Google Shape;128;p4"/>
            <p:cNvSpPr/>
            <p:nvPr/>
          </p:nvSpPr>
          <p:spPr>
            <a:xfrm>
              <a:off x="785344" y="1213500"/>
              <a:ext cx="7650000" cy="3470100"/>
            </a:xfrm>
            <a:prstGeom prst="roundRect">
              <a:avLst>
                <a:gd name="adj" fmla="val 8345"/>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a:off x="709144" y="1137300"/>
              <a:ext cx="7650000" cy="3470100"/>
            </a:xfrm>
            <a:prstGeom prst="roundRect">
              <a:avLst>
                <a:gd name="adj" fmla="val 8345"/>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 name="Google Shape;130;p4"/>
          <p:cNvSpPr txBox="1">
            <a:spLocks noGrp="1"/>
          </p:cNvSpPr>
          <p:nvPr>
            <p:ph type="body" idx="1"/>
          </p:nvPr>
        </p:nvSpPr>
        <p:spPr>
          <a:xfrm>
            <a:off x="859363" y="1225688"/>
            <a:ext cx="7425600" cy="3388800"/>
          </a:xfrm>
          <a:prstGeom prst="rect">
            <a:avLst/>
          </a:prstGeom>
        </p:spPr>
        <p:txBody>
          <a:bodyPr spcFirstLastPara="1" wrap="square" lIns="91425" tIns="91425" rIns="91425" bIns="91425" anchor="ctr" anchorCtr="0">
            <a:noAutofit/>
          </a:bodyPr>
          <a:lstStyle>
            <a:lvl1pPr marL="457200" lvl="0" indent="-317500">
              <a:lnSpc>
                <a:spcPct val="100000"/>
              </a:lnSpc>
              <a:spcBef>
                <a:spcPts val="0"/>
              </a:spcBef>
              <a:spcAft>
                <a:spcPts val="0"/>
              </a:spcAft>
              <a:buClr>
                <a:srgbClr val="273638"/>
              </a:buClr>
              <a:buSzPts val="1400"/>
              <a:buChar char="●"/>
              <a:defRPr sz="1200"/>
            </a:lvl1pPr>
            <a:lvl2pPr marL="914400" lvl="1" indent="-317500">
              <a:spcBef>
                <a:spcPts val="0"/>
              </a:spcBef>
              <a:spcAft>
                <a:spcPts val="0"/>
              </a:spcAft>
              <a:buClr>
                <a:srgbClr val="273638"/>
              </a:buClr>
              <a:buSzPts val="1400"/>
              <a:buChar char="○"/>
              <a:defRPr/>
            </a:lvl2pPr>
            <a:lvl3pPr marL="1371600" lvl="2" indent="-317500">
              <a:spcBef>
                <a:spcPts val="0"/>
              </a:spcBef>
              <a:spcAft>
                <a:spcPts val="0"/>
              </a:spcAft>
              <a:buClr>
                <a:srgbClr val="273638"/>
              </a:buClr>
              <a:buSzPts val="1400"/>
              <a:buChar char="■"/>
              <a:defRPr/>
            </a:lvl3pPr>
            <a:lvl4pPr marL="1828800" lvl="3" indent="-317500">
              <a:spcBef>
                <a:spcPts val="0"/>
              </a:spcBef>
              <a:spcAft>
                <a:spcPts val="0"/>
              </a:spcAft>
              <a:buClr>
                <a:srgbClr val="273638"/>
              </a:buClr>
              <a:buSzPts val="1400"/>
              <a:buChar char="●"/>
              <a:defRPr/>
            </a:lvl4pPr>
            <a:lvl5pPr marL="2286000" lvl="4" indent="-317500">
              <a:spcBef>
                <a:spcPts val="0"/>
              </a:spcBef>
              <a:spcAft>
                <a:spcPts val="0"/>
              </a:spcAft>
              <a:buClr>
                <a:srgbClr val="273638"/>
              </a:buClr>
              <a:buSzPts val="1400"/>
              <a:buChar char="○"/>
              <a:defRPr/>
            </a:lvl5pPr>
            <a:lvl6pPr marL="2743200" lvl="5" indent="-317500">
              <a:spcBef>
                <a:spcPts val="0"/>
              </a:spcBef>
              <a:spcAft>
                <a:spcPts val="0"/>
              </a:spcAft>
              <a:buClr>
                <a:srgbClr val="273638"/>
              </a:buClr>
              <a:buSzPts val="1400"/>
              <a:buChar char="■"/>
              <a:defRPr/>
            </a:lvl6pPr>
            <a:lvl7pPr marL="3200400" lvl="6" indent="-317500">
              <a:spcBef>
                <a:spcPts val="0"/>
              </a:spcBef>
              <a:spcAft>
                <a:spcPts val="0"/>
              </a:spcAft>
              <a:buClr>
                <a:srgbClr val="273638"/>
              </a:buClr>
              <a:buSzPts val="1400"/>
              <a:buChar char="●"/>
              <a:defRPr/>
            </a:lvl7pPr>
            <a:lvl8pPr marL="3657600" lvl="7" indent="-317500">
              <a:spcBef>
                <a:spcPts val="0"/>
              </a:spcBef>
              <a:spcAft>
                <a:spcPts val="0"/>
              </a:spcAft>
              <a:buClr>
                <a:srgbClr val="273638"/>
              </a:buClr>
              <a:buSzPts val="1400"/>
              <a:buChar char="○"/>
              <a:defRPr/>
            </a:lvl8pPr>
            <a:lvl9pPr marL="4114800" lvl="8" indent="-317500">
              <a:spcBef>
                <a:spcPts val="0"/>
              </a:spcBef>
              <a:spcAft>
                <a:spcPts val="0"/>
              </a:spcAft>
              <a:buClr>
                <a:srgbClr val="273638"/>
              </a:buClr>
              <a:buSzPts val="1400"/>
              <a:buChar char="■"/>
              <a:defRPr/>
            </a:lvl9pPr>
          </a:lstStyle>
          <a:p>
            <a:endParaRPr/>
          </a:p>
        </p:txBody>
      </p:sp>
      <p:grpSp>
        <p:nvGrpSpPr>
          <p:cNvPr id="131" name="Google Shape;131;p4"/>
          <p:cNvGrpSpPr/>
          <p:nvPr/>
        </p:nvGrpSpPr>
        <p:grpSpPr>
          <a:xfrm rot="755454" flipH="1">
            <a:off x="7718601" y="-618193"/>
            <a:ext cx="2157219" cy="2662969"/>
            <a:chOff x="-623774" y="-350900"/>
            <a:chExt cx="2449210" cy="3023416"/>
          </a:xfrm>
        </p:grpSpPr>
        <p:grpSp>
          <p:nvGrpSpPr>
            <p:cNvPr id="132" name="Google Shape;132;p4"/>
            <p:cNvGrpSpPr/>
            <p:nvPr/>
          </p:nvGrpSpPr>
          <p:grpSpPr>
            <a:xfrm rot="1413719">
              <a:off x="224827" y="-308028"/>
              <a:ext cx="616248" cy="1925931"/>
              <a:chOff x="-1858600" y="2385325"/>
              <a:chExt cx="523125" cy="1635025"/>
            </a:xfrm>
          </p:grpSpPr>
          <p:sp>
            <p:nvSpPr>
              <p:cNvPr id="133" name="Google Shape;133;p4"/>
              <p:cNvSpPr/>
              <p:nvPr/>
            </p:nvSpPr>
            <p:spPr>
              <a:xfrm>
                <a:off x="-1804750" y="2385325"/>
                <a:ext cx="469275" cy="1635025"/>
              </a:xfrm>
              <a:custGeom>
                <a:avLst/>
                <a:gdLst/>
                <a:ahLst/>
                <a:cxnLst/>
                <a:rect l="l" t="t" r="r" b="b"/>
                <a:pathLst>
                  <a:path w="18771" h="65401" extrusionOk="0">
                    <a:moveTo>
                      <a:pt x="12062" y="1"/>
                    </a:moveTo>
                    <a:cubicBezTo>
                      <a:pt x="9693" y="1"/>
                      <a:pt x="7259" y="1264"/>
                      <a:pt x="5667" y="3115"/>
                    </a:cubicBezTo>
                    <a:cubicBezTo>
                      <a:pt x="3462" y="5679"/>
                      <a:pt x="2513" y="9064"/>
                      <a:pt x="1872" y="12397"/>
                    </a:cubicBezTo>
                    <a:lnTo>
                      <a:pt x="1872" y="12372"/>
                    </a:lnTo>
                    <a:cubicBezTo>
                      <a:pt x="129" y="21270"/>
                      <a:pt x="0" y="30373"/>
                      <a:pt x="975" y="39373"/>
                    </a:cubicBezTo>
                    <a:cubicBezTo>
                      <a:pt x="1308" y="42476"/>
                      <a:pt x="1308" y="44861"/>
                      <a:pt x="1462" y="47989"/>
                    </a:cubicBezTo>
                    <a:cubicBezTo>
                      <a:pt x="1795" y="54796"/>
                      <a:pt x="6238" y="62496"/>
                      <a:pt x="6079" y="65382"/>
                    </a:cubicBezTo>
                    <a:lnTo>
                      <a:pt x="6079" y="65382"/>
                    </a:lnTo>
                    <a:cubicBezTo>
                      <a:pt x="6979" y="50077"/>
                      <a:pt x="11644" y="31239"/>
                      <a:pt x="16694" y="16756"/>
                    </a:cubicBezTo>
                    <a:cubicBezTo>
                      <a:pt x="17694" y="13936"/>
                      <a:pt x="18771" y="11064"/>
                      <a:pt x="18745" y="8089"/>
                    </a:cubicBezTo>
                    <a:cubicBezTo>
                      <a:pt x="18745" y="5089"/>
                      <a:pt x="17412" y="1909"/>
                      <a:pt x="14719" y="602"/>
                    </a:cubicBezTo>
                    <a:cubicBezTo>
                      <a:pt x="13878" y="188"/>
                      <a:pt x="12974" y="1"/>
                      <a:pt x="12062" y="1"/>
                    </a:cubicBezTo>
                    <a:close/>
                    <a:moveTo>
                      <a:pt x="6079" y="65382"/>
                    </a:moveTo>
                    <a:lnTo>
                      <a:pt x="6079" y="65382"/>
                    </a:lnTo>
                    <a:cubicBezTo>
                      <a:pt x="6078" y="65388"/>
                      <a:pt x="6078" y="65394"/>
                      <a:pt x="6078" y="65400"/>
                    </a:cubicBezTo>
                    <a:cubicBezTo>
                      <a:pt x="6078" y="65394"/>
                      <a:pt x="6078" y="65388"/>
                      <a:pt x="6079" y="6538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4"/>
              <p:cNvSpPr/>
              <p:nvPr/>
            </p:nvSpPr>
            <p:spPr>
              <a:xfrm>
                <a:off x="-1858600" y="2385425"/>
                <a:ext cx="469275" cy="1634925"/>
              </a:xfrm>
              <a:custGeom>
                <a:avLst/>
                <a:gdLst/>
                <a:ahLst/>
                <a:cxnLst/>
                <a:rect l="l" t="t" r="r" b="b"/>
                <a:pathLst>
                  <a:path w="18771" h="65397" extrusionOk="0">
                    <a:moveTo>
                      <a:pt x="12088" y="1"/>
                    </a:moveTo>
                    <a:cubicBezTo>
                      <a:pt x="9704" y="1"/>
                      <a:pt x="7263" y="1274"/>
                      <a:pt x="5667" y="3111"/>
                    </a:cubicBezTo>
                    <a:cubicBezTo>
                      <a:pt x="3462" y="5649"/>
                      <a:pt x="2513" y="9060"/>
                      <a:pt x="1872" y="12393"/>
                    </a:cubicBezTo>
                    <a:lnTo>
                      <a:pt x="1872" y="12368"/>
                    </a:lnTo>
                    <a:cubicBezTo>
                      <a:pt x="129" y="21266"/>
                      <a:pt x="0" y="30369"/>
                      <a:pt x="975" y="39369"/>
                    </a:cubicBezTo>
                    <a:cubicBezTo>
                      <a:pt x="1308" y="42472"/>
                      <a:pt x="1308" y="44857"/>
                      <a:pt x="1462" y="47985"/>
                    </a:cubicBezTo>
                    <a:cubicBezTo>
                      <a:pt x="1795" y="54792"/>
                      <a:pt x="6239" y="62492"/>
                      <a:pt x="6079" y="65378"/>
                    </a:cubicBezTo>
                    <a:lnTo>
                      <a:pt x="6079" y="65378"/>
                    </a:lnTo>
                    <a:cubicBezTo>
                      <a:pt x="6979" y="50073"/>
                      <a:pt x="11670" y="31235"/>
                      <a:pt x="16694" y="16752"/>
                    </a:cubicBezTo>
                    <a:cubicBezTo>
                      <a:pt x="17694" y="13932"/>
                      <a:pt x="18771" y="11060"/>
                      <a:pt x="18771" y="8085"/>
                    </a:cubicBezTo>
                    <a:cubicBezTo>
                      <a:pt x="18745" y="5085"/>
                      <a:pt x="17412" y="1905"/>
                      <a:pt x="14745" y="598"/>
                    </a:cubicBezTo>
                    <a:cubicBezTo>
                      <a:pt x="13901" y="187"/>
                      <a:pt x="12999" y="1"/>
                      <a:pt x="12088" y="1"/>
                    </a:cubicBezTo>
                    <a:close/>
                    <a:moveTo>
                      <a:pt x="6079" y="65378"/>
                    </a:moveTo>
                    <a:cubicBezTo>
                      <a:pt x="6078" y="65384"/>
                      <a:pt x="6078" y="65390"/>
                      <a:pt x="6078" y="65396"/>
                    </a:cubicBezTo>
                    <a:cubicBezTo>
                      <a:pt x="6078" y="65390"/>
                      <a:pt x="6078" y="65384"/>
                      <a:pt x="6079" y="6537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4"/>
              <p:cNvSpPr/>
              <p:nvPr/>
            </p:nvSpPr>
            <p:spPr>
              <a:xfrm>
                <a:off x="-1766300" y="2414375"/>
                <a:ext cx="329125" cy="283550"/>
              </a:xfrm>
              <a:custGeom>
                <a:avLst/>
                <a:gdLst/>
                <a:ahLst/>
                <a:cxnLst/>
                <a:rect l="l" t="t" r="r" b="b"/>
                <a:pathLst>
                  <a:path w="13165" h="11342" extrusionOk="0">
                    <a:moveTo>
                      <a:pt x="7214" y="1"/>
                    </a:moveTo>
                    <a:cubicBezTo>
                      <a:pt x="7203" y="1"/>
                      <a:pt x="7192" y="2"/>
                      <a:pt x="7181" y="4"/>
                    </a:cubicBezTo>
                    <a:cubicBezTo>
                      <a:pt x="7053" y="55"/>
                      <a:pt x="6976" y="260"/>
                      <a:pt x="7104" y="337"/>
                    </a:cubicBezTo>
                    <a:cubicBezTo>
                      <a:pt x="7130" y="363"/>
                      <a:pt x="7155" y="363"/>
                      <a:pt x="7181" y="363"/>
                    </a:cubicBezTo>
                    <a:cubicBezTo>
                      <a:pt x="7258" y="363"/>
                      <a:pt x="7335" y="337"/>
                      <a:pt x="7386" y="260"/>
                    </a:cubicBezTo>
                    <a:cubicBezTo>
                      <a:pt x="7433" y="120"/>
                      <a:pt x="7330" y="1"/>
                      <a:pt x="7214" y="1"/>
                    </a:cubicBezTo>
                    <a:close/>
                    <a:moveTo>
                      <a:pt x="10096" y="914"/>
                    </a:moveTo>
                    <a:cubicBezTo>
                      <a:pt x="10065" y="914"/>
                      <a:pt x="10033" y="918"/>
                      <a:pt x="10001" y="927"/>
                    </a:cubicBezTo>
                    <a:cubicBezTo>
                      <a:pt x="9719" y="1004"/>
                      <a:pt x="9591" y="1440"/>
                      <a:pt x="9848" y="1619"/>
                    </a:cubicBezTo>
                    <a:cubicBezTo>
                      <a:pt x="9899" y="1619"/>
                      <a:pt x="9950" y="1645"/>
                      <a:pt x="10001" y="1645"/>
                    </a:cubicBezTo>
                    <a:cubicBezTo>
                      <a:pt x="10024" y="1648"/>
                      <a:pt x="10046" y="1650"/>
                      <a:pt x="10069" y="1650"/>
                    </a:cubicBezTo>
                    <a:cubicBezTo>
                      <a:pt x="10224" y="1650"/>
                      <a:pt x="10370" y="1571"/>
                      <a:pt x="10437" y="1414"/>
                    </a:cubicBezTo>
                    <a:cubicBezTo>
                      <a:pt x="10528" y="1164"/>
                      <a:pt x="10337" y="914"/>
                      <a:pt x="10096" y="914"/>
                    </a:cubicBezTo>
                    <a:close/>
                    <a:moveTo>
                      <a:pt x="4839" y="1534"/>
                    </a:moveTo>
                    <a:cubicBezTo>
                      <a:pt x="4695" y="1534"/>
                      <a:pt x="4554" y="1605"/>
                      <a:pt x="4540" y="1748"/>
                    </a:cubicBezTo>
                    <a:cubicBezTo>
                      <a:pt x="4540" y="1799"/>
                      <a:pt x="4540" y="1824"/>
                      <a:pt x="4540" y="1876"/>
                    </a:cubicBezTo>
                    <a:cubicBezTo>
                      <a:pt x="4591" y="2030"/>
                      <a:pt x="4719" y="2158"/>
                      <a:pt x="4873" y="2183"/>
                    </a:cubicBezTo>
                    <a:cubicBezTo>
                      <a:pt x="5129" y="2183"/>
                      <a:pt x="5309" y="1876"/>
                      <a:pt x="5129" y="1671"/>
                    </a:cubicBezTo>
                    <a:cubicBezTo>
                      <a:pt x="5072" y="1579"/>
                      <a:pt x="4955" y="1534"/>
                      <a:pt x="4839" y="1534"/>
                    </a:cubicBezTo>
                    <a:close/>
                    <a:moveTo>
                      <a:pt x="7873" y="1434"/>
                    </a:moveTo>
                    <a:cubicBezTo>
                      <a:pt x="7815" y="1434"/>
                      <a:pt x="7755" y="1444"/>
                      <a:pt x="7694" y="1465"/>
                    </a:cubicBezTo>
                    <a:cubicBezTo>
                      <a:pt x="7309" y="1542"/>
                      <a:pt x="7104" y="2183"/>
                      <a:pt x="7488" y="2414"/>
                    </a:cubicBezTo>
                    <a:lnTo>
                      <a:pt x="7514" y="2414"/>
                    </a:lnTo>
                    <a:cubicBezTo>
                      <a:pt x="7565" y="2440"/>
                      <a:pt x="7642" y="2466"/>
                      <a:pt x="7694" y="2491"/>
                    </a:cubicBezTo>
                    <a:cubicBezTo>
                      <a:pt x="7715" y="2493"/>
                      <a:pt x="7737" y="2494"/>
                      <a:pt x="7759" y="2494"/>
                    </a:cubicBezTo>
                    <a:cubicBezTo>
                      <a:pt x="7992" y="2494"/>
                      <a:pt x="8217" y="2369"/>
                      <a:pt x="8335" y="2158"/>
                    </a:cubicBezTo>
                    <a:cubicBezTo>
                      <a:pt x="8489" y="1805"/>
                      <a:pt x="8227" y="1434"/>
                      <a:pt x="7873" y="1434"/>
                    </a:cubicBezTo>
                    <a:close/>
                    <a:moveTo>
                      <a:pt x="12521" y="1809"/>
                    </a:moveTo>
                    <a:cubicBezTo>
                      <a:pt x="12477" y="1809"/>
                      <a:pt x="12432" y="1814"/>
                      <a:pt x="12386" y="1824"/>
                    </a:cubicBezTo>
                    <a:cubicBezTo>
                      <a:pt x="12002" y="1927"/>
                      <a:pt x="11796" y="2568"/>
                      <a:pt x="12181" y="2799"/>
                    </a:cubicBezTo>
                    <a:cubicBezTo>
                      <a:pt x="12232" y="2825"/>
                      <a:pt x="12309" y="2850"/>
                      <a:pt x="12386" y="2850"/>
                    </a:cubicBezTo>
                    <a:cubicBezTo>
                      <a:pt x="12424" y="2858"/>
                      <a:pt x="12461" y="2861"/>
                      <a:pt x="12498" y="2861"/>
                    </a:cubicBezTo>
                    <a:cubicBezTo>
                      <a:pt x="12709" y="2861"/>
                      <a:pt x="12896" y="2739"/>
                      <a:pt x="13027" y="2542"/>
                    </a:cubicBezTo>
                    <a:cubicBezTo>
                      <a:pt x="13165" y="2175"/>
                      <a:pt x="12892" y="1809"/>
                      <a:pt x="12521" y="1809"/>
                    </a:cubicBezTo>
                    <a:close/>
                    <a:moveTo>
                      <a:pt x="10496" y="2693"/>
                    </a:moveTo>
                    <a:cubicBezTo>
                      <a:pt x="10485" y="2693"/>
                      <a:pt x="10474" y="2694"/>
                      <a:pt x="10463" y="2696"/>
                    </a:cubicBezTo>
                    <a:cubicBezTo>
                      <a:pt x="10335" y="2722"/>
                      <a:pt x="10258" y="2953"/>
                      <a:pt x="10386" y="3030"/>
                    </a:cubicBezTo>
                    <a:cubicBezTo>
                      <a:pt x="10412" y="3055"/>
                      <a:pt x="10412" y="3055"/>
                      <a:pt x="10437" y="3055"/>
                    </a:cubicBezTo>
                    <a:cubicBezTo>
                      <a:pt x="10540" y="3055"/>
                      <a:pt x="10617" y="3030"/>
                      <a:pt x="10668" y="2953"/>
                    </a:cubicBezTo>
                    <a:cubicBezTo>
                      <a:pt x="10715" y="2812"/>
                      <a:pt x="10612" y="2693"/>
                      <a:pt x="10496" y="2693"/>
                    </a:cubicBezTo>
                    <a:close/>
                    <a:moveTo>
                      <a:pt x="3134" y="3127"/>
                    </a:moveTo>
                    <a:cubicBezTo>
                      <a:pt x="3124" y="3127"/>
                      <a:pt x="3114" y="3129"/>
                      <a:pt x="3104" y="3132"/>
                    </a:cubicBezTo>
                    <a:cubicBezTo>
                      <a:pt x="3027" y="3158"/>
                      <a:pt x="3001" y="3260"/>
                      <a:pt x="3078" y="3312"/>
                    </a:cubicBezTo>
                    <a:lnTo>
                      <a:pt x="3078" y="3337"/>
                    </a:lnTo>
                    <a:lnTo>
                      <a:pt x="3104" y="3337"/>
                    </a:lnTo>
                    <a:cubicBezTo>
                      <a:pt x="3155" y="3337"/>
                      <a:pt x="3206" y="3312"/>
                      <a:pt x="3232" y="3260"/>
                    </a:cubicBezTo>
                    <a:cubicBezTo>
                      <a:pt x="3254" y="3194"/>
                      <a:pt x="3199" y="3127"/>
                      <a:pt x="3134" y="3127"/>
                    </a:cubicBezTo>
                    <a:close/>
                    <a:moveTo>
                      <a:pt x="6219" y="3536"/>
                    </a:moveTo>
                    <a:cubicBezTo>
                      <a:pt x="6072" y="3536"/>
                      <a:pt x="5928" y="3614"/>
                      <a:pt x="5899" y="3773"/>
                    </a:cubicBezTo>
                    <a:lnTo>
                      <a:pt x="5924" y="3773"/>
                    </a:lnTo>
                    <a:cubicBezTo>
                      <a:pt x="5924" y="3799"/>
                      <a:pt x="5924" y="3850"/>
                      <a:pt x="5924" y="3902"/>
                    </a:cubicBezTo>
                    <a:cubicBezTo>
                      <a:pt x="5950" y="4055"/>
                      <a:pt x="6078" y="4158"/>
                      <a:pt x="6232" y="4184"/>
                    </a:cubicBezTo>
                    <a:cubicBezTo>
                      <a:pt x="6243" y="4185"/>
                      <a:pt x="6254" y="4185"/>
                      <a:pt x="6265" y="4185"/>
                    </a:cubicBezTo>
                    <a:cubicBezTo>
                      <a:pt x="6526" y="4185"/>
                      <a:pt x="6662" y="3892"/>
                      <a:pt x="6514" y="3671"/>
                    </a:cubicBezTo>
                    <a:cubicBezTo>
                      <a:pt x="6447" y="3582"/>
                      <a:pt x="6332" y="3536"/>
                      <a:pt x="6219" y="3536"/>
                    </a:cubicBezTo>
                    <a:close/>
                    <a:moveTo>
                      <a:pt x="3009" y="4870"/>
                    </a:moveTo>
                    <a:cubicBezTo>
                      <a:pt x="2866" y="4870"/>
                      <a:pt x="2722" y="4947"/>
                      <a:pt x="2693" y="5107"/>
                    </a:cubicBezTo>
                    <a:lnTo>
                      <a:pt x="2719" y="5107"/>
                    </a:lnTo>
                    <a:cubicBezTo>
                      <a:pt x="2693" y="5158"/>
                      <a:pt x="2693" y="5184"/>
                      <a:pt x="2719" y="5235"/>
                    </a:cubicBezTo>
                    <a:cubicBezTo>
                      <a:pt x="2745" y="5389"/>
                      <a:pt x="2873" y="5517"/>
                      <a:pt x="3027" y="5517"/>
                    </a:cubicBezTo>
                    <a:cubicBezTo>
                      <a:pt x="3038" y="5518"/>
                      <a:pt x="3049" y="5518"/>
                      <a:pt x="3059" y="5518"/>
                    </a:cubicBezTo>
                    <a:cubicBezTo>
                      <a:pt x="3320" y="5518"/>
                      <a:pt x="3456" y="5226"/>
                      <a:pt x="3283" y="5004"/>
                    </a:cubicBezTo>
                    <a:cubicBezTo>
                      <a:pt x="3228" y="4915"/>
                      <a:pt x="3119" y="4870"/>
                      <a:pt x="3009" y="4870"/>
                    </a:cubicBezTo>
                    <a:close/>
                    <a:moveTo>
                      <a:pt x="6277" y="5340"/>
                    </a:moveTo>
                    <a:cubicBezTo>
                      <a:pt x="6229" y="5340"/>
                      <a:pt x="6179" y="5348"/>
                      <a:pt x="6129" y="5363"/>
                    </a:cubicBezTo>
                    <a:cubicBezTo>
                      <a:pt x="5745" y="5466"/>
                      <a:pt x="5540" y="6107"/>
                      <a:pt x="5924" y="6312"/>
                    </a:cubicBezTo>
                    <a:cubicBezTo>
                      <a:pt x="5976" y="6363"/>
                      <a:pt x="6053" y="6363"/>
                      <a:pt x="6129" y="6389"/>
                    </a:cubicBezTo>
                    <a:cubicBezTo>
                      <a:pt x="6151" y="6391"/>
                      <a:pt x="6173" y="6392"/>
                      <a:pt x="6194" y="6392"/>
                    </a:cubicBezTo>
                    <a:cubicBezTo>
                      <a:pt x="6424" y="6392"/>
                      <a:pt x="6630" y="6267"/>
                      <a:pt x="6771" y="6055"/>
                    </a:cubicBezTo>
                    <a:cubicBezTo>
                      <a:pt x="6906" y="5718"/>
                      <a:pt x="6625" y="5340"/>
                      <a:pt x="6277" y="5340"/>
                    </a:cubicBezTo>
                    <a:close/>
                    <a:moveTo>
                      <a:pt x="1163" y="6898"/>
                    </a:moveTo>
                    <a:cubicBezTo>
                      <a:pt x="1152" y="6898"/>
                      <a:pt x="1140" y="6899"/>
                      <a:pt x="1129" y="6902"/>
                    </a:cubicBezTo>
                    <a:cubicBezTo>
                      <a:pt x="1001" y="6927"/>
                      <a:pt x="924" y="7158"/>
                      <a:pt x="1052" y="7235"/>
                    </a:cubicBezTo>
                    <a:cubicBezTo>
                      <a:pt x="1078" y="7235"/>
                      <a:pt x="1104" y="7261"/>
                      <a:pt x="1129" y="7261"/>
                    </a:cubicBezTo>
                    <a:cubicBezTo>
                      <a:pt x="1206" y="7261"/>
                      <a:pt x="1283" y="7235"/>
                      <a:pt x="1334" y="7132"/>
                    </a:cubicBezTo>
                    <a:cubicBezTo>
                      <a:pt x="1381" y="7015"/>
                      <a:pt x="1278" y="6898"/>
                      <a:pt x="1163" y="6898"/>
                    </a:cubicBezTo>
                    <a:close/>
                    <a:moveTo>
                      <a:pt x="5001" y="7850"/>
                    </a:moveTo>
                    <a:cubicBezTo>
                      <a:pt x="4924" y="7876"/>
                      <a:pt x="4899" y="8004"/>
                      <a:pt x="4950" y="8056"/>
                    </a:cubicBezTo>
                    <a:lnTo>
                      <a:pt x="5001" y="8056"/>
                    </a:lnTo>
                    <a:cubicBezTo>
                      <a:pt x="5052" y="8056"/>
                      <a:pt x="5104" y="8030"/>
                      <a:pt x="5129" y="8004"/>
                    </a:cubicBezTo>
                    <a:cubicBezTo>
                      <a:pt x="5155" y="7927"/>
                      <a:pt x="5078" y="7850"/>
                      <a:pt x="5001" y="7850"/>
                    </a:cubicBezTo>
                    <a:close/>
                    <a:moveTo>
                      <a:pt x="2940" y="7598"/>
                    </a:moveTo>
                    <a:cubicBezTo>
                      <a:pt x="2902" y="7598"/>
                      <a:pt x="2862" y="7605"/>
                      <a:pt x="2822" y="7620"/>
                    </a:cubicBezTo>
                    <a:cubicBezTo>
                      <a:pt x="2565" y="7697"/>
                      <a:pt x="2437" y="8107"/>
                      <a:pt x="2693" y="8235"/>
                    </a:cubicBezTo>
                    <a:cubicBezTo>
                      <a:pt x="2719" y="8261"/>
                      <a:pt x="2770" y="8286"/>
                      <a:pt x="2822" y="8286"/>
                    </a:cubicBezTo>
                    <a:cubicBezTo>
                      <a:pt x="2838" y="8289"/>
                      <a:pt x="2854" y="8290"/>
                      <a:pt x="2870" y="8290"/>
                    </a:cubicBezTo>
                    <a:cubicBezTo>
                      <a:pt x="3007" y="8290"/>
                      <a:pt x="3137" y="8196"/>
                      <a:pt x="3206" y="8081"/>
                    </a:cubicBezTo>
                    <a:cubicBezTo>
                      <a:pt x="3338" y="7840"/>
                      <a:pt x="3169" y="7598"/>
                      <a:pt x="2940" y="7598"/>
                    </a:cubicBezTo>
                    <a:close/>
                    <a:moveTo>
                      <a:pt x="6698" y="7919"/>
                    </a:moveTo>
                    <a:cubicBezTo>
                      <a:pt x="6554" y="7919"/>
                      <a:pt x="6414" y="7990"/>
                      <a:pt x="6386" y="8133"/>
                    </a:cubicBezTo>
                    <a:lnTo>
                      <a:pt x="6412" y="8133"/>
                    </a:lnTo>
                    <a:cubicBezTo>
                      <a:pt x="6412" y="8184"/>
                      <a:pt x="6412" y="8235"/>
                      <a:pt x="6412" y="8261"/>
                    </a:cubicBezTo>
                    <a:cubicBezTo>
                      <a:pt x="6437" y="8415"/>
                      <a:pt x="6565" y="8543"/>
                      <a:pt x="6745" y="8568"/>
                    </a:cubicBezTo>
                    <a:cubicBezTo>
                      <a:pt x="7001" y="8568"/>
                      <a:pt x="7181" y="8261"/>
                      <a:pt x="7001" y="8056"/>
                    </a:cubicBezTo>
                    <a:cubicBezTo>
                      <a:pt x="6933" y="7964"/>
                      <a:pt x="6814" y="7919"/>
                      <a:pt x="6698" y="7919"/>
                    </a:cubicBezTo>
                    <a:close/>
                    <a:moveTo>
                      <a:pt x="4317" y="9878"/>
                    </a:moveTo>
                    <a:cubicBezTo>
                      <a:pt x="4265" y="9878"/>
                      <a:pt x="4210" y="9886"/>
                      <a:pt x="4155" y="9902"/>
                    </a:cubicBezTo>
                    <a:cubicBezTo>
                      <a:pt x="3770" y="9979"/>
                      <a:pt x="3565" y="10645"/>
                      <a:pt x="3950" y="10851"/>
                    </a:cubicBezTo>
                    <a:cubicBezTo>
                      <a:pt x="4001" y="10876"/>
                      <a:pt x="4078" y="10902"/>
                      <a:pt x="4129" y="10928"/>
                    </a:cubicBezTo>
                    <a:cubicBezTo>
                      <a:pt x="4153" y="10930"/>
                      <a:pt x="4177" y="10931"/>
                      <a:pt x="4200" y="10931"/>
                    </a:cubicBezTo>
                    <a:cubicBezTo>
                      <a:pt x="4454" y="10931"/>
                      <a:pt x="4677" y="10805"/>
                      <a:pt x="4770" y="10594"/>
                    </a:cubicBezTo>
                    <a:cubicBezTo>
                      <a:pt x="4927" y="10236"/>
                      <a:pt x="4673" y="9878"/>
                      <a:pt x="4317" y="9878"/>
                    </a:cubicBezTo>
                    <a:close/>
                    <a:moveTo>
                      <a:pt x="746" y="10289"/>
                    </a:moveTo>
                    <a:cubicBezTo>
                      <a:pt x="696" y="10289"/>
                      <a:pt x="644" y="10297"/>
                      <a:pt x="591" y="10312"/>
                    </a:cubicBezTo>
                    <a:cubicBezTo>
                      <a:pt x="206" y="10415"/>
                      <a:pt x="1" y="11056"/>
                      <a:pt x="386" y="11287"/>
                    </a:cubicBezTo>
                    <a:lnTo>
                      <a:pt x="386" y="11261"/>
                    </a:lnTo>
                    <a:cubicBezTo>
                      <a:pt x="437" y="11312"/>
                      <a:pt x="514" y="11338"/>
                      <a:pt x="565" y="11338"/>
                    </a:cubicBezTo>
                    <a:cubicBezTo>
                      <a:pt x="589" y="11340"/>
                      <a:pt x="613" y="11341"/>
                      <a:pt x="636" y="11341"/>
                    </a:cubicBezTo>
                    <a:cubicBezTo>
                      <a:pt x="889" y="11341"/>
                      <a:pt x="1112" y="11216"/>
                      <a:pt x="1206" y="11004"/>
                    </a:cubicBezTo>
                    <a:cubicBezTo>
                      <a:pt x="1364" y="10667"/>
                      <a:pt x="1106" y="10289"/>
                      <a:pt x="746" y="1028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a:off x="-1809250" y="2563500"/>
                <a:ext cx="247275" cy="1438900"/>
              </a:xfrm>
              <a:custGeom>
                <a:avLst/>
                <a:gdLst/>
                <a:ahLst/>
                <a:cxnLst/>
                <a:rect l="l" t="t" r="r" b="b"/>
                <a:pathLst>
                  <a:path w="9891" h="57556" extrusionOk="0">
                    <a:moveTo>
                      <a:pt x="9445" y="0"/>
                    </a:moveTo>
                    <a:cubicBezTo>
                      <a:pt x="9304" y="0"/>
                      <a:pt x="9164" y="81"/>
                      <a:pt x="9104" y="270"/>
                    </a:cubicBezTo>
                    <a:cubicBezTo>
                      <a:pt x="4617" y="13912"/>
                      <a:pt x="1" y="34913"/>
                      <a:pt x="3386" y="57247"/>
                    </a:cubicBezTo>
                    <a:cubicBezTo>
                      <a:pt x="3411" y="57427"/>
                      <a:pt x="3565" y="57555"/>
                      <a:pt x="3745" y="57555"/>
                    </a:cubicBezTo>
                    <a:lnTo>
                      <a:pt x="3822" y="57555"/>
                    </a:lnTo>
                    <a:cubicBezTo>
                      <a:pt x="4027" y="57530"/>
                      <a:pt x="4155" y="57324"/>
                      <a:pt x="4129" y="57119"/>
                    </a:cubicBezTo>
                    <a:cubicBezTo>
                      <a:pt x="796" y="34939"/>
                      <a:pt x="5360" y="14091"/>
                      <a:pt x="9796" y="501"/>
                    </a:cubicBezTo>
                    <a:cubicBezTo>
                      <a:pt x="9890" y="202"/>
                      <a:pt x="9667" y="0"/>
                      <a:pt x="9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 name="Google Shape;137;p4"/>
            <p:cNvGrpSpPr/>
            <p:nvPr/>
          </p:nvGrpSpPr>
          <p:grpSpPr>
            <a:xfrm rot="1413719">
              <a:off x="234082" y="-133704"/>
              <a:ext cx="1216593" cy="2128592"/>
              <a:chOff x="-1779100" y="2408800"/>
              <a:chExt cx="1032750" cy="1807075"/>
            </a:xfrm>
          </p:grpSpPr>
          <p:sp>
            <p:nvSpPr>
              <p:cNvPr id="138" name="Google Shape;138;p4"/>
              <p:cNvSpPr/>
              <p:nvPr/>
            </p:nvSpPr>
            <p:spPr>
              <a:xfrm>
                <a:off x="-1779100" y="2498825"/>
                <a:ext cx="1032750" cy="1717050"/>
              </a:xfrm>
              <a:custGeom>
                <a:avLst/>
                <a:gdLst/>
                <a:ahLst/>
                <a:cxnLst/>
                <a:rect l="l" t="t" r="r" b="b"/>
                <a:pathLst>
                  <a:path w="41310" h="68682" extrusionOk="0">
                    <a:moveTo>
                      <a:pt x="32843" y="0"/>
                    </a:moveTo>
                    <a:cubicBezTo>
                      <a:pt x="31194" y="0"/>
                      <a:pt x="29516" y="392"/>
                      <a:pt x="28053" y="1113"/>
                    </a:cubicBezTo>
                    <a:cubicBezTo>
                      <a:pt x="24489" y="2883"/>
                      <a:pt x="21924" y="6139"/>
                      <a:pt x="19719" y="9421"/>
                    </a:cubicBezTo>
                    <a:lnTo>
                      <a:pt x="19719" y="9396"/>
                    </a:lnTo>
                    <a:cubicBezTo>
                      <a:pt x="13744" y="18242"/>
                      <a:pt x="9436" y="27987"/>
                      <a:pt x="6385" y="38167"/>
                    </a:cubicBezTo>
                    <a:cubicBezTo>
                      <a:pt x="5308" y="41705"/>
                      <a:pt x="4231" y="44270"/>
                      <a:pt x="2949" y="47731"/>
                    </a:cubicBezTo>
                    <a:cubicBezTo>
                      <a:pt x="205" y="55244"/>
                      <a:pt x="1487" y="65630"/>
                      <a:pt x="0" y="68681"/>
                    </a:cubicBezTo>
                    <a:cubicBezTo>
                      <a:pt x="7975" y="52526"/>
                      <a:pt x="21642" y="34269"/>
                      <a:pt x="33745" y="20935"/>
                    </a:cubicBezTo>
                    <a:cubicBezTo>
                      <a:pt x="36105" y="18319"/>
                      <a:pt x="38566" y="15704"/>
                      <a:pt x="39951" y="12473"/>
                    </a:cubicBezTo>
                    <a:cubicBezTo>
                      <a:pt x="41310" y="9242"/>
                      <a:pt x="41310" y="5190"/>
                      <a:pt x="39002" y="2549"/>
                    </a:cubicBezTo>
                    <a:cubicBezTo>
                      <a:pt x="37468" y="790"/>
                      <a:pt x="35184" y="0"/>
                      <a:pt x="32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
              <p:cNvSpPr/>
              <p:nvPr/>
            </p:nvSpPr>
            <p:spPr>
              <a:xfrm>
                <a:off x="-1776550" y="2408800"/>
                <a:ext cx="973150" cy="1753225"/>
              </a:xfrm>
              <a:custGeom>
                <a:avLst/>
                <a:gdLst/>
                <a:ahLst/>
                <a:cxnLst/>
                <a:rect l="l" t="t" r="r" b="b"/>
                <a:pathLst>
                  <a:path w="38926" h="70129" extrusionOk="0">
                    <a:moveTo>
                      <a:pt x="30542" y="0"/>
                    </a:moveTo>
                    <a:cubicBezTo>
                      <a:pt x="28732" y="0"/>
                      <a:pt x="26881" y="482"/>
                      <a:pt x="25310" y="1355"/>
                    </a:cubicBezTo>
                    <a:cubicBezTo>
                      <a:pt x="21848" y="3253"/>
                      <a:pt x="19438" y="6637"/>
                      <a:pt x="17361" y="10022"/>
                    </a:cubicBezTo>
                    <a:cubicBezTo>
                      <a:pt x="11822" y="19100"/>
                      <a:pt x="7975" y="29049"/>
                      <a:pt x="5386" y="39357"/>
                    </a:cubicBezTo>
                    <a:cubicBezTo>
                      <a:pt x="4488" y="42947"/>
                      <a:pt x="3514" y="45537"/>
                      <a:pt x="2411" y="49076"/>
                    </a:cubicBezTo>
                    <a:cubicBezTo>
                      <a:pt x="1" y="56717"/>
                      <a:pt x="1770" y="67025"/>
                      <a:pt x="411" y="70128"/>
                    </a:cubicBezTo>
                    <a:cubicBezTo>
                      <a:pt x="7642" y="53640"/>
                      <a:pt x="20463" y="34767"/>
                      <a:pt x="31925" y="20869"/>
                    </a:cubicBezTo>
                    <a:cubicBezTo>
                      <a:pt x="34156" y="18177"/>
                      <a:pt x="36515" y="15433"/>
                      <a:pt x="37721" y="12151"/>
                    </a:cubicBezTo>
                    <a:cubicBezTo>
                      <a:pt x="38926" y="8843"/>
                      <a:pt x="38772" y="4791"/>
                      <a:pt x="36336" y="2253"/>
                    </a:cubicBezTo>
                    <a:cubicBezTo>
                      <a:pt x="34837" y="698"/>
                      <a:pt x="32720" y="0"/>
                      <a:pt x="305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1311125" y="2430900"/>
                <a:ext cx="402150" cy="319125"/>
              </a:xfrm>
              <a:custGeom>
                <a:avLst/>
                <a:gdLst/>
                <a:ahLst/>
                <a:cxnLst/>
                <a:rect l="l" t="t" r="r" b="b"/>
                <a:pathLst>
                  <a:path w="16086" h="12765" extrusionOk="0">
                    <a:moveTo>
                      <a:pt x="9413" y="1"/>
                    </a:moveTo>
                    <a:cubicBezTo>
                      <a:pt x="9396" y="1"/>
                      <a:pt x="9378" y="3"/>
                      <a:pt x="9359" y="10"/>
                    </a:cubicBezTo>
                    <a:cubicBezTo>
                      <a:pt x="9206" y="35"/>
                      <a:pt x="9103" y="266"/>
                      <a:pt x="9231" y="369"/>
                    </a:cubicBezTo>
                    <a:cubicBezTo>
                      <a:pt x="9257" y="394"/>
                      <a:pt x="9283" y="394"/>
                      <a:pt x="9308" y="394"/>
                    </a:cubicBezTo>
                    <a:cubicBezTo>
                      <a:pt x="9332" y="400"/>
                      <a:pt x="9357" y="403"/>
                      <a:pt x="9380" y="403"/>
                    </a:cubicBezTo>
                    <a:cubicBezTo>
                      <a:pt x="9458" y="403"/>
                      <a:pt x="9531" y="370"/>
                      <a:pt x="9590" y="292"/>
                    </a:cubicBezTo>
                    <a:cubicBezTo>
                      <a:pt x="9635" y="156"/>
                      <a:pt x="9541" y="1"/>
                      <a:pt x="9413" y="1"/>
                    </a:cubicBezTo>
                    <a:close/>
                    <a:moveTo>
                      <a:pt x="12560" y="1256"/>
                    </a:moveTo>
                    <a:cubicBezTo>
                      <a:pt x="12528" y="1256"/>
                      <a:pt x="12496" y="1259"/>
                      <a:pt x="12462" y="1266"/>
                    </a:cubicBezTo>
                    <a:cubicBezTo>
                      <a:pt x="12154" y="1317"/>
                      <a:pt x="11949" y="1856"/>
                      <a:pt x="12257" y="2061"/>
                    </a:cubicBezTo>
                    <a:cubicBezTo>
                      <a:pt x="12283" y="2087"/>
                      <a:pt x="12360" y="2112"/>
                      <a:pt x="12411" y="2112"/>
                    </a:cubicBezTo>
                    <a:cubicBezTo>
                      <a:pt x="12447" y="2121"/>
                      <a:pt x="12482" y="2125"/>
                      <a:pt x="12518" y="2125"/>
                    </a:cubicBezTo>
                    <a:cubicBezTo>
                      <a:pt x="12685" y="2125"/>
                      <a:pt x="12844" y="2030"/>
                      <a:pt x="12949" y="1881"/>
                    </a:cubicBezTo>
                    <a:cubicBezTo>
                      <a:pt x="13089" y="1579"/>
                      <a:pt x="12870" y="1256"/>
                      <a:pt x="12560" y="1256"/>
                    </a:cubicBezTo>
                    <a:close/>
                    <a:moveTo>
                      <a:pt x="6402" y="1567"/>
                    </a:moveTo>
                    <a:cubicBezTo>
                      <a:pt x="6244" y="1567"/>
                      <a:pt x="6092" y="1644"/>
                      <a:pt x="6052" y="1805"/>
                    </a:cubicBezTo>
                    <a:cubicBezTo>
                      <a:pt x="6026" y="1856"/>
                      <a:pt x="6026" y="1907"/>
                      <a:pt x="6052" y="1958"/>
                    </a:cubicBezTo>
                    <a:cubicBezTo>
                      <a:pt x="6077" y="2138"/>
                      <a:pt x="6231" y="2292"/>
                      <a:pt x="6411" y="2317"/>
                    </a:cubicBezTo>
                    <a:cubicBezTo>
                      <a:pt x="6431" y="2321"/>
                      <a:pt x="6450" y="2322"/>
                      <a:pt x="6470" y="2322"/>
                    </a:cubicBezTo>
                    <a:cubicBezTo>
                      <a:pt x="6747" y="2322"/>
                      <a:pt x="6937" y="1993"/>
                      <a:pt x="6770" y="1753"/>
                    </a:cubicBezTo>
                    <a:cubicBezTo>
                      <a:pt x="6696" y="1631"/>
                      <a:pt x="6547" y="1567"/>
                      <a:pt x="6402" y="1567"/>
                    </a:cubicBezTo>
                    <a:close/>
                    <a:moveTo>
                      <a:pt x="9895" y="1689"/>
                    </a:moveTo>
                    <a:cubicBezTo>
                      <a:pt x="9854" y="1689"/>
                      <a:pt x="9812" y="1693"/>
                      <a:pt x="9770" y="1702"/>
                    </a:cubicBezTo>
                    <a:cubicBezTo>
                      <a:pt x="9308" y="1779"/>
                      <a:pt x="9000" y="2523"/>
                      <a:pt x="9436" y="2830"/>
                    </a:cubicBezTo>
                    <a:cubicBezTo>
                      <a:pt x="9513" y="2856"/>
                      <a:pt x="9590" y="2907"/>
                      <a:pt x="9667" y="2907"/>
                    </a:cubicBezTo>
                    <a:cubicBezTo>
                      <a:pt x="9721" y="2921"/>
                      <a:pt x="9775" y="2927"/>
                      <a:pt x="9828" y="2927"/>
                    </a:cubicBezTo>
                    <a:cubicBezTo>
                      <a:pt x="10078" y="2927"/>
                      <a:pt x="10310" y="2785"/>
                      <a:pt x="10436" y="2574"/>
                    </a:cubicBezTo>
                    <a:cubicBezTo>
                      <a:pt x="10647" y="2153"/>
                      <a:pt x="10324" y="1689"/>
                      <a:pt x="9895" y="1689"/>
                    </a:cubicBezTo>
                    <a:close/>
                    <a:moveTo>
                      <a:pt x="4359" y="3369"/>
                    </a:moveTo>
                    <a:cubicBezTo>
                      <a:pt x="4257" y="3369"/>
                      <a:pt x="4205" y="3523"/>
                      <a:pt x="4282" y="3599"/>
                    </a:cubicBezTo>
                    <a:lnTo>
                      <a:pt x="4334" y="3599"/>
                    </a:lnTo>
                    <a:cubicBezTo>
                      <a:pt x="4347" y="3606"/>
                      <a:pt x="4363" y="3610"/>
                      <a:pt x="4379" y="3610"/>
                    </a:cubicBezTo>
                    <a:cubicBezTo>
                      <a:pt x="4422" y="3610"/>
                      <a:pt x="4469" y="3586"/>
                      <a:pt x="4487" y="3548"/>
                    </a:cubicBezTo>
                    <a:cubicBezTo>
                      <a:pt x="4513" y="3446"/>
                      <a:pt x="4436" y="3369"/>
                      <a:pt x="4359" y="3369"/>
                    </a:cubicBezTo>
                    <a:close/>
                    <a:moveTo>
                      <a:pt x="15337" y="2484"/>
                    </a:moveTo>
                    <a:cubicBezTo>
                      <a:pt x="15295" y="2484"/>
                      <a:pt x="15251" y="2488"/>
                      <a:pt x="15206" y="2497"/>
                    </a:cubicBezTo>
                    <a:cubicBezTo>
                      <a:pt x="14744" y="2574"/>
                      <a:pt x="14462" y="3317"/>
                      <a:pt x="14898" y="3599"/>
                    </a:cubicBezTo>
                    <a:cubicBezTo>
                      <a:pt x="14950" y="3651"/>
                      <a:pt x="15026" y="3676"/>
                      <a:pt x="15129" y="3702"/>
                    </a:cubicBezTo>
                    <a:cubicBezTo>
                      <a:pt x="15170" y="3710"/>
                      <a:pt x="15212" y="3713"/>
                      <a:pt x="15254" y="3713"/>
                    </a:cubicBezTo>
                    <a:cubicBezTo>
                      <a:pt x="15498" y="3713"/>
                      <a:pt x="15745" y="3588"/>
                      <a:pt x="15898" y="3369"/>
                    </a:cubicBezTo>
                    <a:cubicBezTo>
                      <a:pt x="16085" y="2948"/>
                      <a:pt x="15782" y="2484"/>
                      <a:pt x="15337" y="2484"/>
                    </a:cubicBezTo>
                    <a:close/>
                    <a:moveTo>
                      <a:pt x="13055" y="3385"/>
                    </a:moveTo>
                    <a:cubicBezTo>
                      <a:pt x="13037" y="3385"/>
                      <a:pt x="13019" y="3388"/>
                      <a:pt x="13001" y="3394"/>
                    </a:cubicBezTo>
                    <a:cubicBezTo>
                      <a:pt x="12847" y="3420"/>
                      <a:pt x="12744" y="3676"/>
                      <a:pt x="12898" y="3779"/>
                    </a:cubicBezTo>
                    <a:cubicBezTo>
                      <a:pt x="12898" y="3779"/>
                      <a:pt x="12924" y="3779"/>
                      <a:pt x="12975" y="3805"/>
                    </a:cubicBezTo>
                    <a:cubicBezTo>
                      <a:pt x="12993" y="3809"/>
                      <a:pt x="13010" y="3811"/>
                      <a:pt x="13028" y="3811"/>
                    </a:cubicBezTo>
                    <a:cubicBezTo>
                      <a:pt x="13111" y="3811"/>
                      <a:pt x="13189" y="3761"/>
                      <a:pt x="13231" y="3676"/>
                    </a:cubicBezTo>
                    <a:cubicBezTo>
                      <a:pt x="13299" y="3541"/>
                      <a:pt x="13188" y="3385"/>
                      <a:pt x="13055" y="3385"/>
                    </a:cubicBezTo>
                    <a:close/>
                    <a:moveTo>
                      <a:pt x="7890" y="4029"/>
                    </a:moveTo>
                    <a:cubicBezTo>
                      <a:pt x="7731" y="4029"/>
                      <a:pt x="7579" y="4105"/>
                      <a:pt x="7539" y="4266"/>
                    </a:cubicBezTo>
                    <a:cubicBezTo>
                      <a:pt x="7513" y="4317"/>
                      <a:pt x="7513" y="4369"/>
                      <a:pt x="7539" y="4420"/>
                    </a:cubicBezTo>
                    <a:cubicBezTo>
                      <a:pt x="7565" y="4625"/>
                      <a:pt x="7718" y="4779"/>
                      <a:pt x="7898" y="4805"/>
                    </a:cubicBezTo>
                    <a:cubicBezTo>
                      <a:pt x="7908" y="4806"/>
                      <a:pt x="7919" y="4806"/>
                      <a:pt x="7929" y="4806"/>
                    </a:cubicBezTo>
                    <a:cubicBezTo>
                      <a:pt x="8221" y="4806"/>
                      <a:pt x="8430" y="4463"/>
                      <a:pt x="8257" y="4215"/>
                    </a:cubicBezTo>
                    <a:cubicBezTo>
                      <a:pt x="8183" y="4093"/>
                      <a:pt x="8034" y="4029"/>
                      <a:pt x="7890" y="4029"/>
                    </a:cubicBezTo>
                    <a:close/>
                    <a:moveTo>
                      <a:pt x="4081" y="5358"/>
                    </a:moveTo>
                    <a:cubicBezTo>
                      <a:pt x="3918" y="5358"/>
                      <a:pt x="3759" y="5435"/>
                      <a:pt x="3718" y="5600"/>
                    </a:cubicBezTo>
                    <a:cubicBezTo>
                      <a:pt x="3693" y="5651"/>
                      <a:pt x="3693" y="5702"/>
                      <a:pt x="3718" y="5753"/>
                    </a:cubicBezTo>
                    <a:cubicBezTo>
                      <a:pt x="3744" y="5933"/>
                      <a:pt x="3898" y="6087"/>
                      <a:pt x="4077" y="6112"/>
                    </a:cubicBezTo>
                    <a:cubicBezTo>
                      <a:pt x="4088" y="6113"/>
                      <a:pt x="4099" y="6114"/>
                      <a:pt x="4110" y="6114"/>
                    </a:cubicBezTo>
                    <a:cubicBezTo>
                      <a:pt x="4401" y="6114"/>
                      <a:pt x="4609" y="5794"/>
                      <a:pt x="4436" y="5523"/>
                    </a:cubicBezTo>
                    <a:cubicBezTo>
                      <a:pt x="4365" y="5416"/>
                      <a:pt x="4222" y="5358"/>
                      <a:pt x="4081" y="5358"/>
                    </a:cubicBezTo>
                    <a:close/>
                    <a:moveTo>
                      <a:pt x="7747" y="6125"/>
                    </a:moveTo>
                    <a:cubicBezTo>
                      <a:pt x="7705" y="6125"/>
                      <a:pt x="7661" y="6129"/>
                      <a:pt x="7616" y="6138"/>
                    </a:cubicBezTo>
                    <a:cubicBezTo>
                      <a:pt x="7154" y="6215"/>
                      <a:pt x="6872" y="6959"/>
                      <a:pt x="7308" y="7266"/>
                    </a:cubicBezTo>
                    <a:cubicBezTo>
                      <a:pt x="7359" y="7292"/>
                      <a:pt x="7436" y="7343"/>
                      <a:pt x="7539" y="7343"/>
                    </a:cubicBezTo>
                    <a:cubicBezTo>
                      <a:pt x="7588" y="7357"/>
                      <a:pt x="7639" y="7363"/>
                      <a:pt x="7691" y="7363"/>
                    </a:cubicBezTo>
                    <a:cubicBezTo>
                      <a:pt x="7932" y="7363"/>
                      <a:pt x="8181" y="7221"/>
                      <a:pt x="8308" y="7010"/>
                    </a:cubicBezTo>
                    <a:cubicBezTo>
                      <a:pt x="8495" y="6589"/>
                      <a:pt x="8191" y="6125"/>
                      <a:pt x="7747" y="6125"/>
                    </a:cubicBezTo>
                    <a:close/>
                    <a:moveTo>
                      <a:pt x="1797" y="7616"/>
                    </a:moveTo>
                    <a:cubicBezTo>
                      <a:pt x="1780" y="7616"/>
                      <a:pt x="1762" y="7619"/>
                      <a:pt x="1744" y="7625"/>
                    </a:cubicBezTo>
                    <a:cubicBezTo>
                      <a:pt x="1590" y="7651"/>
                      <a:pt x="1487" y="7882"/>
                      <a:pt x="1615" y="7984"/>
                    </a:cubicBezTo>
                    <a:lnTo>
                      <a:pt x="1615" y="8010"/>
                    </a:lnTo>
                    <a:cubicBezTo>
                      <a:pt x="1641" y="8010"/>
                      <a:pt x="1667" y="8010"/>
                      <a:pt x="1692" y="8036"/>
                    </a:cubicBezTo>
                    <a:cubicBezTo>
                      <a:pt x="1795" y="8036"/>
                      <a:pt x="1898" y="8010"/>
                      <a:pt x="1974" y="7907"/>
                    </a:cubicBezTo>
                    <a:cubicBezTo>
                      <a:pt x="2020" y="7772"/>
                      <a:pt x="1926" y="7616"/>
                      <a:pt x="1797" y="7616"/>
                    </a:cubicBezTo>
                    <a:close/>
                    <a:moveTo>
                      <a:pt x="6237" y="9057"/>
                    </a:moveTo>
                    <a:cubicBezTo>
                      <a:pt x="6227" y="9057"/>
                      <a:pt x="6216" y="9059"/>
                      <a:pt x="6205" y="9061"/>
                    </a:cubicBezTo>
                    <a:cubicBezTo>
                      <a:pt x="6129" y="9087"/>
                      <a:pt x="6077" y="9215"/>
                      <a:pt x="6154" y="9292"/>
                    </a:cubicBezTo>
                    <a:lnTo>
                      <a:pt x="6205" y="9292"/>
                    </a:lnTo>
                    <a:cubicBezTo>
                      <a:pt x="6219" y="9299"/>
                      <a:pt x="6233" y="9302"/>
                      <a:pt x="6246" y="9302"/>
                    </a:cubicBezTo>
                    <a:cubicBezTo>
                      <a:pt x="6282" y="9302"/>
                      <a:pt x="6315" y="9278"/>
                      <a:pt x="6334" y="9241"/>
                    </a:cubicBezTo>
                    <a:cubicBezTo>
                      <a:pt x="6380" y="9149"/>
                      <a:pt x="6323" y="9057"/>
                      <a:pt x="6237" y="9057"/>
                    </a:cubicBezTo>
                    <a:close/>
                    <a:moveTo>
                      <a:pt x="3654" y="8563"/>
                    </a:moveTo>
                    <a:cubicBezTo>
                      <a:pt x="3625" y="8563"/>
                      <a:pt x="3595" y="8566"/>
                      <a:pt x="3564" y="8574"/>
                    </a:cubicBezTo>
                    <a:cubicBezTo>
                      <a:pt x="3282" y="8625"/>
                      <a:pt x="3077" y="9087"/>
                      <a:pt x="3359" y="9292"/>
                    </a:cubicBezTo>
                    <a:cubicBezTo>
                      <a:pt x="3410" y="9318"/>
                      <a:pt x="3462" y="9318"/>
                      <a:pt x="3513" y="9343"/>
                    </a:cubicBezTo>
                    <a:cubicBezTo>
                      <a:pt x="3535" y="9347"/>
                      <a:pt x="3558" y="9348"/>
                      <a:pt x="3581" y="9348"/>
                    </a:cubicBezTo>
                    <a:cubicBezTo>
                      <a:pt x="3742" y="9348"/>
                      <a:pt x="3910" y="9270"/>
                      <a:pt x="4000" y="9113"/>
                    </a:cubicBezTo>
                    <a:cubicBezTo>
                      <a:pt x="4116" y="8859"/>
                      <a:pt x="3919" y="8563"/>
                      <a:pt x="3654" y="8563"/>
                    </a:cubicBezTo>
                    <a:close/>
                    <a:moveTo>
                      <a:pt x="8158" y="9205"/>
                    </a:moveTo>
                    <a:cubicBezTo>
                      <a:pt x="7996" y="9205"/>
                      <a:pt x="7837" y="9281"/>
                      <a:pt x="7795" y="9446"/>
                    </a:cubicBezTo>
                    <a:cubicBezTo>
                      <a:pt x="7795" y="9497"/>
                      <a:pt x="7795" y="9549"/>
                      <a:pt x="7795" y="9600"/>
                    </a:cubicBezTo>
                    <a:cubicBezTo>
                      <a:pt x="7821" y="9779"/>
                      <a:pt x="7975" y="9933"/>
                      <a:pt x="8154" y="9959"/>
                    </a:cubicBezTo>
                    <a:cubicBezTo>
                      <a:pt x="8166" y="9960"/>
                      <a:pt x="8178" y="9960"/>
                      <a:pt x="8190" y="9960"/>
                    </a:cubicBezTo>
                    <a:cubicBezTo>
                      <a:pt x="8502" y="9960"/>
                      <a:pt x="8686" y="9641"/>
                      <a:pt x="8513" y="9369"/>
                    </a:cubicBezTo>
                    <a:cubicBezTo>
                      <a:pt x="8442" y="9262"/>
                      <a:pt x="8299" y="9205"/>
                      <a:pt x="8158" y="9205"/>
                    </a:cubicBezTo>
                    <a:close/>
                    <a:moveTo>
                      <a:pt x="5080" y="11305"/>
                    </a:moveTo>
                    <a:cubicBezTo>
                      <a:pt x="5038" y="11305"/>
                      <a:pt x="4994" y="11309"/>
                      <a:pt x="4949" y="11318"/>
                    </a:cubicBezTo>
                    <a:cubicBezTo>
                      <a:pt x="4487" y="11395"/>
                      <a:pt x="4205" y="12138"/>
                      <a:pt x="4641" y="12446"/>
                    </a:cubicBezTo>
                    <a:cubicBezTo>
                      <a:pt x="4693" y="12472"/>
                      <a:pt x="4769" y="12523"/>
                      <a:pt x="4872" y="12523"/>
                    </a:cubicBezTo>
                    <a:cubicBezTo>
                      <a:pt x="4921" y="12537"/>
                      <a:pt x="4972" y="12543"/>
                      <a:pt x="5022" y="12543"/>
                    </a:cubicBezTo>
                    <a:cubicBezTo>
                      <a:pt x="5258" y="12543"/>
                      <a:pt x="5493" y="12401"/>
                      <a:pt x="5641" y="12190"/>
                    </a:cubicBezTo>
                    <a:cubicBezTo>
                      <a:pt x="5829" y="11769"/>
                      <a:pt x="5525" y="11305"/>
                      <a:pt x="5080" y="11305"/>
                    </a:cubicBezTo>
                    <a:close/>
                    <a:moveTo>
                      <a:pt x="897" y="11529"/>
                    </a:moveTo>
                    <a:cubicBezTo>
                      <a:pt x="847" y="11529"/>
                      <a:pt x="796" y="11536"/>
                      <a:pt x="744" y="11549"/>
                    </a:cubicBezTo>
                    <a:cubicBezTo>
                      <a:pt x="282" y="11626"/>
                      <a:pt x="0" y="12369"/>
                      <a:pt x="436" y="12651"/>
                    </a:cubicBezTo>
                    <a:cubicBezTo>
                      <a:pt x="513" y="12703"/>
                      <a:pt x="590" y="12728"/>
                      <a:pt x="667" y="12754"/>
                    </a:cubicBezTo>
                    <a:cubicBezTo>
                      <a:pt x="712" y="12761"/>
                      <a:pt x="756" y="12765"/>
                      <a:pt x="801" y="12765"/>
                    </a:cubicBezTo>
                    <a:cubicBezTo>
                      <a:pt x="1061" y="12765"/>
                      <a:pt x="1305" y="12640"/>
                      <a:pt x="1436" y="12420"/>
                    </a:cubicBezTo>
                    <a:cubicBezTo>
                      <a:pt x="1643" y="12006"/>
                      <a:pt x="1333" y="11529"/>
                      <a:pt x="897" y="115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4"/>
              <p:cNvSpPr/>
              <p:nvPr/>
            </p:nvSpPr>
            <p:spPr>
              <a:xfrm>
                <a:off x="-1775275" y="2546100"/>
                <a:ext cx="795475" cy="1591550"/>
              </a:xfrm>
              <a:custGeom>
                <a:avLst/>
                <a:gdLst/>
                <a:ahLst/>
                <a:cxnLst/>
                <a:rect l="l" t="t" r="r" b="b"/>
                <a:pathLst>
                  <a:path w="31819" h="63662" extrusionOk="0">
                    <a:moveTo>
                      <a:pt x="31286" y="1"/>
                    </a:moveTo>
                    <a:cubicBezTo>
                      <a:pt x="31186" y="1"/>
                      <a:pt x="31084" y="43"/>
                      <a:pt x="31003" y="145"/>
                    </a:cubicBezTo>
                    <a:cubicBezTo>
                      <a:pt x="15822" y="19300"/>
                      <a:pt x="4258" y="42891"/>
                      <a:pt x="52" y="63200"/>
                    </a:cubicBezTo>
                    <a:cubicBezTo>
                      <a:pt x="1" y="63405"/>
                      <a:pt x="129" y="63610"/>
                      <a:pt x="334" y="63662"/>
                    </a:cubicBezTo>
                    <a:lnTo>
                      <a:pt x="411" y="63662"/>
                    </a:lnTo>
                    <a:cubicBezTo>
                      <a:pt x="591" y="63662"/>
                      <a:pt x="745" y="63534"/>
                      <a:pt x="796" y="63354"/>
                    </a:cubicBezTo>
                    <a:cubicBezTo>
                      <a:pt x="4976" y="43148"/>
                      <a:pt x="16489" y="19685"/>
                      <a:pt x="31592" y="607"/>
                    </a:cubicBezTo>
                    <a:cubicBezTo>
                      <a:pt x="31818" y="325"/>
                      <a:pt x="31560" y="1"/>
                      <a:pt x="312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2" name="Google Shape;142;p4"/>
            <p:cNvGrpSpPr/>
            <p:nvPr/>
          </p:nvGrpSpPr>
          <p:grpSpPr>
            <a:xfrm>
              <a:off x="-623774" y="407959"/>
              <a:ext cx="2317309" cy="2264556"/>
              <a:chOff x="-623774" y="407959"/>
              <a:chExt cx="2317309" cy="2264556"/>
            </a:xfrm>
          </p:grpSpPr>
          <p:grpSp>
            <p:nvGrpSpPr>
              <p:cNvPr id="143" name="Google Shape;143;p4"/>
              <p:cNvGrpSpPr/>
              <p:nvPr/>
            </p:nvGrpSpPr>
            <p:grpSpPr>
              <a:xfrm rot="1413719">
                <a:off x="-360763" y="695549"/>
                <a:ext cx="1791287" cy="1689375"/>
                <a:chOff x="-2055400" y="3174000"/>
                <a:chExt cx="1520600" cy="1434200"/>
              </a:xfrm>
            </p:grpSpPr>
            <p:sp>
              <p:nvSpPr>
                <p:cNvPr id="144" name="Google Shape;144;p4"/>
                <p:cNvSpPr/>
                <p:nvPr/>
              </p:nvSpPr>
              <p:spPr>
                <a:xfrm>
                  <a:off x="-2007975" y="3215025"/>
                  <a:ext cx="1473175" cy="1393175"/>
                </a:xfrm>
                <a:custGeom>
                  <a:avLst/>
                  <a:gdLst/>
                  <a:ahLst/>
                  <a:cxnLst/>
                  <a:rect l="l" t="t" r="r" b="b"/>
                  <a:pathLst>
                    <a:path w="58927" h="55727" extrusionOk="0">
                      <a:moveTo>
                        <a:pt x="49062" y="0"/>
                      </a:moveTo>
                      <a:cubicBezTo>
                        <a:pt x="48551" y="0"/>
                        <a:pt x="48041" y="36"/>
                        <a:pt x="47542" y="108"/>
                      </a:cubicBezTo>
                      <a:cubicBezTo>
                        <a:pt x="43618" y="698"/>
                        <a:pt x="40182" y="3005"/>
                        <a:pt x="37054" y="5441"/>
                      </a:cubicBezTo>
                      <a:cubicBezTo>
                        <a:pt x="28669" y="11980"/>
                        <a:pt x="21566" y="19955"/>
                        <a:pt x="15489" y="28674"/>
                      </a:cubicBezTo>
                      <a:cubicBezTo>
                        <a:pt x="13386" y="31725"/>
                        <a:pt x="11591" y="33828"/>
                        <a:pt x="9309" y="36725"/>
                      </a:cubicBezTo>
                      <a:cubicBezTo>
                        <a:pt x="4366" y="43026"/>
                        <a:pt x="2390" y="53266"/>
                        <a:pt x="9" y="55718"/>
                      </a:cubicBezTo>
                      <a:lnTo>
                        <a:pt x="9" y="55718"/>
                      </a:lnTo>
                      <a:cubicBezTo>
                        <a:pt x="12574" y="42822"/>
                        <a:pt x="31237" y="29697"/>
                        <a:pt x="46849" y="20724"/>
                      </a:cubicBezTo>
                      <a:cubicBezTo>
                        <a:pt x="49901" y="18981"/>
                        <a:pt x="53055" y="17237"/>
                        <a:pt x="55363" y="14596"/>
                      </a:cubicBezTo>
                      <a:cubicBezTo>
                        <a:pt x="57645" y="11955"/>
                        <a:pt x="58927" y="8083"/>
                        <a:pt x="57542" y="4852"/>
                      </a:cubicBezTo>
                      <a:cubicBezTo>
                        <a:pt x="56177" y="1674"/>
                        <a:pt x="52567" y="0"/>
                        <a:pt x="49062" y="0"/>
                      </a:cubicBezTo>
                      <a:close/>
                      <a:moveTo>
                        <a:pt x="9" y="55718"/>
                      </a:moveTo>
                      <a:lnTo>
                        <a:pt x="9" y="55718"/>
                      </a:lnTo>
                      <a:cubicBezTo>
                        <a:pt x="6" y="55720"/>
                        <a:pt x="4" y="55723"/>
                        <a:pt x="1" y="55726"/>
                      </a:cubicBezTo>
                      <a:cubicBezTo>
                        <a:pt x="4" y="55723"/>
                        <a:pt x="6" y="55720"/>
                        <a:pt x="9" y="5571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4"/>
                <p:cNvSpPr/>
                <p:nvPr/>
              </p:nvSpPr>
              <p:spPr>
                <a:xfrm>
                  <a:off x="-2055400" y="3174000"/>
                  <a:ext cx="1472525" cy="1393175"/>
                </a:xfrm>
                <a:custGeom>
                  <a:avLst/>
                  <a:gdLst/>
                  <a:ahLst/>
                  <a:cxnLst/>
                  <a:rect l="l" t="t" r="r" b="b"/>
                  <a:pathLst>
                    <a:path w="58901" h="55727" extrusionOk="0">
                      <a:moveTo>
                        <a:pt x="49036" y="0"/>
                      </a:moveTo>
                      <a:cubicBezTo>
                        <a:pt x="48525" y="0"/>
                        <a:pt x="48015" y="36"/>
                        <a:pt x="47516" y="108"/>
                      </a:cubicBezTo>
                      <a:cubicBezTo>
                        <a:pt x="43592" y="697"/>
                        <a:pt x="40156" y="3005"/>
                        <a:pt x="37028" y="5441"/>
                      </a:cubicBezTo>
                      <a:lnTo>
                        <a:pt x="37053" y="5441"/>
                      </a:lnTo>
                      <a:cubicBezTo>
                        <a:pt x="28643" y="11980"/>
                        <a:pt x="21540" y="19955"/>
                        <a:pt x="15488" y="28673"/>
                      </a:cubicBezTo>
                      <a:cubicBezTo>
                        <a:pt x="13386" y="31725"/>
                        <a:pt x="11565" y="33828"/>
                        <a:pt x="9283" y="36725"/>
                      </a:cubicBezTo>
                      <a:cubicBezTo>
                        <a:pt x="4334" y="43033"/>
                        <a:pt x="2359" y="53290"/>
                        <a:pt x="0" y="55726"/>
                      </a:cubicBezTo>
                      <a:cubicBezTo>
                        <a:pt x="12565" y="42828"/>
                        <a:pt x="31207" y="29699"/>
                        <a:pt x="46823" y="20724"/>
                      </a:cubicBezTo>
                      <a:cubicBezTo>
                        <a:pt x="49875" y="18981"/>
                        <a:pt x="53029" y="17237"/>
                        <a:pt x="55336" y="14596"/>
                      </a:cubicBezTo>
                      <a:cubicBezTo>
                        <a:pt x="57619" y="11955"/>
                        <a:pt x="58901" y="8083"/>
                        <a:pt x="57516" y="4852"/>
                      </a:cubicBezTo>
                      <a:cubicBezTo>
                        <a:pt x="56151" y="1674"/>
                        <a:pt x="52541" y="0"/>
                        <a:pt x="490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a:off x="-1083325" y="3219875"/>
                  <a:ext cx="461350" cy="203475"/>
                </a:xfrm>
                <a:custGeom>
                  <a:avLst/>
                  <a:gdLst/>
                  <a:ahLst/>
                  <a:cxnLst/>
                  <a:rect l="l" t="t" r="r" b="b"/>
                  <a:pathLst>
                    <a:path w="18454" h="8139" extrusionOk="0">
                      <a:moveTo>
                        <a:pt x="8731" y="282"/>
                      </a:moveTo>
                      <a:cubicBezTo>
                        <a:pt x="8661" y="282"/>
                        <a:pt x="8587" y="347"/>
                        <a:pt x="8607" y="427"/>
                      </a:cubicBezTo>
                      <a:cubicBezTo>
                        <a:pt x="8607" y="452"/>
                        <a:pt x="8633" y="452"/>
                        <a:pt x="8633" y="478"/>
                      </a:cubicBezTo>
                      <a:cubicBezTo>
                        <a:pt x="8669" y="496"/>
                        <a:pt x="8705" y="514"/>
                        <a:pt x="8741" y="514"/>
                      </a:cubicBezTo>
                      <a:cubicBezTo>
                        <a:pt x="8756" y="514"/>
                        <a:pt x="8771" y="511"/>
                        <a:pt x="8786" y="504"/>
                      </a:cubicBezTo>
                      <a:cubicBezTo>
                        <a:pt x="8889" y="452"/>
                        <a:pt x="8889" y="350"/>
                        <a:pt x="8786" y="298"/>
                      </a:cubicBezTo>
                      <a:cubicBezTo>
                        <a:pt x="8770" y="287"/>
                        <a:pt x="8750" y="282"/>
                        <a:pt x="8731" y="282"/>
                      </a:cubicBezTo>
                      <a:close/>
                      <a:moveTo>
                        <a:pt x="11359" y="1"/>
                      </a:moveTo>
                      <a:cubicBezTo>
                        <a:pt x="11294" y="1"/>
                        <a:pt x="11229" y="21"/>
                        <a:pt x="11171" y="68"/>
                      </a:cubicBezTo>
                      <a:cubicBezTo>
                        <a:pt x="11120" y="119"/>
                        <a:pt x="11094" y="145"/>
                        <a:pt x="11069" y="196"/>
                      </a:cubicBezTo>
                      <a:cubicBezTo>
                        <a:pt x="10992" y="375"/>
                        <a:pt x="11017" y="581"/>
                        <a:pt x="11145" y="709"/>
                      </a:cubicBezTo>
                      <a:cubicBezTo>
                        <a:pt x="11221" y="785"/>
                        <a:pt x="11314" y="819"/>
                        <a:pt x="11405" y="819"/>
                      </a:cubicBezTo>
                      <a:cubicBezTo>
                        <a:pt x="11590" y="819"/>
                        <a:pt x="11769" y="676"/>
                        <a:pt x="11787" y="452"/>
                      </a:cubicBezTo>
                      <a:cubicBezTo>
                        <a:pt x="11806" y="234"/>
                        <a:pt x="11581" y="1"/>
                        <a:pt x="11359" y="1"/>
                      </a:cubicBezTo>
                      <a:close/>
                      <a:moveTo>
                        <a:pt x="14759" y="611"/>
                      </a:moveTo>
                      <a:cubicBezTo>
                        <a:pt x="14635" y="611"/>
                        <a:pt x="14488" y="737"/>
                        <a:pt x="14530" y="863"/>
                      </a:cubicBezTo>
                      <a:cubicBezTo>
                        <a:pt x="14530" y="888"/>
                        <a:pt x="14556" y="914"/>
                        <a:pt x="14556" y="940"/>
                      </a:cubicBezTo>
                      <a:cubicBezTo>
                        <a:pt x="14606" y="989"/>
                        <a:pt x="14666" y="1017"/>
                        <a:pt x="14730" y="1017"/>
                      </a:cubicBezTo>
                      <a:cubicBezTo>
                        <a:pt x="14765" y="1017"/>
                        <a:pt x="14802" y="1009"/>
                        <a:pt x="14838" y="991"/>
                      </a:cubicBezTo>
                      <a:cubicBezTo>
                        <a:pt x="14992" y="914"/>
                        <a:pt x="14992" y="709"/>
                        <a:pt x="14838" y="632"/>
                      </a:cubicBezTo>
                      <a:cubicBezTo>
                        <a:pt x="14814" y="618"/>
                        <a:pt x="14787" y="611"/>
                        <a:pt x="14759" y="611"/>
                      </a:cubicBezTo>
                      <a:close/>
                      <a:moveTo>
                        <a:pt x="7128" y="1616"/>
                      </a:moveTo>
                      <a:cubicBezTo>
                        <a:pt x="7063" y="1616"/>
                        <a:pt x="6998" y="1637"/>
                        <a:pt x="6940" y="1683"/>
                      </a:cubicBezTo>
                      <a:cubicBezTo>
                        <a:pt x="6889" y="1709"/>
                        <a:pt x="6863" y="1760"/>
                        <a:pt x="6838" y="1811"/>
                      </a:cubicBezTo>
                      <a:cubicBezTo>
                        <a:pt x="6761" y="1965"/>
                        <a:pt x="6786" y="2170"/>
                        <a:pt x="6914" y="2324"/>
                      </a:cubicBezTo>
                      <a:cubicBezTo>
                        <a:pt x="6987" y="2389"/>
                        <a:pt x="7075" y="2418"/>
                        <a:pt x="7161" y="2418"/>
                      </a:cubicBezTo>
                      <a:cubicBezTo>
                        <a:pt x="7351" y="2418"/>
                        <a:pt x="7538" y="2279"/>
                        <a:pt x="7556" y="2068"/>
                      </a:cubicBezTo>
                      <a:cubicBezTo>
                        <a:pt x="7575" y="1850"/>
                        <a:pt x="7350" y="1616"/>
                        <a:pt x="7128" y="1616"/>
                      </a:cubicBezTo>
                      <a:close/>
                      <a:moveTo>
                        <a:pt x="4071" y="2071"/>
                      </a:moveTo>
                      <a:cubicBezTo>
                        <a:pt x="3935" y="2071"/>
                        <a:pt x="3797" y="2181"/>
                        <a:pt x="3837" y="2324"/>
                      </a:cubicBezTo>
                      <a:cubicBezTo>
                        <a:pt x="3863" y="2350"/>
                        <a:pt x="3863" y="2376"/>
                        <a:pt x="3889" y="2401"/>
                      </a:cubicBezTo>
                      <a:cubicBezTo>
                        <a:pt x="3938" y="2451"/>
                        <a:pt x="3999" y="2479"/>
                        <a:pt x="4063" y="2479"/>
                      </a:cubicBezTo>
                      <a:cubicBezTo>
                        <a:pt x="4098" y="2479"/>
                        <a:pt x="4134" y="2471"/>
                        <a:pt x="4171" y="2452"/>
                      </a:cubicBezTo>
                      <a:cubicBezTo>
                        <a:pt x="4325" y="2376"/>
                        <a:pt x="4325" y="2170"/>
                        <a:pt x="4171" y="2093"/>
                      </a:cubicBezTo>
                      <a:cubicBezTo>
                        <a:pt x="4140" y="2078"/>
                        <a:pt x="4105" y="2071"/>
                        <a:pt x="4071" y="2071"/>
                      </a:cubicBezTo>
                      <a:close/>
                      <a:moveTo>
                        <a:pt x="13880" y="2168"/>
                      </a:moveTo>
                      <a:cubicBezTo>
                        <a:pt x="13496" y="2168"/>
                        <a:pt x="13071" y="2519"/>
                        <a:pt x="13197" y="2940"/>
                      </a:cubicBezTo>
                      <a:lnTo>
                        <a:pt x="13171" y="2914"/>
                      </a:lnTo>
                      <a:lnTo>
                        <a:pt x="13171" y="2914"/>
                      </a:lnTo>
                      <a:cubicBezTo>
                        <a:pt x="13197" y="3017"/>
                        <a:pt x="13248" y="3068"/>
                        <a:pt x="13299" y="3145"/>
                      </a:cubicBezTo>
                      <a:cubicBezTo>
                        <a:pt x="13438" y="3300"/>
                        <a:pt x="13634" y="3386"/>
                        <a:pt x="13834" y="3386"/>
                      </a:cubicBezTo>
                      <a:cubicBezTo>
                        <a:pt x="13931" y="3386"/>
                        <a:pt x="14028" y="3366"/>
                        <a:pt x="14120" y="3324"/>
                      </a:cubicBezTo>
                      <a:cubicBezTo>
                        <a:pt x="14582" y="3119"/>
                        <a:pt x="14582" y="2452"/>
                        <a:pt x="14120" y="2222"/>
                      </a:cubicBezTo>
                      <a:cubicBezTo>
                        <a:pt x="14046" y="2185"/>
                        <a:pt x="13964" y="2168"/>
                        <a:pt x="13880" y="2168"/>
                      </a:cubicBezTo>
                      <a:close/>
                      <a:moveTo>
                        <a:pt x="11052" y="2873"/>
                      </a:moveTo>
                      <a:cubicBezTo>
                        <a:pt x="10986" y="2873"/>
                        <a:pt x="10922" y="2893"/>
                        <a:pt x="10863" y="2940"/>
                      </a:cubicBezTo>
                      <a:cubicBezTo>
                        <a:pt x="10812" y="2965"/>
                        <a:pt x="10786" y="3017"/>
                        <a:pt x="10761" y="3068"/>
                      </a:cubicBezTo>
                      <a:cubicBezTo>
                        <a:pt x="10658" y="3222"/>
                        <a:pt x="10710" y="3427"/>
                        <a:pt x="10838" y="3581"/>
                      </a:cubicBezTo>
                      <a:cubicBezTo>
                        <a:pt x="10910" y="3645"/>
                        <a:pt x="10998" y="3674"/>
                        <a:pt x="11085" y="3674"/>
                      </a:cubicBezTo>
                      <a:cubicBezTo>
                        <a:pt x="11275" y="3674"/>
                        <a:pt x="11461" y="3535"/>
                        <a:pt x="11479" y="3324"/>
                      </a:cubicBezTo>
                      <a:cubicBezTo>
                        <a:pt x="11499" y="3106"/>
                        <a:pt x="11273" y="2873"/>
                        <a:pt x="11052" y="2873"/>
                      </a:cubicBezTo>
                      <a:close/>
                      <a:moveTo>
                        <a:pt x="16379" y="3486"/>
                      </a:moveTo>
                      <a:cubicBezTo>
                        <a:pt x="16118" y="3486"/>
                        <a:pt x="15832" y="3726"/>
                        <a:pt x="15915" y="4017"/>
                      </a:cubicBezTo>
                      <a:cubicBezTo>
                        <a:pt x="15915" y="4068"/>
                        <a:pt x="15941" y="4119"/>
                        <a:pt x="15992" y="4170"/>
                      </a:cubicBezTo>
                      <a:cubicBezTo>
                        <a:pt x="16098" y="4277"/>
                        <a:pt x="16241" y="4334"/>
                        <a:pt x="16378" y="4334"/>
                      </a:cubicBezTo>
                      <a:cubicBezTo>
                        <a:pt x="16440" y="4334"/>
                        <a:pt x="16500" y="4323"/>
                        <a:pt x="16556" y="4299"/>
                      </a:cubicBezTo>
                      <a:cubicBezTo>
                        <a:pt x="16889" y="4145"/>
                        <a:pt x="16889" y="3683"/>
                        <a:pt x="16556" y="3529"/>
                      </a:cubicBezTo>
                      <a:cubicBezTo>
                        <a:pt x="16502" y="3500"/>
                        <a:pt x="16441" y="3486"/>
                        <a:pt x="16379" y="3486"/>
                      </a:cubicBezTo>
                      <a:close/>
                      <a:moveTo>
                        <a:pt x="4904" y="3922"/>
                      </a:moveTo>
                      <a:cubicBezTo>
                        <a:pt x="4663" y="3922"/>
                        <a:pt x="4396" y="4153"/>
                        <a:pt x="4478" y="4401"/>
                      </a:cubicBezTo>
                      <a:cubicBezTo>
                        <a:pt x="4478" y="4453"/>
                        <a:pt x="4504" y="4504"/>
                        <a:pt x="4555" y="4529"/>
                      </a:cubicBezTo>
                      <a:cubicBezTo>
                        <a:pt x="4644" y="4636"/>
                        <a:pt x="4769" y="4693"/>
                        <a:pt x="4897" y="4693"/>
                      </a:cubicBezTo>
                      <a:cubicBezTo>
                        <a:pt x="4955" y="4693"/>
                        <a:pt x="5013" y="4681"/>
                        <a:pt x="5068" y="4658"/>
                      </a:cubicBezTo>
                      <a:cubicBezTo>
                        <a:pt x="5376" y="4529"/>
                        <a:pt x="5376" y="4094"/>
                        <a:pt x="5068" y="3965"/>
                      </a:cubicBezTo>
                      <a:cubicBezTo>
                        <a:pt x="5018" y="3935"/>
                        <a:pt x="4962" y="3922"/>
                        <a:pt x="4904" y="3922"/>
                      </a:cubicBezTo>
                      <a:close/>
                      <a:moveTo>
                        <a:pt x="9543" y="4424"/>
                      </a:moveTo>
                      <a:cubicBezTo>
                        <a:pt x="9154" y="4424"/>
                        <a:pt x="8716" y="4772"/>
                        <a:pt x="8863" y="5171"/>
                      </a:cubicBezTo>
                      <a:lnTo>
                        <a:pt x="8838" y="5171"/>
                      </a:lnTo>
                      <a:cubicBezTo>
                        <a:pt x="8863" y="5247"/>
                        <a:pt x="8915" y="5324"/>
                        <a:pt x="8966" y="5376"/>
                      </a:cubicBezTo>
                      <a:cubicBezTo>
                        <a:pt x="9111" y="5539"/>
                        <a:pt x="9321" y="5625"/>
                        <a:pt x="9531" y="5625"/>
                      </a:cubicBezTo>
                      <a:cubicBezTo>
                        <a:pt x="9617" y="5625"/>
                        <a:pt x="9704" y="5611"/>
                        <a:pt x="9786" y="5581"/>
                      </a:cubicBezTo>
                      <a:cubicBezTo>
                        <a:pt x="10248" y="5350"/>
                        <a:pt x="10248" y="4709"/>
                        <a:pt x="9786" y="4478"/>
                      </a:cubicBezTo>
                      <a:cubicBezTo>
                        <a:pt x="9712" y="4441"/>
                        <a:pt x="9629" y="4424"/>
                        <a:pt x="9543" y="4424"/>
                      </a:cubicBezTo>
                      <a:close/>
                      <a:moveTo>
                        <a:pt x="803" y="4566"/>
                      </a:moveTo>
                      <a:cubicBezTo>
                        <a:pt x="420" y="4566"/>
                        <a:pt x="1" y="4912"/>
                        <a:pt x="145" y="5324"/>
                      </a:cubicBezTo>
                      <a:lnTo>
                        <a:pt x="119" y="5324"/>
                      </a:lnTo>
                      <a:cubicBezTo>
                        <a:pt x="145" y="5401"/>
                        <a:pt x="196" y="5478"/>
                        <a:pt x="247" y="5530"/>
                      </a:cubicBezTo>
                      <a:cubicBezTo>
                        <a:pt x="393" y="5693"/>
                        <a:pt x="602" y="5779"/>
                        <a:pt x="812" y="5779"/>
                      </a:cubicBezTo>
                      <a:cubicBezTo>
                        <a:pt x="899" y="5779"/>
                        <a:pt x="986" y="5765"/>
                        <a:pt x="1068" y="5735"/>
                      </a:cubicBezTo>
                      <a:cubicBezTo>
                        <a:pt x="1530" y="5504"/>
                        <a:pt x="1530" y="4837"/>
                        <a:pt x="1068" y="4632"/>
                      </a:cubicBezTo>
                      <a:cubicBezTo>
                        <a:pt x="988" y="4587"/>
                        <a:pt x="896" y="4566"/>
                        <a:pt x="803" y="4566"/>
                      </a:cubicBezTo>
                      <a:close/>
                      <a:moveTo>
                        <a:pt x="15597" y="5507"/>
                      </a:moveTo>
                      <a:cubicBezTo>
                        <a:pt x="15474" y="5507"/>
                        <a:pt x="15336" y="5617"/>
                        <a:pt x="15376" y="5760"/>
                      </a:cubicBezTo>
                      <a:cubicBezTo>
                        <a:pt x="15376" y="5786"/>
                        <a:pt x="15402" y="5812"/>
                        <a:pt x="15428" y="5837"/>
                      </a:cubicBezTo>
                      <a:cubicBezTo>
                        <a:pt x="15461" y="5887"/>
                        <a:pt x="15515" y="5915"/>
                        <a:pt x="15577" y="5915"/>
                      </a:cubicBezTo>
                      <a:cubicBezTo>
                        <a:pt x="15612" y="5915"/>
                        <a:pt x="15648" y="5907"/>
                        <a:pt x="15684" y="5889"/>
                      </a:cubicBezTo>
                      <a:cubicBezTo>
                        <a:pt x="15838" y="5812"/>
                        <a:pt x="15838" y="5606"/>
                        <a:pt x="15684" y="5530"/>
                      </a:cubicBezTo>
                      <a:cubicBezTo>
                        <a:pt x="15658" y="5514"/>
                        <a:pt x="15628" y="5507"/>
                        <a:pt x="15597" y="5507"/>
                      </a:cubicBezTo>
                      <a:close/>
                      <a:moveTo>
                        <a:pt x="6804" y="5935"/>
                      </a:moveTo>
                      <a:cubicBezTo>
                        <a:pt x="6729" y="5935"/>
                        <a:pt x="6636" y="6001"/>
                        <a:pt x="6658" y="6068"/>
                      </a:cubicBezTo>
                      <a:cubicBezTo>
                        <a:pt x="6658" y="6094"/>
                        <a:pt x="6684" y="6094"/>
                        <a:pt x="6684" y="6119"/>
                      </a:cubicBezTo>
                      <a:cubicBezTo>
                        <a:pt x="6702" y="6137"/>
                        <a:pt x="6746" y="6156"/>
                        <a:pt x="6788" y="6156"/>
                      </a:cubicBezTo>
                      <a:cubicBezTo>
                        <a:pt x="6805" y="6156"/>
                        <a:pt x="6823" y="6152"/>
                        <a:pt x="6838" y="6145"/>
                      </a:cubicBezTo>
                      <a:cubicBezTo>
                        <a:pt x="6914" y="6119"/>
                        <a:pt x="6914" y="5991"/>
                        <a:pt x="6838" y="5940"/>
                      </a:cubicBezTo>
                      <a:cubicBezTo>
                        <a:pt x="6827" y="5936"/>
                        <a:pt x="6816" y="5935"/>
                        <a:pt x="6804" y="5935"/>
                      </a:cubicBezTo>
                      <a:close/>
                      <a:moveTo>
                        <a:pt x="17748" y="6091"/>
                      </a:moveTo>
                      <a:cubicBezTo>
                        <a:pt x="17360" y="6091"/>
                        <a:pt x="16922" y="6438"/>
                        <a:pt x="17069" y="6837"/>
                      </a:cubicBezTo>
                      <a:lnTo>
                        <a:pt x="17043" y="6837"/>
                      </a:lnTo>
                      <a:cubicBezTo>
                        <a:pt x="17069" y="6914"/>
                        <a:pt x="17120" y="6991"/>
                        <a:pt x="17171" y="7068"/>
                      </a:cubicBezTo>
                      <a:cubicBezTo>
                        <a:pt x="17310" y="7224"/>
                        <a:pt x="17506" y="7309"/>
                        <a:pt x="17706" y="7309"/>
                      </a:cubicBezTo>
                      <a:cubicBezTo>
                        <a:pt x="17803" y="7309"/>
                        <a:pt x="17900" y="7289"/>
                        <a:pt x="17992" y="7248"/>
                      </a:cubicBezTo>
                      <a:cubicBezTo>
                        <a:pt x="18454" y="7042"/>
                        <a:pt x="18454" y="6376"/>
                        <a:pt x="17992" y="6145"/>
                      </a:cubicBezTo>
                      <a:cubicBezTo>
                        <a:pt x="17918" y="6108"/>
                        <a:pt x="17834" y="6091"/>
                        <a:pt x="17748" y="6091"/>
                      </a:cubicBezTo>
                      <a:close/>
                      <a:moveTo>
                        <a:pt x="8075" y="7152"/>
                      </a:moveTo>
                      <a:cubicBezTo>
                        <a:pt x="8008" y="7152"/>
                        <a:pt x="7944" y="7173"/>
                        <a:pt x="7889" y="7222"/>
                      </a:cubicBezTo>
                      <a:lnTo>
                        <a:pt x="7863" y="7222"/>
                      </a:lnTo>
                      <a:cubicBezTo>
                        <a:pt x="7838" y="7248"/>
                        <a:pt x="7812" y="7273"/>
                        <a:pt x="7786" y="7324"/>
                      </a:cubicBezTo>
                      <a:cubicBezTo>
                        <a:pt x="7684" y="7504"/>
                        <a:pt x="7709" y="7709"/>
                        <a:pt x="7838" y="7837"/>
                      </a:cubicBezTo>
                      <a:cubicBezTo>
                        <a:pt x="7923" y="7914"/>
                        <a:pt x="8023" y="7948"/>
                        <a:pt x="8118" y="7948"/>
                      </a:cubicBezTo>
                      <a:cubicBezTo>
                        <a:pt x="8308" y="7948"/>
                        <a:pt x="8479" y="7812"/>
                        <a:pt x="8479" y="7607"/>
                      </a:cubicBezTo>
                      <a:cubicBezTo>
                        <a:pt x="8518" y="7372"/>
                        <a:pt x="8288" y="7152"/>
                        <a:pt x="8075" y="7152"/>
                      </a:cubicBezTo>
                      <a:close/>
                      <a:moveTo>
                        <a:pt x="4203" y="6925"/>
                      </a:moveTo>
                      <a:cubicBezTo>
                        <a:pt x="3813" y="6925"/>
                        <a:pt x="3406" y="7271"/>
                        <a:pt x="3530" y="7683"/>
                      </a:cubicBezTo>
                      <a:cubicBezTo>
                        <a:pt x="3555" y="7760"/>
                        <a:pt x="3607" y="7837"/>
                        <a:pt x="3658" y="7889"/>
                      </a:cubicBezTo>
                      <a:cubicBezTo>
                        <a:pt x="3803" y="8052"/>
                        <a:pt x="4013" y="8138"/>
                        <a:pt x="4223" y="8138"/>
                      </a:cubicBezTo>
                      <a:cubicBezTo>
                        <a:pt x="4309" y="8138"/>
                        <a:pt x="4396" y="8124"/>
                        <a:pt x="4478" y="8094"/>
                      </a:cubicBezTo>
                      <a:cubicBezTo>
                        <a:pt x="4940" y="7863"/>
                        <a:pt x="4940" y="7196"/>
                        <a:pt x="4478" y="6991"/>
                      </a:cubicBezTo>
                      <a:cubicBezTo>
                        <a:pt x="4393" y="6946"/>
                        <a:pt x="4299" y="6925"/>
                        <a:pt x="4203" y="692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7" name="Google Shape;147;p4"/>
              <p:cNvSpPr/>
              <p:nvPr/>
            </p:nvSpPr>
            <p:spPr>
              <a:xfrm rot="1413719">
                <a:off x="-379186" y="861403"/>
                <a:ext cx="1464476" cy="1377667"/>
              </a:xfrm>
              <a:custGeom>
                <a:avLst/>
                <a:gdLst/>
                <a:ahLst/>
                <a:cxnLst/>
                <a:rect l="l" t="t" r="r" b="b"/>
                <a:pathLst>
                  <a:path w="49727" h="46783" extrusionOk="0">
                    <a:moveTo>
                      <a:pt x="49209" y="0"/>
                    </a:moveTo>
                    <a:cubicBezTo>
                      <a:pt x="49160" y="0"/>
                      <a:pt x="49108" y="11"/>
                      <a:pt x="49055" y="36"/>
                    </a:cubicBezTo>
                    <a:cubicBezTo>
                      <a:pt x="34592" y="8729"/>
                      <a:pt x="14361" y="23807"/>
                      <a:pt x="180" y="46218"/>
                    </a:cubicBezTo>
                    <a:cubicBezTo>
                      <a:pt x="1" y="46449"/>
                      <a:pt x="206" y="46782"/>
                      <a:pt x="488" y="46782"/>
                    </a:cubicBezTo>
                    <a:cubicBezTo>
                      <a:pt x="616" y="46782"/>
                      <a:pt x="744" y="46705"/>
                      <a:pt x="796" y="46603"/>
                    </a:cubicBezTo>
                    <a:cubicBezTo>
                      <a:pt x="14899" y="24320"/>
                      <a:pt x="35028" y="9319"/>
                      <a:pt x="49439" y="677"/>
                    </a:cubicBezTo>
                    <a:cubicBezTo>
                      <a:pt x="49727" y="434"/>
                      <a:pt x="49519" y="0"/>
                      <a:pt x="492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48" name="Google Shape;148;p4"/>
          <p:cNvSpPr txBox="1">
            <a:spLocks noGrp="1"/>
          </p:cNvSpPr>
          <p:nvPr>
            <p:ph type="title"/>
          </p:nvPr>
        </p:nvSpPr>
        <p:spPr>
          <a:xfrm>
            <a:off x="859375" y="572075"/>
            <a:ext cx="5242200" cy="405600"/>
          </a:xfrm>
          <a:prstGeom prst="rect">
            <a:avLst/>
          </a:prstGeom>
          <a:effectLst>
            <a:outerShdw dist="28575" dir="1920000" algn="bl" rotWithShape="0">
              <a:schemeClr val="accent1"/>
            </a:outerShdw>
          </a:effectLst>
        </p:spPr>
        <p:txBody>
          <a:bodyPr spcFirstLastPara="1" wrap="square" lIns="91425" tIns="91425" rIns="91425" bIns="91425" anchor="ctr" anchorCtr="0">
            <a:noAutofit/>
          </a:bodyPr>
          <a:lstStyle>
            <a:lvl1pPr lvl="0" rtl="0">
              <a:spcBef>
                <a:spcPts val="0"/>
              </a:spcBef>
              <a:spcAft>
                <a:spcPts val="0"/>
              </a:spcAft>
              <a:buSzPts val="2500"/>
              <a:buNone/>
              <a:defRPr/>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61"/>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ext">
  <p:cSld name="CUSTOM_1">
    <p:spTree>
      <p:nvGrpSpPr>
        <p:cNvPr id="1" name="Shape 791"/>
        <p:cNvGrpSpPr/>
        <p:nvPr/>
      </p:nvGrpSpPr>
      <p:grpSpPr>
        <a:xfrm>
          <a:off x="0" y="0"/>
          <a:ext cx="0" cy="0"/>
          <a:chOff x="0" y="0"/>
          <a:chExt cx="0" cy="0"/>
        </a:xfrm>
      </p:grpSpPr>
      <p:pic>
        <p:nvPicPr>
          <p:cNvPr id="792" name="Google Shape;792;p17"/>
          <p:cNvPicPr preferRelativeResize="0"/>
          <p:nvPr/>
        </p:nvPicPr>
        <p:blipFill>
          <a:blip r:embed="rId2">
            <a:alphaModFix/>
          </a:blip>
          <a:stretch>
            <a:fillRect/>
          </a:stretch>
        </p:blipFill>
        <p:spPr>
          <a:xfrm>
            <a:off x="-56600" y="-27325"/>
            <a:ext cx="9257201" cy="5253999"/>
          </a:xfrm>
          <a:prstGeom prst="rect">
            <a:avLst/>
          </a:prstGeom>
          <a:noFill/>
          <a:ln>
            <a:noFill/>
          </a:ln>
        </p:spPr>
      </p:pic>
      <p:grpSp>
        <p:nvGrpSpPr>
          <p:cNvPr id="793" name="Google Shape;793;p17"/>
          <p:cNvGrpSpPr/>
          <p:nvPr/>
        </p:nvGrpSpPr>
        <p:grpSpPr>
          <a:xfrm>
            <a:off x="-422582" y="3175579"/>
            <a:ext cx="2744011" cy="2153124"/>
            <a:chOff x="-2415600" y="2986400"/>
            <a:chExt cx="1943075" cy="1524659"/>
          </a:xfrm>
        </p:grpSpPr>
        <p:sp>
          <p:nvSpPr>
            <p:cNvPr id="794" name="Google Shape;794;p17"/>
            <p:cNvSpPr/>
            <p:nvPr/>
          </p:nvSpPr>
          <p:spPr>
            <a:xfrm>
              <a:off x="-2415600" y="2986400"/>
              <a:ext cx="1117375" cy="1251275"/>
            </a:xfrm>
            <a:custGeom>
              <a:avLst/>
              <a:gdLst/>
              <a:ahLst/>
              <a:cxnLst/>
              <a:rect l="l" t="t" r="r" b="b"/>
              <a:pathLst>
                <a:path w="44695" h="50051" extrusionOk="0">
                  <a:moveTo>
                    <a:pt x="11387" y="1"/>
                  </a:moveTo>
                  <a:cubicBezTo>
                    <a:pt x="10743" y="1"/>
                    <a:pt x="10152" y="449"/>
                    <a:pt x="10001" y="1099"/>
                  </a:cubicBezTo>
                  <a:lnTo>
                    <a:pt x="180" y="41127"/>
                  </a:lnTo>
                  <a:cubicBezTo>
                    <a:pt x="0" y="41896"/>
                    <a:pt x="462" y="42665"/>
                    <a:pt x="1257" y="42871"/>
                  </a:cubicBezTo>
                  <a:lnTo>
                    <a:pt x="33617" y="50051"/>
                  </a:lnTo>
                  <a:lnTo>
                    <a:pt x="44695" y="8433"/>
                  </a:lnTo>
                  <a:lnTo>
                    <a:pt x="11744" y="48"/>
                  </a:lnTo>
                  <a:cubicBezTo>
                    <a:pt x="11625" y="16"/>
                    <a:pt x="11505" y="1"/>
                    <a:pt x="113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7"/>
            <p:cNvSpPr/>
            <p:nvPr/>
          </p:nvSpPr>
          <p:spPr>
            <a:xfrm>
              <a:off x="-1586075" y="3188225"/>
              <a:ext cx="1113550" cy="1279575"/>
            </a:xfrm>
            <a:custGeom>
              <a:avLst/>
              <a:gdLst/>
              <a:ahLst/>
              <a:cxnLst/>
              <a:rect l="l" t="t" r="r" b="b"/>
              <a:pathLst>
                <a:path w="44542" h="51183" extrusionOk="0">
                  <a:moveTo>
                    <a:pt x="10411" y="1"/>
                  </a:moveTo>
                  <a:lnTo>
                    <a:pt x="0" y="41772"/>
                  </a:lnTo>
                  <a:lnTo>
                    <a:pt x="31797" y="51132"/>
                  </a:lnTo>
                  <a:cubicBezTo>
                    <a:pt x="31925" y="51166"/>
                    <a:pt x="32054" y="51182"/>
                    <a:pt x="32181" y="51182"/>
                  </a:cubicBezTo>
                  <a:cubicBezTo>
                    <a:pt x="32815" y="51182"/>
                    <a:pt x="33395" y="50773"/>
                    <a:pt x="33566" y="50132"/>
                  </a:cubicBezTo>
                  <a:lnTo>
                    <a:pt x="44336" y="10360"/>
                  </a:lnTo>
                  <a:cubicBezTo>
                    <a:pt x="44541" y="9591"/>
                    <a:pt x="44080" y="8796"/>
                    <a:pt x="43310" y="8591"/>
                  </a:cubicBezTo>
                  <a:lnTo>
                    <a:pt x="1041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7"/>
            <p:cNvSpPr/>
            <p:nvPr/>
          </p:nvSpPr>
          <p:spPr>
            <a:xfrm>
              <a:off x="-2402775" y="2994000"/>
              <a:ext cx="1133400" cy="1217400"/>
            </a:xfrm>
            <a:custGeom>
              <a:avLst/>
              <a:gdLst/>
              <a:ahLst/>
              <a:cxnLst/>
              <a:rect l="l" t="t" r="r" b="b"/>
              <a:pathLst>
                <a:path w="45336" h="48696" extrusionOk="0">
                  <a:moveTo>
                    <a:pt x="12283" y="0"/>
                  </a:moveTo>
                  <a:lnTo>
                    <a:pt x="0" y="41900"/>
                  </a:lnTo>
                  <a:lnTo>
                    <a:pt x="19104" y="42131"/>
                  </a:lnTo>
                  <a:cubicBezTo>
                    <a:pt x="23976" y="42823"/>
                    <a:pt x="28540" y="44874"/>
                    <a:pt x="32309" y="48054"/>
                  </a:cubicBezTo>
                  <a:lnTo>
                    <a:pt x="33053" y="48695"/>
                  </a:lnTo>
                  <a:lnTo>
                    <a:pt x="45336" y="6770"/>
                  </a:lnTo>
                  <a:lnTo>
                    <a:pt x="44567" y="6129"/>
                  </a:lnTo>
                  <a:cubicBezTo>
                    <a:pt x="40797" y="2975"/>
                    <a:pt x="36233" y="923"/>
                    <a:pt x="31361" y="231"/>
                  </a:cubicBezTo>
                  <a:lnTo>
                    <a:pt x="1228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7"/>
            <p:cNvSpPr/>
            <p:nvPr/>
          </p:nvSpPr>
          <p:spPr>
            <a:xfrm>
              <a:off x="-2351263" y="3014809"/>
              <a:ext cx="1085975" cy="1231500"/>
            </a:xfrm>
            <a:custGeom>
              <a:avLst/>
              <a:gdLst/>
              <a:ahLst/>
              <a:cxnLst/>
              <a:rect l="l" t="t" r="r" b="b"/>
              <a:pathLst>
                <a:path w="43439" h="49260" extrusionOk="0">
                  <a:moveTo>
                    <a:pt x="12258" y="0"/>
                  </a:moveTo>
                  <a:lnTo>
                    <a:pt x="1" y="41925"/>
                  </a:lnTo>
                  <a:lnTo>
                    <a:pt x="17207" y="42695"/>
                  </a:lnTo>
                  <a:cubicBezTo>
                    <a:pt x="22079" y="43387"/>
                    <a:pt x="26643" y="45438"/>
                    <a:pt x="30412" y="48618"/>
                  </a:cubicBezTo>
                  <a:lnTo>
                    <a:pt x="31156" y="49259"/>
                  </a:lnTo>
                  <a:lnTo>
                    <a:pt x="43439" y="7334"/>
                  </a:lnTo>
                  <a:lnTo>
                    <a:pt x="42670" y="6693"/>
                  </a:lnTo>
                  <a:cubicBezTo>
                    <a:pt x="38900" y="3539"/>
                    <a:pt x="34336" y="1487"/>
                    <a:pt x="29464" y="769"/>
                  </a:cubicBezTo>
                  <a:lnTo>
                    <a:pt x="12258" y="0"/>
                  </a:ln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7"/>
            <p:cNvSpPr/>
            <p:nvPr/>
          </p:nvSpPr>
          <p:spPr>
            <a:xfrm>
              <a:off x="-1573663" y="3188659"/>
              <a:ext cx="1070600" cy="1322400"/>
            </a:xfrm>
            <a:custGeom>
              <a:avLst/>
              <a:gdLst/>
              <a:ahLst/>
              <a:cxnLst/>
              <a:rect l="l" t="t" r="r" b="b"/>
              <a:pathLst>
                <a:path w="42824" h="52896" extrusionOk="0">
                  <a:moveTo>
                    <a:pt x="17135" y="1"/>
                  </a:moveTo>
                  <a:cubicBezTo>
                    <a:pt x="15803" y="1"/>
                    <a:pt x="14490" y="86"/>
                    <a:pt x="13232" y="252"/>
                  </a:cubicBezTo>
                  <a:lnTo>
                    <a:pt x="12258" y="380"/>
                  </a:lnTo>
                  <a:lnTo>
                    <a:pt x="1" y="42280"/>
                  </a:lnTo>
                  <a:lnTo>
                    <a:pt x="975" y="42151"/>
                  </a:lnTo>
                  <a:cubicBezTo>
                    <a:pt x="2113" y="42002"/>
                    <a:pt x="3255" y="41927"/>
                    <a:pt x="4394" y="41927"/>
                  </a:cubicBezTo>
                  <a:cubicBezTo>
                    <a:pt x="8133" y="41927"/>
                    <a:pt x="11844" y="42727"/>
                    <a:pt x="15284" y="44280"/>
                  </a:cubicBezTo>
                  <a:lnTo>
                    <a:pt x="30208" y="52895"/>
                  </a:lnTo>
                  <a:lnTo>
                    <a:pt x="42824" y="9124"/>
                  </a:lnTo>
                  <a:lnTo>
                    <a:pt x="28284" y="2226"/>
                  </a:lnTo>
                  <a:cubicBezTo>
                    <a:pt x="24955" y="704"/>
                    <a:pt x="20963" y="1"/>
                    <a:pt x="17135" y="1"/>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9" name="Google Shape;799;p17"/>
            <p:cNvGrpSpPr/>
            <p:nvPr/>
          </p:nvGrpSpPr>
          <p:grpSpPr>
            <a:xfrm>
              <a:off x="-2218800" y="3088875"/>
              <a:ext cx="1598825" cy="1190475"/>
              <a:chOff x="-2218800" y="3088875"/>
              <a:chExt cx="1598825" cy="1190475"/>
            </a:xfrm>
          </p:grpSpPr>
          <p:sp>
            <p:nvSpPr>
              <p:cNvPr id="800" name="Google Shape;800;p17"/>
              <p:cNvSpPr/>
              <p:nvPr/>
            </p:nvSpPr>
            <p:spPr>
              <a:xfrm>
                <a:off x="-2218800" y="3088875"/>
                <a:ext cx="841100" cy="985325"/>
              </a:xfrm>
              <a:custGeom>
                <a:avLst/>
                <a:gdLst/>
                <a:ahLst/>
                <a:cxnLst/>
                <a:rect l="l" t="t" r="r" b="b"/>
                <a:pathLst>
                  <a:path w="33644" h="39413" extrusionOk="0">
                    <a:moveTo>
                      <a:pt x="9539" y="0"/>
                    </a:moveTo>
                    <a:lnTo>
                      <a:pt x="9462" y="667"/>
                    </a:lnTo>
                    <a:lnTo>
                      <a:pt x="22412" y="2385"/>
                    </a:lnTo>
                    <a:cubicBezTo>
                      <a:pt x="26027" y="3077"/>
                      <a:pt x="29489" y="4436"/>
                      <a:pt x="32643" y="6360"/>
                    </a:cubicBezTo>
                    <a:lnTo>
                      <a:pt x="33284" y="6744"/>
                    </a:lnTo>
                    <a:lnTo>
                      <a:pt x="33643" y="6154"/>
                    </a:lnTo>
                    <a:lnTo>
                      <a:pt x="33002" y="5770"/>
                    </a:lnTo>
                    <a:cubicBezTo>
                      <a:pt x="29797" y="3795"/>
                      <a:pt x="26233" y="2411"/>
                      <a:pt x="22540" y="1693"/>
                    </a:cubicBezTo>
                    <a:lnTo>
                      <a:pt x="9539" y="0"/>
                    </a:lnTo>
                    <a:close/>
                    <a:moveTo>
                      <a:pt x="8668" y="2385"/>
                    </a:moveTo>
                    <a:lnTo>
                      <a:pt x="8591" y="3052"/>
                    </a:lnTo>
                    <a:lnTo>
                      <a:pt x="21540" y="4770"/>
                    </a:lnTo>
                    <a:cubicBezTo>
                      <a:pt x="25156" y="5462"/>
                      <a:pt x="28617" y="6821"/>
                      <a:pt x="31771" y="8744"/>
                    </a:cubicBezTo>
                    <a:lnTo>
                      <a:pt x="32387" y="9129"/>
                    </a:lnTo>
                    <a:lnTo>
                      <a:pt x="32771" y="8565"/>
                    </a:lnTo>
                    <a:lnTo>
                      <a:pt x="32130" y="8180"/>
                    </a:lnTo>
                    <a:cubicBezTo>
                      <a:pt x="28899" y="6206"/>
                      <a:pt x="25361" y="4821"/>
                      <a:pt x="21668" y="4103"/>
                    </a:cubicBezTo>
                    <a:lnTo>
                      <a:pt x="8668" y="2385"/>
                    </a:lnTo>
                    <a:close/>
                    <a:moveTo>
                      <a:pt x="7796" y="4795"/>
                    </a:moveTo>
                    <a:lnTo>
                      <a:pt x="7719" y="5488"/>
                    </a:lnTo>
                    <a:lnTo>
                      <a:pt x="20668" y="7180"/>
                    </a:lnTo>
                    <a:cubicBezTo>
                      <a:pt x="24284" y="7898"/>
                      <a:pt x="27746" y="9232"/>
                      <a:pt x="30900" y="11180"/>
                    </a:cubicBezTo>
                    <a:lnTo>
                      <a:pt x="31515" y="11565"/>
                    </a:lnTo>
                    <a:lnTo>
                      <a:pt x="31874" y="10975"/>
                    </a:lnTo>
                    <a:lnTo>
                      <a:pt x="31259" y="10591"/>
                    </a:lnTo>
                    <a:cubicBezTo>
                      <a:pt x="28028" y="8616"/>
                      <a:pt x="24489" y="7231"/>
                      <a:pt x="20796" y="6513"/>
                    </a:cubicBezTo>
                    <a:lnTo>
                      <a:pt x="7796" y="4795"/>
                    </a:lnTo>
                    <a:close/>
                    <a:moveTo>
                      <a:pt x="6873" y="9206"/>
                    </a:moveTo>
                    <a:lnTo>
                      <a:pt x="6770" y="9873"/>
                    </a:lnTo>
                    <a:lnTo>
                      <a:pt x="19745" y="11591"/>
                    </a:lnTo>
                    <a:cubicBezTo>
                      <a:pt x="23361" y="12283"/>
                      <a:pt x="26822" y="13642"/>
                      <a:pt x="29976" y="15565"/>
                    </a:cubicBezTo>
                    <a:lnTo>
                      <a:pt x="30592" y="15950"/>
                    </a:lnTo>
                    <a:lnTo>
                      <a:pt x="30951" y="15386"/>
                    </a:lnTo>
                    <a:lnTo>
                      <a:pt x="30335" y="15001"/>
                    </a:lnTo>
                    <a:cubicBezTo>
                      <a:pt x="27104" y="13027"/>
                      <a:pt x="23566" y="11642"/>
                      <a:pt x="19848" y="10924"/>
                    </a:cubicBezTo>
                    <a:lnTo>
                      <a:pt x="6873" y="9206"/>
                    </a:lnTo>
                    <a:close/>
                    <a:moveTo>
                      <a:pt x="5975" y="11616"/>
                    </a:moveTo>
                    <a:lnTo>
                      <a:pt x="5898" y="12283"/>
                    </a:lnTo>
                    <a:lnTo>
                      <a:pt x="18848" y="14001"/>
                    </a:lnTo>
                    <a:cubicBezTo>
                      <a:pt x="22463" y="14693"/>
                      <a:pt x="25925" y="16052"/>
                      <a:pt x="29079" y="17976"/>
                    </a:cubicBezTo>
                    <a:lnTo>
                      <a:pt x="29694" y="18360"/>
                    </a:lnTo>
                    <a:lnTo>
                      <a:pt x="30079" y="17796"/>
                    </a:lnTo>
                    <a:lnTo>
                      <a:pt x="29438" y="17411"/>
                    </a:lnTo>
                    <a:cubicBezTo>
                      <a:pt x="26207" y="15437"/>
                      <a:pt x="22668" y="14052"/>
                      <a:pt x="18976" y="13334"/>
                    </a:cubicBezTo>
                    <a:lnTo>
                      <a:pt x="5975" y="11616"/>
                    </a:lnTo>
                    <a:close/>
                    <a:moveTo>
                      <a:pt x="5078" y="14027"/>
                    </a:moveTo>
                    <a:lnTo>
                      <a:pt x="5001" y="14693"/>
                    </a:lnTo>
                    <a:lnTo>
                      <a:pt x="17950" y="16411"/>
                    </a:lnTo>
                    <a:cubicBezTo>
                      <a:pt x="21566" y="17104"/>
                      <a:pt x="25027" y="18463"/>
                      <a:pt x="28181" y="20386"/>
                    </a:cubicBezTo>
                    <a:lnTo>
                      <a:pt x="28797" y="20796"/>
                    </a:lnTo>
                    <a:lnTo>
                      <a:pt x="29181" y="20206"/>
                    </a:lnTo>
                    <a:lnTo>
                      <a:pt x="28566" y="19822"/>
                    </a:lnTo>
                    <a:cubicBezTo>
                      <a:pt x="25335" y="17847"/>
                      <a:pt x="21796" y="16463"/>
                      <a:pt x="18104" y="15745"/>
                    </a:cubicBezTo>
                    <a:lnTo>
                      <a:pt x="5078" y="14027"/>
                    </a:lnTo>
                    <a:close/>
                    <a:moveTo>
                      <a:pt x="4078" y="19053"/>
                    </a:moveTo>
                    <a:lnTo>
                      <a:pt x="4001" y="19719"/>
                    </a:lnTo>
                    <a:lnTo>
                      <a:pt x="16950" y="21437"/>
                    </a:lnTo>
                    <a:cubicBezTo>
                      <a:pt x="20591" y="22130"/>
                      <a:pt x="24053" y="23489"/>
                      <a:pt x="27207" y="25412"/>
                    </a:cubicBezTo>
                    <a:lnTo>
                      <a:pt x="27822" y="25797"/>
                    </a:lnTo>
                    <a:lnTo>
                      <a:pt x="28181" y="25232"/>
                    </a:lnTo>
                    <a:lnTo>
                      <a:pt x="27566" y="24822"/>
                    </a:lnTo>
                    <a:cubicBezTo>
                      <a:pt x="24335" y="22848"/>
                      <a:pt x="20796" y="21463"/>
                      <a:pt x="17104" y="20745"/>
                    </a:cubicBezTo>
                    <a:lnTo>
                      <a:pt x="4078" y="19053"/>
                    </a:lnTo>
                    <a:close/>
                    <a:moveTo>
                      <a:pt x="3231" y="21463"/>
                    </a:moveTo>
                    <a:lnTo>
                      <a:pt x="3129" y="22130"/>
                    </a:lnTo>
                    <a:lnTo>
                      <a:pt x="16078" y="23848"/>
                    </a:lnTo>
                    <a:cubicBezTo>
                      <a:pt x="19899" y="24617"/>
                      <a:pt x="24438" y="26668"/>
                      <a:pt x="26310" y="27848"/>
                    </a:cubicBezTo>
                    <a:lnTo>
                      <a:pt x="26925" y="28233"/>
                    </a:lnTo>
                    <a:lnTo>
                      <a:pt x="27310" y="27643"/>
                    </a:lnTo>
                    <a:lnTo>
                      <a:pt x="26669" y="27258"/>
                    </a:lnTo>
                    <a:cubicBezTo>
                      <a:pt x="24745" y="26053"/>
                      <a:pt x="20104" y="23925"/>
                      <a:pt x="16206" y="23155"/>
                    </a:cubicBezTo>
                    <a:lnTo>
                      <a:pt x="3231" y="21463"/>
                    </a:lnTo>
                    <a:close/>
                    <a:moveTo>
                      <a:pt x="2334" y="23848"/>
                    </a:moveTo>
                    <a:lnTo>
                      <a:pt x="2231" y="24514"/>
                    </a:lnTo>
                    <a:lnTo>
                      <a:pt x="15206" y="26232"/>
                    </a:lnTo>
                    <a:cubicBezTo>
                      <a:pt x="18925" y="26976"/>
                      <a:pt x="24540" y="29669"/>
                      <a:pt x="25438" y="30233"/>
                    </a:cubicBezTo>
                    <a:lnTo>
                      <a:pt x="26053" y="30617"/>
                    </a:lnTo>
                    <a:lnTo>
                      <a:pt x="26412" y="30053"/>
                    </a:lnTo>
                    <a:lnTo>
                      <a:pt x="25797" y="29669"/>
                    </a:lnTo>
                    <a:cubicBezTo>
                      <a:pt x="24848" y="29079"/>
                      <a:pt x="19207" y="26335"/>
                      <a:pt x="15335" y="25566"/>
                    </a:cubicBezTo>
                    <a:lnTo>
                      <a:pt x="2334" y="23848"/>
                    </a:lnTo>
                    <a:close/>
                    <a:moveTo>
                      <a:pt x="1283" y="27592"/>
                    </a:moveTo>
                    <a:lnTo>
                      <a:pt x="1180" y="28284"/>
                    </a:lnTo>
                    <a:lnTo>
                      <a:pt x="14155" y="29976"/>
                    </a:lnTo>
                    <a:cubicBezTo>
                      <a:pt x="17771" y="30694"/>
                      <a:pt x="21232" y="32053"/>
                      <a:pt x="24361" y="33976"/>
                    </a:cubicBezTo>
                    <a:lnTo>
                      <a:pt x="25002" y="34361"/>
                    </a:lnTo>
                    <a:lnTo>
                      <a:pt x="25361" y="33797"/>
                    </a:lnTo>
                    <a:lnTo>
                      <a:pt x="24745" y="33387"/>
                    </a:lnTo>
                    <a:cubicBezTo>
                      <a:pt x="21514" y="31412"/>
                      <a:pt x="17976" y="30028"/>
                      <a:pt x="14258" y="29310"/>
                    </a:cubicBezTo>
                    <a:lnTo>
                      <a:pt x="1283" y="27592"/>
                    </a:lnTo>
                    <a:close/>
                    <a:moveTo>
                      <a:pt x="693" y="30156"/>
                    </a:moveTo>
                    <a:lnTo>
                      <a:pt x="590" y="30822"/>
                    </a:lnTo>
                    <a:lnTo>
                      <a:pt x="13565" y="32541"/>
                    </a:lnTo>
                    <a:cubicBezTo>
                      <a:pt x="17181" y="33233"/>
                      <a:pt x="20643" y="34592"/>
                      <a:pt x="23797" y="36515"/>
                    </a:cubicBezTo>
                    <a:lnTo>
                      <a:pt x="24412" y="36900"/>
                    </a:lnTo>
                    <a:lnTo>
                      <a:pt x="24771" y="36310"/>
                    </a:lnTo>
                    <a:lnTo>
                      <a:pt x="24130" y="35925"/>
                    </a:lnTo>
                    <a:cubicBezTo>
                      <a:pt x="20925" y="33951"/>
                      <a:pt x="17386" y="32566"/>
                      <a:pt x="13668" y="31874"/>
                    </a:cubicBezTo>
                    <a:lnTo>
                      <a:pt x="693" y="30156"/>
                    </a:lnTo>
                    <a:close/>
                    <a:moveTo>
                      <a:pt x="103" y="32643"/>
                    </a:moveTo>
                    <a:lnTo>
                      <a:pt x="0" y="33335"/>
                    </a:lnTo>
                    <a:lnTo>
                      <a:pt x="12975" y="35053"/>
                    </a:lnTo>
                    <a:cubicBezTo>
                      <a:pt x="16591" y="35746"/>
                      <a:pt x="20053" y="37105"/>
                      <a:pt x="23207" y="39028"/>
                    </a:cubicBezTo>
                    <a:lnTo>
                      <a:pt x="23848" y="39413"/>
                    </a:lnTo>
                    <a:lnTo>
                      <a:pt x="24181" y="38823"/>
                    </a:lnTo>
                    <a:lnTo>
                      <a:pt x="23540" y="38438"/>
                    </a:lnTo>
                    <a:cubicBezTo>
                      <a:pt x="20335" y="36464"/>
                      <a:pt x="16796" y="35079"/>
                      <a:pt x="13104" y="34361"/>
                    </a:cubicBezTo>
                    <a:lnTo>
                      <a:pt x="103" y="32643"/>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17"/>
              <p:cNvSpPr/>
              <p:nvPr/>
            </p:nvSpPr>
            <p:spPr>
              <a:xfrm>
                <a:off x="-1461075" y="3283625"/>
                <a:ext cx="841100" cy="995725"/>
              </a:xfrm>
              <a:custGeom>
                <a:avLst/>
                <a:gdLst/>
                <a:ahLst/>
                <a:cxnLst/>
                <a:rect l="l" t="t" r="r" b="b"/>
                <a:pathLst>
                  <a:path w="33644" h="39829" extrusionOk="0">
                    <a:moveTo>
                      <a:pt x="11739" y="1"/>
                    </a:moveTo>
                    <a:cubicBezTo>
                      <a:pt x="10432" y="1"/>
                      <a:pt x="9481" y="31"/>
                      <a:pt x="9386" y="31"/>
                    </a:cubicBezTo>
                    <a:lnTo>
                      <a:pt x="9386" y="698"/>
                    </a:lnTo>
                    <a:cubicBezTo>
                      <a:pt x="9406" y="698"/>
                      <a:pt x="10284" y="673"/>
                      <a:pt x="11526" y="673"/>
                    </a:cubicBezTo>
                    <a:cubicBezTo>
                      <a:pt x="13388" y="673"/>
                      <a:pt x="16068" y="729"/>
                      <a:pt x="17899" y="1006"/>
                    </a:cubicBezTo>
                    <a:cubicBezTo>
                      <a:pt x="22643" y="1775"/>
                      <a:pt x="29618" y="4878"/>
                      <a:pt x="32618" y="6750"/>
                    </a:cubicBezTo>
                    <a:lnTo>
                      <a:pt x="33259" y="7134"/>
                    </a:lnTo>
                    <a:lnTo>
                      <a:pt x="33644" y="6570"/>
                    </a:lnTo>
                    <a:lnTo>
                      <a:pt x="33028" y="6185"/>
                    </a:lnTo>
                    <a:cubicBezTo>
                      <a:pt x="29977" y="4288"/>
                      <a:pt x="22874" y="1108"/>
                      <a:pt x="18053" y="365"/>
                    </a:cubicBezTo>
                    <a:cubicBezTo>
                      <a:pt x="16198" y="63"/>
                      <a:pt x="13606" y="1"/>
                      <a:pt x="11739" y="1"/>
                    </a:cubicBezTo>
                    <a:close/>
                    <a:moveTo>
                      <a:pt x="8770" y="2801"/>
                    </a:moveTo>
                    <a:lnTo>
                      <a:pt x="8770" y="3493"/>
                    </a:lnTo>
                    <a:cubicBezTo>
                      <a:pt x="8847" y="3493"/>
                      <a:pt x="16130" y="3519"/>
                      <a:pt x="19258" y="4288"/>
                    </a:cubicBezTo>
                    <a:cubicBezTo>
                      <a:pt x="22976" y="5211"/>
                      <a:pt x="28489" y="7134"/>
                      <a:pt x="31746" y="9160"/>
                    </a:cubicBezTo>
                    <a:lnTo>
                      <a:pt x="32387" y="9545"/>
                    </a:lnTo>
                    <a:lnTo>
                      <a:pt x="32746" y="8980"/>
                    </a:lnTo>
                    <a:lnTo>
                      <a:pt x="32105" y="8570"/>
                    </a:lnTo>
                    <a:cubicBezTo>
                      <a:pt x="28797" y="6519"/>
                      <a:pt x="23207" y="4570"/>
                      <a:pt x="19412" y="3621"/>
                    </a:cubicBezTo>
                    <a:cubicBezTo>
                      <a:pt x="16207" y="2852"/>
                      <a:pt x="9078" y="2801"/>
                      <a:pt x="8770" y="2801"/>
                    </a:cubicBezTo>
                    <a:close/>
                    <a:moveTo>
                      <a:pt x="8129" y="5570"/>
                    </a:moveTo>
                    <a:lnTo>
                      <a:pt x="8129" y="6262"/>
                    </a:lnTo>
                    <a:cubicBezTo>
                      <a:pt x="8232" y="6262"/>
                      <a:pt x="17412" y="6467"/>
                      <a:pt x="20592" y="7570"/>
                    </a:cubicBezTo>
                    <a:cubicBezTo>
                      <a:pt x="21463" y="7878"/>
                      <a:pt x="22361" y="8160"/>
                      <a:pt x="23233" y="8442"/>
                    </a:cubicBezTo>
                    <a:cubicBezTo>
                      <a:pt x="25976" y="9314"/>
                      <a:pt x="28592" y="10160"/>
                      <a:pt x="30874" y="11570"/>
                    </a:cubicBezTo>
                    <a:lnTo>
                      <a:pt x="31490" y="11955"/>
                    </a:lnTo>
                    <a:lnTo>
                      <a:pt x="31849" y="11391"/>
                    </a:lnTo>
                    <a:lnTo>
                      <a:pt x="31208" y="11006"/>
                    </a:lnTo>
                    <a:cubicBezTo>
                      <a:pt x="28874" y="9519"/>
                      <a:pt x="26079" y="8647"/>
                      <a:pt x="23412" y="7801"/>
                    </a:cubicBezTo>
                    <a:cubicBezTo>
                      <a:pt x="22540" y="7519"/>
                      <a:pt x="21669" y="7237"/>
                      <a:pt x="20797" y="6929"/>
                    </a:cubicBezTo>
                    <a:cubicBezTo>
                      <a:pt x="17540" y="5801"/>
                      <a:pt x="8514" y="5570"/>
                      <a:pt x="8129" y="5570"/>
                    </a:cubicBezTo>
                    <a:close/>
                    <a:moveTo>
                      <a:pt x="6822" y="9596"/>
                    </a:moveTo>
                    <a:lnTo>
                      <a:pt x="6745" y="10263"/>
                    </a:lnTo>
                    <a:lnTo>
                      <a:pt x="19694" y="11981"/>
                    </a:lnTo>
                    <a:cubicBezTo>
                      <a:pt x="23310" y="12699"/>
                      <a:pt x="26771" y="14032"/>
                      <a:pt x="29925" y="15981"/>
                    </a:cubicBezTo>
                    <a:lnTo>
                      <a:pt x="30566" y="16365"/>
                    </a:lnTo>
                    <a:lnTo>
                      <a:pt x="30925" y="15776"/>
                    </a:lnTo>
                    <a:lnTo>
                      <a:pt x="30284" y="15391"/>
                    </a:lnTo>
                    <a:cubicBezTo>
                      <a:pt x="27079" y="13417"/>
                      <a:pt x="23515" y="12032"/>
                      <a:pt x="19822" y="11314"/>
                    </a:cubicBezTo>
                    <a:lnTo>
                      <a:pt x="6822" y="9596"/>
                    </a:lnTo>
                    <a:close/>
                    <a:moveTo>
                      <a:pt x="5950" y="12006"/>
                    </a:moveTo>
                    <a:lnTo>
                      <a:pt x="5847" y="12673"/>
                    </a:lnTo>
                    <a:lnTo>
                      <a:pt x="18822" y="14391"/>
                    </a:lnTo>
                    <a:cubicBezTo>
                      <a:pt x="22438" y="15109"/>
                      <a:pt x="25900" y="16442"/>
                      <a:pt x="29054" y="18391"/>
                    </a:cubicBezTo>
                    <a:lnTo>
                      <a:pt x="29669" y="18776"/>
                    </a:lnTo>
                    <a:lnTo>
                      <a:pt x="30054" y="18186"/>
                    </a:lnTo>
                    <a:lnTo>
                      <a:pt x="29413" y="17801"/>
                    </a:lnTo>
                    <a:cubicBezTo>
                      <a:pt x="26182" y="15827"/>
                      <a:pt x="22643" y="14442"/>
                      <a:pt x="18925" y="13724"/>
                    </a:cubicBezTo>
                    <a:lnTo>
                      <a:pt x="5950" y="12006"/>
                    </a:lnTo>
                    <a:close/>
                    <a:moveTo>
                      <a:pt x="5052" y="14417"/>
                    </a:moveTo>
                    <a:lnTo>
                      <a:pt x="4975" y="15109"/>
                    </a:lnTo>
                    <a:lnTo>
                      <a:pt x="17925" y="16801"/>
                    </a:lnTo>
                    <a:cubicBezTo>
                      <a:pt x="21540" y="17519"/>
                      <a:pt x="25028" y="18853"/>
                      <a:pt x="28156" y="20802"/>
                    </a:cubicBezTo>
                    <a:lnTo>
                      <a:pt x="28797" y="21186"/>
                    </a:lnTo>
                    <a:lnTo>
                      <a:pt x="29156" y="20596"/>
                    </a:lnTo>
                    <a:lnTo>
                      <a:pt x="28515" y="20212"/>
                    </a:lnTo>
                    <a:cubicBezTo>
                      <a:pt x="25310" y="18237"/>
                      <a:pt x="21745" y="16853"/>
                      <a:pt x="18053" y="16135"/>
                    </a:cubicBezTo>
                    <a:lnTo>
                      <a:pt x="5052" y="14417"/>
                    </a:lnTo>
                    <a:close/>
                    <a:moveTo>
                      <a:pt x="4078" y="19443"/>
                    </a:moveTo>
                    <a:lnTo>
                      <a:pt x="4001" y="20109"/>
                    </a:lnTo>
                    <a:lnTo>
                      <a:pt x="16950" y="21827"/>
                    </a:lnTo>
                    <a:cubicBezTo>
                      <a:pt x="20566" y="22545"/>
                      <a:pt x="24028" y="23879"/>
                      <a:pt x="27182" y="25827"/>
                    </a:cubicBezTo>
                    <a:lnTo>
                      <a:pt x="27823" y="26212"/>
                    </a:lnTo>
                    <a:lnTo>
                      <a:pt x="28156" y="25622"/>
                    </a:lnTo>
                    <a:lnTo>
                      <a:pt x="27541" y="25238"/>
                    </a:lnTo>
                    <a:cubicBezTo>
                      <a:pt x="24310" y="23263"/>
                      <a:pt x="20771" y="21879"/>
                      <a:pt x="17079" y="21161"/>
                    </a:cubicBezTo>
                    <a:lnTo>
                      <a:pt x="4078" y="19443"/>
                    </a:lnTo>
                    <a:close/>
                    <a:moveTo>
                      <a:pt x="3180" y="21853"/>
                    </a:moveTo>
                    <a:lnTo>
                      <a:pt x="3103" y="22520"/>
                    </a:lnTo>
                    <a:lnTo>
                      <a:pt x="16053" y="24238"/>
                    </a:lnTo>
                    <a:cubicBezTo>
                      <a:pt x="19874" y="24981"/>
                      <a:pt x="24438" y="27058"/>
                      <a:pt x="26284" y="28212"/>
                    </a:cubicBezTo>
                    <a:lnTo>
                      <a:pt x="26925" y="28623"/>
                    </a:lnTo>
                    <a:lnTo>
                      <a:pt x="27284" y="28033"/>
                    </a:lnTo>
                    <a:lnTo>
                      <a:pt x="26643" y="27648"/>
                    </a:lnTo>
                    <a:cubicBezTo>
                      <a:pt x="24720" y="26443"/>
                      <a:pt x="20079" y="24340"/>
                      <a:pt x="16181" y="23571"/>
                    </a:cubicBezTo>
                    <a:lnTo>
                      <a:pt x="3180" y="21853"/>
                    </a:lnTo>
                    <a:close/>
                    <a:moveTo>
                      <a:pt x="2309" y="24263"/>
                    </a:moveTo>
                    <a:lnTo>
                      <a:pt x="2232" y="24930"/>
                    </a:lnTo>
                    <a:lnTo>
                      <a:pt x="15181" y="26648"/>
                    </a:lnTo>
                    <a:cubicBezTo>
                      <a:pt x="18925" y="27392"/>
                      <a:pt x="24515" y="30084"/>
                      <a:pt x="25412" y="30623"/>
                    </a:cubicBezTo>
                    <a:lnTo>
                      <a:pt x="26053" y="31007"/>
                    </a:lnTo>
                    <a:lnTo>
                      <a:pt x="26387" y="30443"/>
                    </a:lnTo>
                    <a:lnTo>
                      <a:pt x="25771" y="30058"/>
                    </a:lnTo>
                    <a:cubicBezTo>
                      <a:pt x="24823" y="29469"/>
                      <a:pt x="19181" y="26751"/>
                      <a:pt x="15309" y="25981"/>
                    </a:cubicBezTo>
                    <a:lnTo>
                      <a:pt x="2309" y="24263"/>
                    </a:lnTo>
                    <a:close/>
                    <a:moveTo>
                      <a:pt x="1257" y="28007"/>
                    </a:moveTo>
                    <a:lnTo>
                      <a:pt x="1180" y="28674"/>
                    </a:lnTo>
                    <a:lnTo>
                      <a:pt x="14130" y="30392"/>
                    </a:lnTo>
                    <a:cubicBezTo>
                      <a:pt x="17745" y="31110"/>
                      <a:pt x="21207" y="32443"/>
                      <a:pt x="24361" y="34392"/>
                    </a:cubicBezTo>
                    <a:lnTo>
                      <a:pt x="24976" y="34777"/>
                    </a:lnTo>
                    <a:lnTo>
                      <a:pt x="25335" y="34187"/>
                    </a:lnTo>
                    <a:lnTo>
                      <a:pt x="24720" y="33802"/>
                    </a:lnTo>
                    <a:cubicBezTo>
                      <a:pt x="21489" y="31828"/>
                      <a:pt x="17950" y="30443"/>
                      <a:pt x="14258" y="29725"/>
                    </a:cubicBezTo>
                    <a:lnTo>
                      <a:pt x="1257" y="28007"/>
                    </a:lnTo>
                    <a:close/>
                    <a:moveTo>
                      <a:pt x="667" y="30520"/>
                    </a:moveTo>
                    <a:lnTo>
                      <a:pt x="591" y="31212"/>
                    </a:lnTo>
                    <a:lnTo>
                      <a:pt x="13566" y="32905"/>
                    </a:lnTo>
                    <a:cubicBezTo>
                      <a:pt x="17155" y="33623"/>
                      <a:pt x="20617" y="34982"/>
                      <a:pt x="23771" y="36905"/>
                    </a:cubicBezTo>
                    <a:lnTo>
                      <a:pt x="24412" y="37290"/>
                    </a:lnTo>
                    <a:lnTo>
                      <a:pt x="24746" y="36726"/>
                    </a:lnTo>
                    <a:lnTo>
                      <a:pt x="24130" y="36315"/>
                    </a:lnTo>
                    <a:cubicBezTo>
                      <a:pt x="20899" y="34341"/>
                      <a:pt x="17361" y="32956"/>
                      <a:pt x="13668" y="32238"/>
                    </a:cubicBezTo>
                    <a:lnTo>
                      <a:pt x="667" y="30520"/>
                    </a:lnTo>
                    <a:close/>
                    <a:moveTo>
                      <a:pt x="103" y="33059"/>
                    </a:moveTo>
                    <a:lnTo>
                      <a:pt x="1" y="33725"/>
                    </a:lnTo>
                    <a:lnTo>
                      <a:pt x="12950" y="35443"/>
                    </a:lnTo>
                    <a:cubicBezTo>
                      <a:pt x="16566" y="36136"/>
                      <a:pt x="20027" y="37495"/>
                      <a:pt x="23181" y="39418"/>
                    </a:cubicBezTo>
                    <a:lnTo>
                      <a:pt x="23797" y="39828"/>
                    </a:lnTo>
                    <a:lnTo>
                      <a:pt x="24156" y="39238"/>
                    </a:lnTo>
                    <a:lnTo>
                      <a:pt x="23515" y="38854"/>
                    </a:lnTo>
                    <a:cubicBezTo>
                      <a:pt x="20310" y="36879"/>
                      <a:pt x="16745" y="35495"/>
                      <a:pt x="13053" y="34777"/>
                    </a:cubicBezTo>
                    <a:lnTo>
                      <a:pt x="103" y="33059"/>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02" name="Google Shape;802;p17"/>
          <p:cNvGrpSpPr/>
          <p:nvPr/>
        </p:nvGrpSpPr>
        <p:grpSpPr>
          <a:xfrm rot="4586258">
            <a:off x="6996818" y="3737723"/>
            <a:ext cx="3031017" cy="2982250"/>
            <a:chOff x="7235149" y="-718650"/>
            <a:chExt cx="3031064" cy="2982297"/>
          </a:xfrm>
        </p:grpSpPr>
        <p:grpSp>
          <p:nvGrpSpPr>
            <p:cNvPr id="803" name="Google Shape;803;p17"/>
            <p:cNvGrpSpPr/>
            <p:nvPr/>
          </p:nvGrpSpPr>
          <p:grpSpPr>
            <a:xfrm rot="-4962260" flipH="1">
              <a:off x="7958573" y="-653239"/>
              <a:ext cx="596905" cy="1865484"/>
              <a:chOff x="-1858600" y="2385325"/>
              <a:chExt cx="523125" cy="1635025"/>
            </a:xfrm>
          </p:grpSpPr>
          <p:sp>
            <p:nvSpPr>
              <p:cNvPr id="804" name="Google Shape;804;p17"/>
              <p:cNvSpPr/>
              <p:nvPr/>
            </p:nvSpPr>
            <p:spPr>
              <a:xfrm>
                <a:off x="-1804750" y="2385325"/>
                <a:ext cx="469275" cy="1635025"/>
              </a:xfrm>
              <a:custGeom>
                <a:avLst/>
                <a:gdLst/>
                <a:ahLst/>
                <a:cxnLst/>
                <a:rect l="l" t="t" r="r" b="b"/>
                <a:pathLst>
                  <a:path w="18771" h="65401" extrusionOk="0">
                    <a:moveTo>
                      <a:pt x="12062" y="1"/>
                    </a:moveTo>
                    <a:cubicBezTo>
                      <a:pt x="9693" y="1"/>
                      <a:pt x="7259" y="1264"/>
                      <a:pt x="5667" y="3115"/>
                    </a:cubicBezTo>
                    <a:cubicBezTo>
                      <a:pt x="3462" y="5679"/>
                      <a:pt x="2513" y="9064"/>
                      <a:pt x="1872" y="12397"/>
                    </a:cubicBezTo>
                    <a:lnTo>
                      <a:pt x="1872" y="12372"/>
                    </a:lnTo>
                    <a:cubicBezTo>
                      <a:pt x="129" y="21270"/>
                      <a:pt x="0" y="30373"/>
                      <a:pt x="975" y="39373"/>
                    </a:cubicBezTo>
                    <a:cubicBezTo>
                      <a:pt x="1308" y="42476"/>
                      <a:pt x="1308" y="44861"/>
                      <a:pt x="1462" y="47989"/>
                    </a:cubicBezTo>
                    <a:cubicBezTo>
                      <a:pt x="1795" y="54796"/>
                      <a:pt x="6238" y="62496"/>
                      <a:pt x="6079" y="65382"/>
                    </a:cubicBezTo>
                    <a:lnTo>
                      <a:pt x="6079" y="65382"/>
                    </a:lnTo>
                    <a:cubicBezTo>
                      <a:pt x="6979" y="50077"/>
                      <a:pt x="11644" y="31239"/>
                      <a:pt x="16694" y="16756"/>
                    </a:cubicBezTo>
                    <a:cubicBezTo>
                      <a:pt x="17694" y="13936"/>
                      <a:pt x="18771" y="11064"/>
                      <a:pt x="18745" y="8089"/>
                    </a:cubicBezTo>
                    <a:cubicBezTo>
                      <a:pt x="18745" y="5089"/>
                      <a:pt x="17412" y="1909"/>
                      <a:pt x="14719" y="602"/>
                    </a:cubicBezTo>
                    <a:cubicBezTo>
                      <a:pt x="13878" y="188"/>
                      <a:pt x="12974" y="1"/>
                      <a:pt x="12062" y="1"/>
                    </a:cubicBezTo>
                    <a:close/>
                    <a:moveTo>
                      <a:pt x="6079" y="65382"/>
                    </a:moveTo>
                    <a:lnTo>
                      <a:pt x="6079" y="65382"/>
                    </a:lnTo>
                    <a:cubicBezTo>
                      <a:pt x="6078" y="65388"/>
                      <a:pt x="6078" y="65394"/>
                      <a:pt x="6078" y="65400"/>
                    </a:cubicBezTo>
                    <a:cubicBezTo>
                      <a:pt x="6078" y="65394"/>
                      <a:pt x="6078" y="65388"/>
                      <a:pt x="6079" y="6538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17"/>
              <p:cNvSpPr/>
              <p:nvPr/>
            </p:nvSpPr>
            <p:spPr>
              <a:xfrm>
                <a:off x="-1858600" y="2385425"/>
                <a:ext cx="469275" cy="1634925"/>
              </a:xfrm>
              <a:custGeom>
                <a:avLst/>
                <a:gdLst/>
                <a:ahLst/>
                <a:cxnLst/>
                <a:rect l="l" t="t" r="r" b="b"/>
                <a:pathLst>
                  <a:path w="18771" h="65397" extrusionOk="0">
                    <a:moveTo>
                      <a:pt x="12088" y="1"/>
                    </a:moveTo>
                    <a:cubicBezTo>
                      <a:pt x="9704" y="1"/>
                      <a:pt x="7263" y="1274"/>
                      <a:pt x="5667" y="3111"/>
                    </a:cubicBezTo>
                    <a:cubicBezTo>
                      <a:pt x="3462" y="5649"/>
                      <a:pt x="2513" y="9060"/>
                      <a:pt x="1872" y="12393"/>
                    </a:cubicBezTo>
                    <a:lnTo>
                      <a:pt x="1872" y="12368"/>
                    </a:lnTo>
                    <a:cubicBezTo>
                      <a:pt x="129" y="21266"/>
                      <a:pt x="0" y="30369"/>
                      <a:pt x="975" y="39369"/>
                    </a:cubicBezTo>
                    <a:cubicBezTo>
                      <a:pt x="1308" y="42472"/>
                      <a:pt x="1308" y="44857"/>
                      <a:pt x="1462" y="47985"/>
                    </a:cubicBezTo>
                    <a:cubicBezTo>
                      <a:pt x="1795" y="54792"/>
                      <a:pt x="6239" y="62492"/>
                      <a:pt x="6079" y="65378"/>
                    </a:cubicBezTo>
                    <a:lnTo>
                      <a:pt x="6079" y="65378"/>
                    </a:lnTo>
                    <a:cubicBezTo>
                      <a:pt x="6979" y="50073"/>
                      <a:pt x="11670" y="31235"/>
                      <a:pt x="16694" y="16752"/>
                    </a:cubicBezTo>
                    <a:cubicBezTo>
                      <a:pt x="17694" y="13932"/>
                      <a:pt x="18771" y="11060"/>
                      <a:pt x="18771" y="8085"/>
                    </a:cubicBezTo>
                    <a:cubicBezTo>
                      <a:pt x="18745" y="5085"/>
                      <a:pt x="17412" y="1905"/>
                      <a:pt x="14745" y="598"/>
                    </a:cubicBezTo>
                    <a:cubicBezTo>
                      <a:pt x="13901" y="187"/>
                      <a:pt x="12999" y="1"/>
                      <a:pt x="12088" y="1"/>
                    </a:cubicBezTo>
                    <a:close/>
                    <a:moveTo>
                      <a:pt x="6079" y="65378"/>
                    </a:moveTo>
                    <a:cubicBezTo>
                      <a:pt x="6078" y="65384"/>
                      <a:pt x="6078" y="65390"/>
                      <a:pt x="6078" y="65396"/>
                    </a:cubicBezTo>
                    <a:cubicBezTo>
                      <a:pt x="6078" y="65390"/>
                      <a:pt x="6078" y="65384"/>
                      <a:pt x="6079" y="6537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7"/>
              <p:cNvSpPr/>
              <p:nvPr/>
            </p:nvSpPr>
            <p:spPr>
              <a:xfrm>
                <a:off x="-1766300" y="2414375"/>
                <a:ext cx="329125" cy="283550"/>
              </a:xfrm>
              <a:custGeom>
                <a:avLst/>
                <a:gdLst/>
                <a:ahLst/>
                <a:cxnLst/>
                <a:rect l="l" t="t" r="r" b="b"/>
                <a:pathLst>
                  <a:path w="13165" h="11342" extrusionOk="0">
                    <a:moveTo>
                      <a:pt x="7214" y="1"/>
                    </a:moveTo>
                    <a:cubicBezTo>
                      <a:pt x="7203" y="1"/>
                      <a:pt x="7192" y="2"/>
                      <a:pt x="7181" y="4"/>
                    </a:cubicBezTo>
                    <a:cubicBezTo>
                      <a:pt x="7053" y="55"/>
                      <a:pt x="6976" y="260"/>
                      <a:pt x="7104" y="337"/>
                    </a:cubicBezTo>
                    <a:cubicBezTo>
                      <a:pt x="7130" y="363"/>
                      <a:pt x="7155" y="363"/>
                      <a:pt x="7181" y="363"/>
                    </a:cubicBezTo>
                    <a:cubicBezTo>
                      <a:pt x="7258" y="363"/>
                      <a:pt x="7335" y="337"/>
                      <a:pt x="7386" y="260"/>
                    </a:cubicBezTo>
                    <a:cubicBezTo>
                      <a:pt x="7433" y="120"/>
                      <a:pt x="7330" y="1"/>
                      <a:pt x="7214" y="1"/>
                    </a:cubicBezTo>
                    <a:close/>
                    <a:moveTo>
                      <a:pt x="10096" y="914"/>
                    </a:moveTo>
                    <a:cubicBezTo>
                      <a:pt x="10065" y="914"/>
                      <a:pt x="10033" y="918"/>
                      <a:pt x="10001" y="927"/>
                    </a:cubicBezTo>
                    <a:cubicBezTo>
                      <a:pt x="9719" y="1004"/>
                      <a:pt x="9591" y="1440"/>
                      <a:pt x="9848" y="1619"/>
                    </a:cubicBezTo>
                    <a:cubicBezTo>
                      <a:pt x="9899" y="1619"/>
                      <a:pt x="9950" y="1645"/>
                      <a:pt x="10001" y="1645"/>
                    </a:cubicBezTo>
                    <a:cubicBezTo>
                      <a:pt x="10024" y="1648"/>
                      <a:pt x="10046" y="1650"/>
                      <a:pt x="10069" y="1650"/>
                    </a:cubicBezTo>
                    <a:cubicBezTo>
                      <a:pt x="10224" y="1650"/>
                      <a:pt x="10370" y="1571"/>
                      <a:pt x="10437" y="1414"/>
                    </a:cubicBezTo>
                    <a:cubicBezTo>
                      <a:pt x="10528" y="1164"/>
                      <a:pt x="10337" y="914"/>
                      <a:pt x="10096" y="914"/>
                    </a:cubicBezTo>
                    <a:close/>
                    <a:moveTo>
                      <a:pt x="4839" y="1534"/>
                    </a:moveTo>
                    <a:cubicBezTo>
                      <a:pt x="4695" y="1534"/>
                      <a:pt x="4554" y="1605"/>
                      <a:pt x="4540" y="1748"/>
                    </a:cubicBezTo>
                    <a:cubicBezTo>
                      <a:pt x="4540" y="1799"/>
                      <a:pt x="4540" y="1824"/>
                      <a:pt x="4540" y="1876"/>
                    </a:cubicBezTo>
                    <a:cubicBezTo>
                      <a:pt x="4591" y="2030"/>
                      <a:pt x="4719" y="2158"/>
                      <a:pt x="4873" y="2183"/>
                    </a:cubicBezTo>
                    <a:cubicBezTo>
                      <a:pt x="5129" y="2183"/>
                      <a:pt x="5309" y="1876"/>
                      <a:pt x="5129" y="1671"/>
                    </a:cubicBezTo>
                    <a:cubicBezTo>
                      <a:pt x="5072" y="1579"/>
                      <a:pt x="4955" y="1534"/>
                      <a:pt x="4839" y="1534"/>
                    </a:cubicBezTo>
                    <a:close/>
                    <a:moveTo>
                      <a:pt x="7873" y="1434"/>
                    </a:moveTo>
                    <a:cubicBezTo>
                      <a:pt x="7815" y="1434"/>
                      <a:pt x="7755" y="1444"/>
                      <a:pt x="7694" y="1465"/>
                    </a:cubicBezTo>
                    <a:cubicBezTo>
                      <a:pt x="7309" y="1542"/>
                      <a:pt x="7104" y="2183"/>
                      <a:pt x="7488" y="2414"/>
                    </a:cubicBezTo>
                    <a:lnTo>
                      <a:pt x="7514" y="2414"/>
                    </a:lnTo>
                    <a:cubicBezTo>
                      <a:pt x="7565" y="2440"/>
                      <a:pt x="7642" y="2466"/>
                      <a:pt x="7694" y="2491"/>
                    </a:cubicBezTo>
                    <a:cubicBezTo>
                      <a:pt x="7715" y="2493"/>
                      <a:pt x="7737" y="2494"/>
                      <a:pt x="7759" y="2494"/>
                    </a:cubicBezTo>
                    <a:cubicBezTo>
                      <a:pt x="7992" y="2494"/>
                      <a:pt x="8217" y="2369"/>
                      <a:pt x="8335" y="2158"/>
                    </a:cubicBezTo>
                    <a:cubicBezTo>
                      <a:pt x="8489" y="1805"/>
                      <a:pt x="8227" y="1434"/>
                      <a:pt x="7873" y="1434"/>
                    </a:cubicBezTo>
                    <a:close/>
                    <a:moveTo>
                      <a:pt x="12521" y="1809"/>
                    </a:moveTo>
                    <a:cubicBezTo>
                      <a:pt x="12477" y="1809"/>
                      <a:pt x="12432" y="1814"/>
                      <a:pt x="12386" y="1824"/>
                    </a:cubicBezTo>
                    <a:cubicBezTo>
                      <a:pt x="12002" y="1927"/>
                      <a:pt x="11796" y="2568"/>
                      <a:pt x="12181" y="2799"/>
                    </a:cubicBezTo>
                    <a:cubicBezTo>
                      <a:pt x="12232" y="2825"/>
                      <a:pt x="12309" y="2850"/>
                      <a:pt x="12386" y="2850"/>
                    </a:cubicBezTo>
                    <a:cubicBezTo>
                      <a:pt x="12424" y="2858"/>
                      <a:pt x="12461" y="2861"/>
                      <a:pt x="12498" y="2861"/>
                    </a:cubicBezTo>
                    <a:cubicBezTo>
                      <a:pt x="12709" y="2861"/>
                      <a:pt x="12896" y="2739"/>
                      <a:pt x="13027" y="2542"/>
                    </a:cubicBezTo>
                    <a:cubicBezTo>
                      <a:pt x="13165" y="2175"/>
                      <a:pt x="12892" y="1809"/>
                      <a:pt x="12521" y="1809"/>
                    </a:cubicBezTo>
                    <a:close/>
                    <a:moveTo>
                      <a:pt x="10496" y="2693"/>
                    </a:moveTo>
                    <a:cubicBezTo>
                      <a:pt x="10485" y="2693"/>
                      <a:pt x="10474" y="2694"/>
                      <a:pt x="10463" y="2696"/>
                    </a:cubicBezTo>
                    <a:cubicBezTo>
                      <a:pt x="10335" y="2722"/>
                      <a:pt x="10258" y="2953"/>
                      <a:pt x="10386" y="3030"/>
                    </a:cubicBezTo>
                    <a:cubicBezTo>
                      <a:pt x="10412" y="3055"/>
                      <a:pt x="10412" y="3055"/>
                      <a:pt x="10437" y="3055"/>
                    </a:cubicBezTo>
                    <a:cubicBezTo>
                      <a:pt x="10540" y="3055"/>
                      <a:pt x="10617" y="3030"/>
                      <a:pt x="10668" y="2953"/>
                    </a:cubicBezTo>
                    <a:cubicBezTo>
                      <a:pt x="10715" y="2812"/>
                      <a:pt x="10612" y="2693"/>
                      <a:pt x="10496" y="2693"/>
                    </a:cubicBezTo>
                    <a:close/>
                    <a:moveTo>
                      <a:pt x="3134" y="3127"/>
                    </a:moveTo>
                    <a:cubicBezTo>
                      <a:pt x="3124" y="3127"/>
                      <a:pt x="3114" y="3129"/>
                      <a:pt x="3104" y="3132"/>
                    </a:cubicBezTo>
                    <a:cubicBezTo>
                      <a:pt x="3027" y="3158"/>
                      <a:pt x="3001" y="3260"/>
                      <a:pt x="3078" y="3312"/>
                    </a:cubicBezTo>
                    <a:lnTo>
                      <a:pt x="3078" y="3337"/>
                    </a:lnTo>
                    <a:lnTo>
                      <a:pt x="3104" y="3337"/>
                    </a:lnTo>
                    <a:cubicBezTo>
                      <a:pt x="3155" y="3337"/>
                      <a:pt x="3206" y="3312"/>
                      <a:pt x="3232" y="3260"/>
                    </a:cubicBezTo>
                    <a:cubicBezTo>
                      <a:pt x="3254" y="3194"/>
                      <a:pt x="3199" y="3127"/>
                      <a:pt x="3134" y="3127"/>
                    </a:cubicBezTo>
                    <a:close/>
                    <a:moveTo>
                      <a:pt x="6219" y="3536"/>
                    </a:moveTo>
                    <a:cubicBezTo>
                      <a:pt x="6072" y="3536"/>
                      <a:pt x="5928" y="3614"/>
                      <a:pt x="5899" y="3773"/>
                    </a:cubicBezTo>
                    <a:lnTo>
                      <a:pt x="5924" y="3773"/>
                    </a:lnTo>
                    <a:cubicBezTo>
                      <a:pt x="5924" y="3799"/>
                      <a:pt x="5924" y="3850"/>
                      <a:pt x="5924" y="3902"/>
                    </a:cubicBezTo>
                    <a:cubicBezTo>
                      <a:pt x="5950" y="4055"/>
                      <a:pt x="6078" y="4158"/>
                      <a:pt x="6232" y="4184"/>
                    </a:cubicBezTo>
                    <a:cubicBezTo>
                      <a:pt x="6243" y="4185"/>
                      <a:pt x="6254" y="4185"/>
                      <a:pt x="6265" y="4185"/>
                    </a:cubicBezTo>
                    <a:cubicBezTo>
                      <a:pt x="6526" y="4185"/>
                      <a:pt x="6662" y="3892"/>
                      <a:pt x="6514" y="3671"/>
                    </a:cubicBezTo>
                    <a:cubicBezTo>
                      <a:pt x="6447" y="3582"/>
                      <a:pt x="6332" y="3536"/>
                      <a:pt x="6219" y="3536"/>
                    </a:cubicBezTo>
                    <a:close/>
                    <a:moveTo>
                      <a:pt x="3009" y="4870"/>
                    </a:moveTo>
                    <a:cubicBezTo>
                      <a:pt x="2866" y="4870"/>
                      <a:pt x="2722" y="4947"/>
                      <a:pt x="2693" y="5107"/>
                    </a:cubicBezTo>
                    <a:lnTo>
                      <a:pt x="2719" y="5107"/>
                    </a:lnTo>
                    <a:cubicBezTo>
                      <a:pt x="2693" y="5158"/>
                      <a:pt x="2693" y="5184"/>
                      <a:pt x="2719" y="5235"/>
                    </a:cubicBezTo>
                    <a:cubicBezTo>
                      <a:pt x="2745" y="5389"/>
                      <a:pt x="2873" y="5517"/>
                      <a:pt x="3027" y="5517"/>
                    </a:cubicBezTo>
                    <a:cubicBezTo>
                      <a:pt x="3038" y="5518"/>
                      <a:pt x="3049" y="5518"/>
                      <a:pt x="3059" y="5518"/>
                    </a:cubicBezTo>
                    <a:cubicBezTo>
                      <a:pt x="3320" y="5518"/>
                      <a:pt x="3456" y="5226"/>
                      <a:pt x="3283" y="5004"/>
                    </a:cubicBezTo>
                    <a:cubicBezTo>
                      <a:pt x="3228" y="4915"/>
                      <a:pt x="3119" y="4870"/>
                      <a:pt x="3009" y="4870"/>
                    </a:cubicBezTo>
                    <a:close/>
                    <a:moveTo>
                      <a:pt x="6277" y="5340"/>
                    </a:moveTo>
                    <a:cubicBezTo>
                      <a:pt x="6229" y="5340"/>
                      <a:pt x="6179" y="5348"/>
                      <a:pt x="6129" y="5363"/>
                    </a:cubicBezTo>
                    <a:cubicBezTo>
                      <a:pt x="5745" y="5466"/>
                      <a:pt x="5540" y="6107"/>
                      <a:pt x="5924" y="6312"/>
                    </a:cubicBezTo>
                    <a:cubicBezTo>
                      <a:pt x="5976" y="6363"/>
                      <a:pt x="6053" y="6363"/>
                      <a:pt x="6129" y="6389"/>
                    </a:cubicBezTo>
                    <a:cubicBezTo>
                      <a:pt x="6151" y="6391"/>
                      <a:pt x="6173" y="6392"/>
                      <a:pt x="6194" y="6392"/>
                    </a:cubicBezTo>
                    <a:cubicBezTo>
                      <a:pt x="6424" y="6392"/>
                      <a:pt x="6630" y="6267"/>
                      <a:pt x="6771" y="6055"/>
                    </a:cubicBezTo>
                    <a:cubicBezTo>
                      <a:pt x="6906" y="5718"/>
                      <a:pt x="6625" y="5340"/>
                      <a:pt x="6277" y="5340"/>
                    </a:cubicBezTo>
                    <a:close/>
                    <a:moveTo>
                      <a:pt x="1163" y="6898"/>
                    </a:moveTo>
                    <a:cubicBezTo>
                      <a:pt x="1152" y="6898"/>
                      <a:pt x="1140" y="6899"/>
                      <a:pt x="1129" y="6902"/>
                    </a:cubicBezTo>
                    <a:cubicBezTo>
                      <a:pt x="1001" y="6927"/>
                      <a:pt x="924" y="7158"/>
                      <a:pt x="1052" y="7235"/>
                    </a:cubicBezTo>
                    <a:cubicBezTo>
                      <a:pt x="1078" y="7235"/>
                      <a:pt x="1104" y="7261"/>
                      <a:pt x="1129" y="7261"/>
                    </a:cubicBezTo>
                    <a:cubicBezTo>
                      <a:pt x="1206" y="7261"/>
                      <a:pt x="1283" y="7235"/>
                      <a:pt x="1334" y="7132"/>
                    </a:cubicBezTo>
                    <a:cubicBezTo>
                      <a:pt x="1381" y="7015"/>
                      <a:pt x="1278" y="6898"/>
                      <a:pt x="1163" y="6898"/>
                    </a:cubicBezTo>
                    <a:close/>
                    <a:moveTo>
                      <a:pt x="5001" y="7850"/>
                    </a:moveTo>
                    <a:cubicBezTo>
                      <a:pt x="4924" y="7876"/>
                      <a:pt x="4899" y="8004"/>
                      <a:pt x="4950" y="8056"/>
                    </a:cubicBezTo>
                    <a:lnTo>
                      <a:pt x="5001" y="8056"/>
                    </a:lnTo>
                    <a:cubicBezTo>
                      <a:pt x="5052" y="8056"/>
                      <a:pt x="5104" y="8030"/>
                      <a:pt x="5129" y="8004"/>
                    </a:cubicBezTo>
                    <a:cubicBezTo>
                      <a:pt x="5155" y="7927"/>
                      <a:pt x="5078" y="7850"/>
                      <a:pt x="5001" y="7850"/>
                    </a:cubicBezTo>
                    <a:close/>
                    <a:moveTo>
                      <a:pt x="2940" y="7598"/>
                    </a:moveTo>
                    <a:cubicBezTo>
                      <a:pt x="2902" y="7598"/>
                      <a:pt x="2862" y="7605"/>
                      <a:pt x="2822" y="7620"/>
                    </a:cubicBezTo>
                    <a:cubicBezTo>
                      <a:pt x="2565" y="7697"/>
                      <a:pt x="2437" y="8107"/>
                      <a:pt x="2693" y="8235"/>
                    </a:cubicBezTo>
                    <a:cubicBezTo>
                      <a:pt x="2719" y="8261"/>
                      <a:pt x="2770" y="8286"/>
                      <a:pt x="2822" y="8286"/>
                    </a:cubicBezTo>
                    <a:cubicBezTo>
                      <a:pt x="2838" y="8289"/>
                      <a:pt x="2854" y="8290"/>
                      <a:pt x="2870" y="8290"/>
                    </a:cubicBezTo>
                    <a:cubicBezTo>
                      <a:pt x="3007" y="8290"/>
                      <a:pt x="3137" y="8196"/>
                      <a:pt x="3206" y="8081"/>
                    </a:cubicBezTo>
                    <a:cubicBezTo>
                      <a:pt x="3338" y="7840"/>
                      <a:pt x="3169" y="7598"/>
                      <a:pt x="2940" y="7598"/>
                    </a:cubicBezTo>
                    <a:close/>
                    <a:moveTo>
                      <a:pt x="6698" y="7919"/>
                    </a:moveTo>
                    <a:cubicBezTo>
                      <a:pt x="6554" y="7919"/>
                      <a:pt x="6414" y="7990"/>
                      <a:pt x="6386" y="8133"/>
                    </a:cubicBezTo>
                    <a:lnTo>
                      <a:pt x="6412" y="8133"/>
                    </a:lnTo>
                    <a:cubicBezTo>
                      <a:pt x="6412" y="8184"/>
                      <a:pt x="6412" y="8235"/>
                      <a:pt x="6412" y="8261"/>
                    </a:cubicBezTo>
                    <a:cubicBezTo>
                      <a:pt x="6437" y="8415"/>
                      <a:pt x="6565" y="8543"/>
                      <a:pt x="6745" y="8568"/>
                    </a:cubicBezTo>
                    <a:cubicBezTo>
                      <a:pt x="7001" y="8568"/>
                      <a:pt x="7181" y="8261"/>
                      <a:pt x="7001" y="8056"/>
                    </a:cubicBezTo>
                    <a:cubicBezTo>
                      <a:pt x="6933" y="7964"/>
                      <a:pt x="6814" y="7919"/>
                      <a:pt x="6698" y="7919"/>
                    </a:cubicBezTo>
                    <a:close/>
                    <a:moveTo>
                      <a:pt x="4317" y="9878"/>
                    </a:moveTo>
                    <a:cubicBezTo>
                      <a:pt x="4265" y="9878"/>
                      <a:pt x="4210" y="9886"/>
                      <a:pt x="4155" y="9902"/>
                    </a:cubicBezTo>
                    <a:cubicBezTo>
                      <a:pt x="3770" y="9979"/>
                      <a:pt x="3565" y="10645"/>
                      <a:pt x="3950" y="10851"/>
                    </a:cubicBezTo>
                    <a:cubicBezTo>
                      <a:pt x="4001" y="10876"/>
                      <a:pt x="4078" y="10902"/>
                      <a:pt x="4129" y="10928"/>
                    </a:cubicBezTo>
                    <a:cubicBezTo>
                      <a:pt x="4153" y="10930"/>
                      <a:pt x="4177" y="10931"/>
                      <a:pt x="4200" y="10931"/>
                    </a:cubicBezTo>
                    <a:cubicBezTo>
                      <a:pt x="4454" y="10931"/>
                      <a:pt x="4677" y="10805"/>
                      <a:pt x="4770" y="10594"/>
                    </a:cubicBezTo>
                    <a:cubicBezTo>
                      <a:pt x="4927" y="10236"/>
                      <a:pt x="4673" y="9878"/>
                      <a:pt x="4317" y="9878"/>
                    </a:cubicBezTo>
                    <a:close/>
                    <a:moveTo>
                      <a:pt x="746" y="10289"/>
                    </a:moveTo>
                    <a:cubicBezTo>
                      <a:pt x="696" y="10289"/>
                      <a:pt x="644" y="10297"/>
                      <a:pt x="591" y="10312"/>
                    </a:cubicBezTo>
                    <a:cubicBezTo>
                      <a:pt x="206" y="10415"/>
                      <a:pt x="1" y="11056"/>
                      <a:pt x="386" y="11287"/>
                    </a:cubicBezTo>
                    <a:lnTo>
                      <a:pt x="386" y="11261"/>
                    </a:lnTo>
                    <a:cubicBezTo>
                      <a:pt x="437" y="11312"/>
                      <a:pt x="514" y="11338"/>
                      <a:pt x="565" y="11338"/>
                    </a:cubicBezTo>
                    <a:cubicBezTo>
                      <a:pt x="589" y="11340"/>
                      <a:pt x="613" y="11341"/>
                      <a:pt x="636" y="11341"/>
                    </a:cubicBezTo>
                    <a:cubicBezTo>
                      <a:pt x="889" y="11341"/>
                      <a:pt x="1112" y="11216"/>
                      <a:pt x="1206" y="11004"/>
                    </a:cubicBezTo>
                    <a:cubicBezTo>
                      <a:pt x="1364" y="10667"/>
                      <a:pt x="1106" y="10289"/>
                      <a:pt x="746" y="1028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17"/>
              <p:cNvSpPr/>
              <p:nvPr/>
            </p:nvSpPr>
            <p:spPr>
              <a:xfrm>
                <a:off x="-1809250" y="2563500"/>
                <a:ext cx="247275" cy="1438900"/>
              </a:xfrm>
              <a:custGeom>
                <a:avLst/>
                <a:gdLst/>
                <a:ahLst/>
                <a:cxnLst/>
                <a:rect l="l" t="t" r="r" b="b"/>
                <a:pathLst>
                  <a:path w="9891" h="57556" extrusionOk="0">
                    <a:moveTo>
                      <a:pt x="9445" y="0"/>
                    </a:moveTo>
                    <a:cubicBezTo>
                      <a:pt x="9304" y="0"/>
                      <a:pt x="9164" y="81"/>
                      <a:pt x="9104" y="270"/>
                    </a:cubicBezTo>
                    <a:cubicBezTo>
                      <a:pt x="4617" y="13912"/>
                      <a:pt x="1" y="34913"/>
                      <a:pt x="3386" y="57247"/>
                    </a:cubicBezTo>
                    <a:cubicBezTo>
                      <a:pt x="3411" y="57427"/>
                      <a:pt x="3565" y="57555"/>
                      <a:pt x="3745" y="57555"/>
                    </a:cubicBezTo>
                    <a:lnTo>
                      <a:pt x="3822" y="57555"/>
                    </a:lnTo>
                    <a:cubicBezTo>
                      <a:pt x="4027" y="57530"/>
                      <a:pt x="4155" y="57324"/>
                      <a:pt x="4129" y="57119"/>
                    </a:cubicBezTo>
                    <a:cubicBezTo>
                      <a:pt x="796" y="34939"/>
                      <a:pt x="5360" y="14091"/>
                      <a:pt x="9796" y="501"/>
                    </a:cubicBezTo>
                    <a:cubicBezTo>
                      <a:pt x="9890" y="202"/>
                      <a:pt x="9667" y="0"/>
                      <a:pt x="9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8" name="Google Shape;808;p17"/>
            <p:cNvGrpSpPr/>
            <p:nvPr/>
          </p:nvGrpSpPr>
          <p:grpSpPr>
            <a:xfrm rot="-4962260" flipH="1">
              <a:off x="7743302" y="-357136"/>
              <a:ext cx="1178407" cy="2061785"/>
              <a:chOff x="-1779100" y="2408800"/>
              <a:chExt cx="1032750" cy="1807075"/>
            </a:xfrm>
          </p:grpSpPr>
          <p:sp>
            <p:nvSpPr>
              <p:cNvPr id="809" name="Google Shape;809;p17"/>
              <p:cNvSpPr/>
              <p:nvPr/>
            </p:nvSpPr>
            <p:spPr>
              <a:xfrm>
                <a:off x="-1779100" y="2498825"/>
                <a:ext cx="1032750" cy="1717050"/>
              </a:xfrm>
              <a:custGeom>
                <a:avLst/>
                <a:gdLst/>
                <a:ahLst/>
                <a:cxnLst/>
                <a:rect l="l" t="t" r="r" b="b"/>
                <a:pathLst>
                  <a:path w="41310" h="68682" extrusionOk="0">
                    <a:moveTo>
                      <a:pt x="32843" y="0"/>
                    </a:moveTo>
                    <a:cubicBezTo>
                      <a:pt x="31194" y="0"/>
                      <a:pt x="29516" y="392"/>
                      <a:pt x="28053" y="1113"/>
                    </a:cubicBezTo>
                    <a:cubicBezTo>
                      <a:pt x="24489" y="2883"/>
                      <a:pt x="21924" y="6139"/>
                      <a:pt x="19719" y="9421"/>
                    </a:cubicBezTo>
                    <a:lnTo>
                      <a:pt x="19719" y="9396"/>
                    </a:lnTo>
                    <a:cubicBezTo>
                      <a:pt x="13744" y="18242"/>
                      <a:pt x="9436" y="27987"/>
                      <a:pt x="6385" y="38167"/>
                    </a:cubicBezTo>
                    <a:cubicBezTo>
                      <a:pt x="5308" y="41705"/>
                      <a:pt x="4231" y="44270"/>
                      <a:pt x="2949" y="47731"/>
                    </a:cubicBezTo>
                    <a:cubicBezTo>
                      <a:pt x="205" y="55244"/>
                      <a:pt x="1487" y="65630"/>
                      <a:pt x="0" y="68681"/>
                    </a:cubicBezTo>
                    <a:cubicBezTo>
                      <a:pt x="7975" y="52526"/>
                      <a:pt x="21642" y="34269"/>
                      <a:pt x="33745" y="20935"/>
                    </a:cubicBezTo>
                    <a:cubicBezTo>
                      <a:pt x="36105" y="18319"/>
                      <a:pt x="38566" y="15704"/>
                      <a:pt x="39951" y="12473"/>
                    </a:cubicBezTo>
                    <a:cubicBezTo>
                      <a:pt x="41310" y="9242"/>
                      <a:pt x="41310" y="5190"/>
                      <a:pt x="39002" y="2549"/>
                    </a:cubicBezTo>
                    <a:cubicBezTo>
                      <a:pt x="37468" y="790"/>
                      <a:pt x="35184" y="0"/>
                      <a:pt x="32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7"/>
              <p:cNvSpPr/>
              <p:nvPr/>
            </p:nvSpPr>
            <p:spPr>
              <a:xfrm>
                <a:off x="-1776550" y="2408800"/>
                <a:ext cx="973150" cy="1753225"/>
              </a:xfrm>
              <a:custGeom>
                <a:avLst/>
                <a:gdLst/>
                <a:ahLst/>
                <a:cxnLst/>
                <a:rect l="l" t="t" r="r" b="b"/>
                <a:pathLst>
                  <a:path w="38926" h="70129" extrusionOk="0">
                    <a:moveTo>
                      <a:pt x="30542" y="0"/>
                    </a:moveTo>
                    <a:cubicBezTo>
                      <a:pt x="28732" y="0"/>
                      <a:pt x="26881" y="482"/>
                      <a:pt x="25310" y="1355"/>
                    </a:cubicBezTo>
                    <a:cubicBezTo>
                      <a:pt x="21848" y="3253"/>
                      <a:pt x="19438" y="6637"/>
                      <a:pt x="17361" y="10022"/>
                    </a:cubicBezTo>
                    <a:cubicBezTo>
                      <a:pt x="11822" y="19100"/>
                      <a:pt x="7975" y="29049"/>
                      <a:pt x="5386" y="39357"/>
                    </a:cubicBezTo>
                    <a:cubicBezTo>
                      <a:pt x="4488" y="42947"/>
                      <a:pt x="3514" y="45537"/>
                      <a:pt x="2411" y="49076"/>
                    </a:cubicBezTo>
                    <a:cubicBezTo>
                      <a:pt x="1" y="56717"/>
                      <a:pt x="1770" y="67025"/>
                      <a:pt x="411" y="70128"/>
                    </a:cubicBezTo>
                    <a:cubicBezTo>
                      <a:pt x="7642" y="53640"/>
                      <a:pt x="20463" y="34767"/>
                      <a:pt x="31925" y="20869"/>
                    </a:cubicBezTo>
                    <a:cubicBezTo>
                      <a:pt x="34156" y="18177"/>
                      <a:pt x="36515" y="15433"/>
                      <a:pt x="37721" y="12151"/>
                    </a:cubicBezTo>
                    <a:cubicBezTo>
                      <a:pt x="38926" y="8843"/>
                      <a:pt x="38772" y="4791"/>
                      <a:pt x="36336" y="2253"/>
                    </a:cubicBezTo>
                    <a:cubicBezTo>
                      <a:pt x="34837" y="698"/>
                      <a:pt x="32720" y="0"/>
                      <a:pt x="305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17"/>
              <p:cNvSpPr/>
              <p:nvPr/>
            </p:nvSpPr>
            <p:spPr>
              <a:xfrm>
                <a:off x="-1311125" y="2430900"/>
                <a:ext cx="402150" cy="319125"/>
              </a:xfrm>
              <a:custGeom>
                <a:avLst/>
                <a:gdLst/>
                <a:ahLst/>
                <a:cxnLst/>
                <a:rect l="l" t="t" r="r" b="b"/>
                <a:pathLst>
                  <a:path w="16086" h="12765" extrusionOk="0">
                    <a:moveTo>
                      <a:pt x="9413" y="1"/>
                    </a:moveTo>
                    <a:cubicBezTo>
                      <a:pt x="9396" y="1"/>
                      <a:pt x="9378" y="3"/>
                      <a:pt x="9359" y="10"/>
                    </a:cubicBezTo>
                    <a:cubicBezTo>
                      <a:pt x="9206" y="35"/>
                      <a:pt x="9103" y="266"/>
                      <a:pt x="9231" y="369"/>
                    </a:cubicBezTo>
                    <a:cubicBezTo>
                      <a:pt x="9257" y="394"/>
                      <a:pt x="9283" y="394"/>
                      <a:pt x="9308" y="394"/>
                    </a:cubicBezTo>
                    <a:cubicBezTo>
                      <a:pt x="9332" y="400"/>
                      <a:pt x="9357" y="403"/>
                      <a:pt x="9380" y="403"/>
                    </a:cubicBezTo>
                    <a:cubicBezTo>
                      <a:pt x="9458" y="403"/>
                      <a:pt x="9531" y="370"/>
                      <a:pt x="9590" y="292"/>
                    </a:cubicBezTo>
                    <a:cubicBezTo>
                      <a:pt x="9635" y="156"/>
                      <a:pt x="9541" y="1"/>
                      <a:pt x="9413" y="1"/>
                    </a:cubicBezTo>
                    <a:close/>
                    <a:moveTo>
                      <a:pt x="12560" y="1256"/>
                    </a:moveTo>
                    <a:cubicBezTo>
                      <a:pt x="12528" y="1256"/>
                      <a:pt x="12496" y="1259"/>
                      <a:pt x="12462" y="1266"/>
                    </a:cubicBezTo>
                    <a:cubicBezTo>
                      <a:pt x="12154" y="1317"/>
                      <a:pt x="11949" y="1856"/>
                      <a:pt x="12257" y="2061"/>
                    </a:cubicBezTo>
                    <a:cubicBezTo>
                      <a:pt x="12283" y="2087"/>
                      <a:pt x="12360" y="2112"/>
                      <a:pt x="12411" y="2112"/>
                    </a:cubicBezTo>
                    <a:cubicBezTo>
                      <a:pt x="12447" y="2121"/>
                      <a:pt x="12482" y="2125"/>
                      <a:pt x="12518" y="2125"/>
                    </a:cubicBezTo>
                    <a:cubicBezTo>
                      <a:pt x="12685" y="2125"/>
                      <a:pt x="12844" y="2030"/>
                      <a:pt x="12949" y="1881"/>
                    </a:cubicBezTo>
                    <a:cubicBezTo>
                      <a:pt x="13089" y="1579"/>
                      <a:pt x="12870" y="1256"/>
                      <a:pt x="12560" y="1256"/>
                    </a:cubicBezTo>
                    <a:close/>
                    <a:moveTo>
                      <a:pt x="6402" y="1567"/>
                    </a:moveTo>
                    <a:cubicBezTo>
                      <a:pt x="6244" y="1567"/>
                      <a:pt x="6092" y="1644"/>
                      <a:pt x="6052" y="1805"/>
                    </a:cubicBezTo>
                    <a:cubicBezTo>
                      <a:pt x="6026" y="1856"/>
                      <a:pt x="6026" y="1907"/>
                      <a:pt x="6052" y="1958"/>
                    </a:cubicBezTo>
                    <a:cubicBezTo>
                      <a:pt x="6077" y="2138"/>
                      <a:pt x="6231" y="2292"/>
                      <a:pt x="6411" y="2317"/>
                    </a:cubicBezTo>
                    <a:cubicBezTo>
                      <a:pt x="6431" y="2321"/>
                      <a:pt x="6450" y="2322"/>
                      <a:pt x="6470" y="2322"/>
                    </a:cubicBezTo>
                    <a:cubicBezTo>
                      <a:pt x="6747" y="2322"/>
                      <a:pt x="6937" y="1993"/>
                      <a:pt x="6770" y="1753"/>
                    </a:cubicBezTo>
                    <a:cubicBezTo>
                      <a:pt x="6696" y="1631"/>
                      <a:pt x="6547" y="1567"/>
                      <a:pt x="6402" y="1567"/>
                    </a:cubicBezTo>
                    <a:close/>
                    <a:moveTo>
                      <a:pt x="9895" y="1689"/>
                    </a:moveTo>
                    <a:cubicBezTo>
                      <a:pt x="9854" y="1689"/>
                      <a:pt x="9812" y="1693"/>
                      <a:pt x="9770" y="1702"/>
                    </a:cubicBezTo>
                    <a:cubicBezTo>
                      <a:pt x="9308" y="1779"/>
                      <a:pt x="9000" y="2523"/>
                      <a:pt x="9436" y="2830"/>
                    </a:cubicBezTo>
                    <a:cubicBezTo>
                      <a:pt x="9513" y="2856"/>
                      <a:pt x="9590" y="2907"/>
                      <a:pt x="9667" y="2907"/>
                    </a:cubicBezTo>
                    <a:cubicBezTo>
                      <a:pt x="9721" y="2921"/>
                      <a:pt x="9775" y="2927"/>
                      <a:pt x="9828" y="2927"/>
                    </a:cubicBezTo>
                    <a:cubicBezTo>
                      <a:pt x="10078" y="2927"/>
                      <a:pt x="10310" y="2785"/>
                      <a:pt x="10436" y="2574"/>
                    </a:cubicBezTo>
                    <a:cubicBezTo>
                      <a:pt x="10647" y="2153"/>
                      <a:pt x="10324" y="1689"/>
                      <a:pt x="9895" y="1689"/>
                    </a:cubicBezTo>
                    <a:close/>
                    <a:moveTo>
                      <a:pt x="4359" y="3369"/>
                    </a:moveTo>
                    <a:cubicBezTo>
                      <a:pt x="4257" y="3369"/>
                      <a:pt x="4205" y="3523"/>
                      <a:pt x="4282" y="3599"/>
                    </a:cubicBezTo>
                    <a:lnTo>
                      <a:pt x="4334" y="3599"/>
                    </a:lnTo>
                    <a:cubicBezTo>
                      <a:pt x="4347" y="3606"/>
                      <a:pt x="4363" y="3610"/>
                      <a:pt x="4379" y="3610"/>
                    </a:cubicBezTo>
                    <a:cubicBezTo>
                      <a:pt x="4422" y="3610"/>
                      <a:pt x="4469" y="3586"/>
                      <a:pt x="4487" y="3548"/>
                    </a:cubicBezTo>
                    <a:cubicBezTo>
                      <a:pt x="4513" y="3446"/>
                      <a:pt x="4436" y="3369"/>
                      <a:pt x="4359" y="3369"/>
                    </a:cubicBezTo>
                    <a:close/>
                    <a:moveTo>
                      <a:pt x="15337" y="2484"/>
                    </a:moveTo>
                    <a:cubicBezTo>
                      <a:pt x="15295" y="2484"/>
                      <a:pt x="15251" y="2488"/>
                      <a:pt x="15206" y="2497"/>
                    </a:cubicBezTo>
                    <a:cubicBezTo>
                      <a:pt x="14744" y="2574"/>
                      <a:pt x="14462" y="3317"/>
                      <a:pt x="14898" y="3599"/>
                    </a:cubicBezTo>
                    <a:cubicBezTo>
                      <a:pt x="14950" y="3651"/>
                      <a:pt x="15026" y="3676"/>
                      <a:pt x="15129" y="3702"/>
                    </a:cubicBezTo>
                    <a:cubicBezTo>
                      <a:pt x="15170" y="3710"/>
                      <a:pt x="15212" y="3713"/>
                      <a:pt x="15254" y="3713"/>
                    </a:cubicBezTo>
                    <a:cubicBezTo>
                      <a:pt x="15498" y="3713"/>
                      <a:pt x="15745" y="3588"/>
                      <a:pt x="15898" y="3369"/>
                    </a:cubicBezTo>
                    <a:cubicBezTo>
                      <a:pt x="16085" y="2948"/>
                      <a:pt x="15782" y="2484"/>
                      <a:pt x="15337" y="2484"/>
                    </a:cubicBezTo>
                    <a:close/>
                    <a:moveTo>
                      <a:pt x="13055" y="3385"/>
                    </a:moveTo>
                    <a:cubicBezTo>
                      <a:pt x="13037" y="3385"/>
                      <a:pt x="13019" y="3388"/>
                      <a:pt x="13001" y="3394"/>
                    </a:cubicBezTo>
                    <a:cubicBezTo>
                      <a:pt x="12847" y="3420"/>
                      <a:pt x="12744" y="3676"/>
                      <a:pt x="12898" y="3779"/>
                    </a:cubicBezTo>
                    <a:cubicBezTo>
                      <a:pt x="12898" y="3779"/>
                      <a:pt x="12924" y="3779"/>
                      <a:pt x="12975" y="3805"/>
                    </a:cubicBezTo>
                    <a:cubicBezTo>
                      <a:pt x="12993" y="3809"/>
                      <a:pt x="13010" y="3811"/>
                      <a:pt x="13028" y="3811"/>
                    </a:cubicBezTo>
                    <a:cubicBezTo>
                      <a:pt x="13111" y="3811"/>
                      <a:pt x="13189" y="3761"/>
                      <a:pt x="13231" y="3676"/>
                    </a:cubicBezTo>
                    <a:cubicBezTo>
                      <a:pt x="13299" y="3541"/>
                      <a:pt x="13188" y="3385"/>
                      <a:pt x="13055" y="3385"/>
                    </a:cubicBezTo>
                    <a:close/>
                    <a:moveTo>
                      <a:pt x="7890" y="4029"/>
                    </a:moveTo>
                    <a:cubicBezTo>
                      <a:pt x="7731" y="4029"/>
                      <a:pt x="7579" y="4105"/>
                      <a:pt x="7539" y="4266"/>
                    </a:cubicBezTo>
                    <a:cubicBezTo>
                      <a:pt x="7513" y="4317"/>
                      <a:pt x="7513" y="4369"/>
                      <a:pt x="7539" y="4420"/>
                    </a:cubicBezTo>
                    <a:cubicBezTo>
                      <a:pt x="7565" y="4625"/>
                      <a:pt x="7718" y="4779"/>
                      <a:pt x="7898" y="4805"/>
                    </a:cubicBezTo>
                    <a:cubicBezTo>
                      <a:pt x="7908" y="4806"/>
                      <a:pt x="7919" y="4806"/>
                      <a:pt x="7929" y="4806"/>
                    </a:cubicBezTo>
                    <a:cubicBezTo>
                      <a:pt x="8221" y="4806"/>
                      <a:pt x="8430" y="4463"/>
                      <a:pt x="8257" y="4215"/>
                    </a:cubicBezTo>
                    <a:cubicBezTo>
                      <a:pt x="8183" y="4093"/>
                      <a:pt x="8034" y="4029"/>
                      <a:pt x="7890" y="4029"/>
                    </a:cubicBezTo>
                    <a:close/>
                    <a:moveTo>
                      <a:pt x="4081" y="5358"/>
                    </a:moveTo>
                    <a:cubicBezTo>
                      <a:pt x="3918" y="5358"/>
                      <a:pt x="3759" y="5435"/>
                      <a:pt x="3718" y="5600"/>
                    </a:cubicBezTo>
                    <a:cubicBezTo>
                      <a:pt x="3693" y="5651"/>
                      <a:pt x="3693" y="5702"/>
                      <a:pt x="3718" y="5753"/>
                    </a:cubicBezTo>
                    <a:cubicBezTo>
                      <a:pt x="3744" y="5933"/>
                      <a:pt x="3898" y="6087"/>
                      <a:pt x="4077" y="6112"/>
                    </a:cubicBezTo>
                    <a:cubicBezTo>
                      <a:pt x="4088" y="6113"/>
                      <a:pt x="4099" y="6114"/>
                      <a:pt x="4110" y="6114"/>
                    </a:cubicBezTo>
                    <a:cubicBezTo>
                      <a:pt x="4401" y="6114"/>
                      <a:pt x="4609" y="5794"/>
                      <a:pt x="4436" y="5523"/>
                    </a:cubicBezTo>
                    <a:cubicBezTo>
                      <a:pt x="4365" y="5416"/>
                      <a:pt x="4222" y="5358"/>
                      <a:pt x="4081" y="5358"/>
                    </a:cubicBezTo>
                    <a:close/>
                    <a:moveTo>
                      <a:pt x="7747" y="6125"/>
                    </a:moveTo>
                    <a:cubicBezTo>
                      <a:pt x="7705" y="6125"/>
                      <a:pt x="7661" y="6129"/>
                      <a:pt x="7616" y="6138"/>
                    </a:cubicBezTo>
                    <a:cubicBezTo>
                      <a:pt x="7154" y="6215"/>
                      <a:pt x="6872" y="6959"/>
                      <a:pt x="7308" y="7266"/>
                    </a:cubicBezTo>
                    <a:cubicBezTo>
                      <a:pt x="7359" y="7292"/>
                      <a:pt x="7436" y="7343"/>
                      <a:pt x="7539" y="7343"/>
                    </a:cubicBezTo>
                    <a:cubicBezTo>
                      <a:pt x="7588" y="7357"/>
                      <a:pt x="7639" y="7363"/>
                      <a:pt x="7691" y="7363"/>
                    </a:cubicBezTo>
                    <a:cubicBezTo>
                      <a:pt x="7932" y="7363"/>
                      <a:pt x="8181" y="7221"/>
                      <a:pt x="8308" y="7010"/>
                    </a:cubicBezTo>
                    <a:cubicBezTo>
                      <a:pt x="8495" y="6589"/>
                      <a:pt x="8191" y="6125"/>
                      <a:pt x="7747" y="6125"/>
                    </a:cubicBezTo>
                    <a:close/>
                    <a:moveTo>
                      <a:pt x="1797" y="7616"/>
                    </a:moveTo>
                    <a:cubicBezTo>
                      <a:pt x="1780" y="7616"/>
                      <a:pt x="1762" y="7619"/>
                      <a:pt x="1744" y="7625"/>
                    </a:cubicBezTo>
                    <a:cubicBezTo>
                      <a:pt x="1590" y="7651"/>
                      <a:pt x="1487" y="7882"/>
                      <a:pt x="1615" y="7984"/>
                    </a:cubicBezTo>
                    <a:lnTo>
                      <a:pt x="1615" y="8010"/>
                    </a:lnTo>
                    <a:cubicBezTo>
                      <a:pt x="1641" y="8010"/>
                      <a:pt x="1667" y="8010"/>
                      <a:pt x="1692" y="8036"/>
                    </a:cubicBezTo>
                    <a:cubicBezTo>
                      <a:pt x="1795" y="8036"/>
                      <a:pt x="1898" y="8010"/>
                      <a:pt x="1974" y="7907"/>
                    </a:cubicBezTo>
                    <a:cubicBezTo>
                      <a:pt x="2020" y="7772"/>
                      <a:pt x="1926" y="7616"/>
                      <a:pt x="1797" y="7616"/>
                    </a:cubicBezTo>
                    <a:close/>
                    <a:moveTo>
                      <a:pt x="6237" y="9057"/>
                    </a:moveTo>
                    <a:cubicBezTo>
                      <a:pt x="6227" y="9057"/>
                      <a:pt x="6216" y="9059"/>
                      <a:pt x="6205" y="9061"/>
                    </a:cubicBezTo>
                    <a:cubicBezTo>
                      <a:pt x="6129" y="9087"/>
                      <a:pt x="6077" y="9215"/>
                      <a:pt x="6154" y="9292"/>
                    </a:cubicBezTo>
                    <a:lnTo>
                      <a:pt x="6205" y="9292"/>
                    </a:lnTo>
                    <a:cubicBezTo>
                      <a:pt x="6219" y="9299"/>
                      <a:pt x="6233" y="9302"/>
                      <a:pt x="6246" y="9302"/>
                    </a:cubicBezTo>
                    <a:cubicBezTo>
                      <a:pt x="6282" y="9302"/>
                      <a:pt x="6315" y="9278"/>
                      <a:pt x="6334" y="9241"/>
                    </a:cubicBezTo>
                    <a:cubicBezTo>
                      <a:pt x="6380" y="9149"/>
                      <a:pt x="6323" y="9057"/>
                      <a:pt x="6237" y="9057"/>
                    </a:cubicBezTo>
                    <a:close/>
                    <a:moveTo>
                      <a:pt x="3654" y="8563"/>
                    </a:moveTo>
                    <a:cubicBezTo>
                      <a:pt x="3625" y="8563"/>
                      <a:pt x="3595" y="8566"/>
                      <a:pt x="3564" y="8574"/>
                    </a:cubicBezTo>
                    <a:cubicBezTo>
                      <a:pt x="3282" y="8625"/>
                      <a:pt x="3077" y="9087"/>
                      <a:pt x="3359" y="9292"/>
                    </a:cubicBezTo>
                    <a:cubicBezTo>
                      <a:pt x="3410" y="9318"/>
                      <a:pt x="3462" y="9318"/>
                      <a:pt x="3513" y="9343"/>
                    </a:cubicBezTo>
                    <a:cubicBezTo>
                      <a:pt x="3535" y="9347"/>
                      <a:pt x="3558" y="9348"/>
                      <a:pt x="3581" y="9348"/>
                    </a:cubicBezTo>
                    <a:cubicBezTo>
                      <a:pt x="3742" y="9348"/>
                      <a:pt x="3910" y="9270"/>
                      <a:pt x="4000" y="9113"/>
                    </a:cubicBezTo>
                    <a:cubicBezTo>
                      <a:pt x="4116" y="8859"/>
                      <a:pt x="3919" y="8563"/>
                      <a:pt x="3654" y="8563"/>
                    </a:cubicBezTo>
                    <a:close/>
                    <a:moveTo>
                      <a:pt x="8158" y="9205"/>
                    </a:moveTo>
                    <a:cubicBezTo>
                      <a:pt x="7996" y="9205"/>
                      <a:pt x="7837" y="9281"/>
                      <a:pt x="7795" y="9446"/>
                    </a:cubicBezTo>
                    <a:cubicBezTo>
                      <a:pt x="7795" y="9497"/>
                      <a:pt x="7795" y="9549"/>
                      <a:pt x="7795" y="9600"/>
                    </a:cubicBezTo>
                    <a:cubicBezTo>
                      <a:pt x="7821" y="9779"/>
                      <a:pt x="7975" y="9933"/>
                      <a:pt x="8154" y="9959"/>
                    </a:cubicBezTo>
                    <a:cubicBezTo>
                      <a:pt x="8166" y="9960"/>
                      <a:pt x="8178" y="9960"/>
                      <a:pt x="8190" y="9960"/>
                    </a:cubicBezTo>
                    <a:cubicBezTo>
                      <a:pt x="8502" y="9960"/>
                      <a:pt x="8686" y="9641"/>
                      <a:pt x="8513" y="9369"/>
                    </a:cubicBezTo>
                    <a:cubicBezTo>
                      <a:pt x="8442" y="9262"/>
                      <a:pt x="8299" y="9205"/>
                      <a:pt x="8158" y="9205"/>
                    </a:cubicBezTo>
                    <a:close/>
                    <a:moveTo>
                      <a:pt x="5080" y="11305"/>
                    </a:moveTo>
                    <a:cubicBezTo>
                      <a:pt x="5038" y="11305"/>
                      <a:pt x="4994" y="11309"/>
                      <a:pt x="4949" y="11318"/>
                    </a:cubicBezTo>
                    <a:cubicBezTo>
                      <a:pt x="4487" y="11395"/>
                      <a:pt x="4205" y="12138"/>
                      <a:pt x="4641" y="12446"/>
                    </a:cubicBezTo>
                    <a:cubicBezTo>
                      <a:pt x="4693" y="12472"/>
                      <a:pt x="4769" y="12523"/>
                      <a:pt x="4872" y="12523"/>
                    </a:cubicBezTo>
                    <a:cubicBezTo>
                      <a:pt x="4921" y="12537"/>
                      <a:pt x="4972" y="12543"/>
                      <a:pt x="5022" y="12543"/>
                    </a:cubicBezTo>
                    <a:cubicBezTo>
                      <a:pt x="5258" y="12543"/>
                      <a:pt x="5493" y="12401"/>
                      <a:pt x="5641" y="12190"/>
                    </a:cubicBezTo>
                    <a:cubicBezTo>
                      <a:pt x="5829" y="11769"/>
                      <a:pt x="5525" y="11305"/>
                      <a:pt x="5080" y="11305"/>
                    </a:cubicBezTo>
                    <a:close/>
                    <a:moveTo>
                      <a:pt x="897" y="11529"/>
                    </a:moveTo>
                    <a:cubicBezTo>
                      <a:pt x="847" y="11529"/>
                      <a:pt x="796" y="11536"/>
                      <a:pt x="744" y="11549"/>
                    </a:cubicBezTo>
                    <a:cubicBezTo>
                      <a:pt x="282" y="11626"/>
                      <a:pt x="0" y="12369"/>
                      <a:pt x="436" y="12651"/>
                    </a:cubicBezTo>
                    <a:cubicBezTo>
                      <a:pt x="513" y="12703"/>
                      <a:pt x="590" y="12728"/>
                      <a:pt x="667" y="12754"/>
                    </a:cubicBezTo>
                    <a:cubicBezTo>
                      <a:pt x="712" y="12761"/>
                      <a:pt x="756" y="12765"/>
                      <a:pt x="801" y="12765"/>
                    </a:cubicBezTo>
                    <a:cubicBezTo>
                      <a:pt x="1061" y="12765"/>
                      <a:pt x="1305" y="12640"/>
                      <a:pt x="1436" y="12420"/>
                    </a:cubicBezTo>
                    <a:cubicBezTo>
                      <a:pt x="1643" y="12006"/>
                      <a:pt x="1333" y="11529"/>
                      <a:pt x="897" y="115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7"/>
              <p:cNvSpPr/>
              <p:nvPr/>
            </p:nvSpPr>
            <p:spPr>
              <a:xfrm>
                <a:off x="-1775275" y="2546100"/>
                <a:ext cx="795475" cy="1591550"/>
              </a:xfrm>
              <a:custGeom>
                <a:avLst/>
                <a:gdLst/>
                <a:ahLst/>
                <a:cxnLst/>
                <a:rect l="l" t="t" r="r" b="b"/>
                <a:pathLst>
                  <a:path w="31819" h="63662" extrusionOk="0">
                    <a:moveTo>
                      <a:pt x="31286" y="1"/>
                    </a:moveTo>
                    <a:cubicBezTo>
                      <a:pt x="31186" y="1"/>
                      <a:pt x="31084" y="43"/>
                      <a:pt x="31003" y="145"/>
                    </a:cubicBezTo>
                    <a:cubicBezTo>
                      <a:pt x="15822" y="19300"/>
                      <a:pt x="4258" y="42891"/>
                      <a:pt x="52" y="63200"/>
                    </a:cubicBezTo>
                    <a:cubicBezTo>
                      <a:pt x="1" y="63405"/>
                      <a:pt x="129" y="63610"/>
                      <a:pt x="334" y="63662"/>
                    </a:cubicBezTo>
                    <a:lnTo>
                      <a:pt x="411" y="63662"/>
                    </a:lnTo>
                    <a:cubicBezTo>
                      <a:pt x="591" y="63662"/>
                      <a:pt x="745" y="63534"/>
                      <a:pt x="796" y="63354"/>
                    </a:cubicBezTo>
                    <a:cubicBezTo>
                      <a:pt x="4976" y="43148"/>
                      <a:pt x="16489" y="19685"/>
                      <a:pt x="31592" y="607"/>
                    </a:cubicBezTo>
                    <a:cubicBezTo>
                      <a:pt x="31818" y="325"/>
                      <a:pt x="31560" y="1"/>
                      <a:pt x="312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3" name="Google Shape;813;p17"/>
            <p:cNvGrpSpPr/>
            <p:nvPr/>
          </p:nvGrpSpPr>
          <p:grpSpPr>
            <a:xfrm rot="-3828478" flipH="1">
              <a:off x="7664496" y="-324322"/>
              <a:ext cx="2244432" cy="2193641"/>
              <a:chOff x="-623774" y="407959"/>
              <a:chExt cx="2317309" cy="2264556"/>
            </a:xfrm>
          </p:grpSpPr>
          <p:grpSp>
            <p:nvGrpSpPr>
              <p:cNvPr id="814" name="Google Shape;814;p17"/>
              <p:cNvGrpSpPr/>
              <p:nvPr/>
            </p:nvGrpSpPr>
            <p:grpSpPr>
              <a:xfrm rot="1413719">
                <a:off x="-360763" y="695549"/>
                <a:ext cx="1791287" cy="1689375"/>
                <a:chOff x="-2055400" y="3174000"/>
                <a:chExt cx="1520600" cy="1434200"/>
              </a:xfrm>
            </p:grpSpPr>
            <p:sp>
              <p:nvSpPr>
                <p:cNvPr id="815" name="Google Shape;815;p17"/>
                <p:cNvSpPr/>
                <p:nvPr/>
              </p:nvSpPr>
              <p:spPr>
                <a:xfrm>
                  <a:off x="-2007975" y="3215025"/>
                  <a:ext cx="1473175" cy="1393175"/>
                </a:xfrm>
                <a:custGeom>
                  <a:avLst/>
                  <a:gdLst/>
                  <a:ahLst/>
                  <a:cxnLst/>
                  <a:rect l="l" t="t" r="r" b="b"/>
                  <a:pathLst>
                    <a:path w="58927" h="55727" extrusionOk="0">
                      <a:moveTo>
                        <a:pt x="49062" y="0"/>
                      </a:moveTo>
                      <a:cubicBezTo>
                        <a:pt x="48551" y="0"/>
                        <a:pt x="48041" y="36"/>
                        <a:pt x="47542" y="108"/>
                      </a:cubicBezTo>
                      <a:cubicBezTo>
                        <a:pt x="43618" y="698"/>
                        <a:pt x="40182" y="3005"/>
                        <a:pt x="37054" y="5441"/>
                      </a:cubicBezTo>
                      <a:cubicBezTo>
                        <a:pt x="28669" y="11980"/>
                        <a:pt x="21566" y="19955"/>
                        <a:pt x="15489" y="28674"/>
                      </a:cubicBezTo>
                      <a:cubicBezTo>
                        <a:pt x="13386" y="31725"/>
                        <a:pt x="11591" y="33828"/>
                        <a:pt x="9309" y="36725"/>
                      </a:cubicBezTo>
                      <a:cubicBezTo>
                        <a:pt x="4366" y="43026"/>
                        <a:pt x="2390" y="53266"/>
                        <a:pt x="9" y="55718"/>
                      </a:cubicBezTo>
                      <a:lnTo>
                        <a:pt x="9" y="55718"/>
                      </a:lnTo>
                      <a:cubicBezTo>
                        <a:pt x="12574" y="42822"/>
                        <a:pt x="31237" y="29697"/>
                        <a:pt x="46849" y="20724"/>
                      </a:cubicBezTo>
                      <a:cubicBezTo>
                        <a:pt x="49901" y="18981"/>
                        <a:pt x="53055" y="17237"/>
                        <a:pt x="55363" y="14596"/>
                      </a:cubicBezTo>
                      <a:cubicBezTo>
                        <a:pt x="57645" y="11955"/>
                        <a:pt x="58927" y="8083"/>
                        <a:pt x="57542" y="4852"/>
                      </a:cubicBezTo>
                      <a:cubicBezTo>
                        <a:pt x="56177" y="1674"/>
                        <a:pt x="52567" y="0"/>
                        <a:pt x="49062" y="0"/>
                      </a:cubicBezTo>
                      <a:close/>
                      <a:moveTo>
                        <a:pt x="9" y="55718"/>
                      </a:moveTo>
                      <a:lnTo>
                        <a:pt x="9" y="55718"/>
                      </a:lnTo>
                      <a:cubicBezTo>
                        <a:pt x="6" y="55720"/>
                        <a:pt x="4" y="55723"/>
                        <a:pt x="1" y="55726"/>
                      </a:cubicBezTo>
                      <a:cubicBezTo>
                        <a:pt x="4" y="55723"/>
                        <a:pt x="6" y="55720"/>
                        <a:pt x="9" y="5571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7"/>
                <p:cNvSpPr/>
                <p:nvPr/>
              </p:nvSpPr>
              <p:spPr>
                <a:xfrm>
                  <a:off x="-2055400" y="3174000"/>
                  <a:ext cx="1472525" cy="1393175"/>
                </a:xfrm>
                <a:custGeom>
                  <a:avLst/>
                  <a:gdLst/>
                  <a:ahLst/>
                  <a:cxnLst/>
                  <a:rect l="l" t="t" r="r" b="b"/>
                  <a:pathLst>
                    <a:path w="58901" h="55727" extrusionOk="0">
                      <a:moveTo>
                        <a:pt x="49036" y="0"/>
                      </a:moveTo>
                      <a:cubicBezTo>
                        <a:pt x="48525" y="0"/>
                        <a:pt x="48015" y="36"/>
                        <a:pt x="47516" y="108"/>
                      </a:cubicBezTo>
                      <a:cubicBezTo>
                        <a:pt x="43592" y="697"/>
                        <a:pt x="40156" y="3005"/>
                        <a:pt x="37028" y="5441"/>
                      </a:cubicBezTo>
                      <a:lnTo>
                        <a:pt x="37053" y="5441"/>
                      </a:lnTo>
                      <a:cubicBezTo>
                        <a:pt x="28643" y="11980"/>
                        <a:pt x="21540" y="19955"/>
                        <a:pt x="15488" y="28673"/>
                      </a:cubicBezTo>
                      <a:cubicBezTo>
                        <a:pt x="13386" y="31725"/>
                        <a:pt x="11565" y="33828"/>
                        <a:pt x="9283" y="36725"/>
                      </a:cubicBezTo>
                      <a:cubicBezTo>
                        <a:pt x="4334" y="43033"/>
                        <a:pt x="2359" y="53290"/>
                        <a:pt x="0" y="55726"/>
                      </a:cubicBezTo>
                      <a:cubicBezTo>
                        <a:pt x="12565" y="42828"/>
                        <a:pt x="31207" y="29699"/>
                        <a:pt x="46823" y="20724"/>
                      </a:cubicBezTo>
                      <a:cubicBezTo>
                        <a:pt x="49875" y="18981"/>
                        <a:pt x="53029" y="17237"/>
                        <a:pt x="55336" y="14596"/>
                      </a:cubicBezTo>
                      <a:cubicBezTo>
                        <a:pt x="57619" y="11955"/>
                        <a:pt x="58901" y="8083"/>
                        <a:pt x="57516" y="4852"/>
                      </a:cubicBezTo>
                      <a:cubicBezTo>
                        <a:pt x="56151" y="1674"/>
                        <a:pt x="52541" y="0"/>
                        <a:pt x="490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17"/>
                <p:cNvSpPr/>
                <p:nvPr/>
              </p:nvSpPr>
              <p:spPr>
                <a:xfrm>
                  <a:off x="-1083325" y="3219875"/>
                  <a:ext cx="461350" cy="203475"/>
                </a:xfrm>
                <a:custGeom>
                  <a:avLst/>
                  <a:gdLst/>
                  <a:ahLst/>
                  <a:cxnLst/>
                  <a:rect l="l" t="t" r="r" b="b"/>
                  <a:pathLst>
                    <a:path w="18454" h="8139" extrusionOk="0">
                      <a:moveTo>
                        <a:pt x="8731" y="282"/>
                      </a:moveTo>
                      <a:cubicBezTo>
                        <a:pt x="8661" y="282"/>
                        <a:pt x="8587" y="347"/>
                        <a:pt x="8607" y="427"/>
                      </a:cubicBezTo>
                      <a:cubicBezTo>
                        <a:pt x="8607" y="452"/>
                        <a:pt x="8633" y="452"/>
                        <a:pt x="8633" y="478"/>
                      </a:cubicBezTo>
                      <a:cubicBezTo>
                        <a:pt x="8669" y="496"/>
                        <a:pt x="8705" y="514"/>
                        <a:pt x="8741" y="514"/>
                      </a:cubicBezTo>
                      <a:cubicBezTo>
                        <a:pt x="8756" y="514"/>
                        <a:pt x="8771" y="511"/>
                        <a:pt x="8786" y="504"/>
                      </a:cubicBezTo>
                      <a:cubicBezTo>
                        <a:pt x="8889" y="452"/>
                        <a:pt x="8889" y="350"/>
                        <a:pt x="8786" y="298"/>
                      </a:cubicBezTo>
                      <a:cubicBezTo>
                        <a:pt x="8770" y="287"/>
                        <a:pt x="8750" y="282"/>
                        <a:pt x="8731" y="282"/>
                      </a:cubicBezTo>
                      <a:close/>
                      <a:moveTo>
                        <a:pt x="11359" y="1"/>
                      </a:moveTo>
                      <a:cubicBezTo>
                        <a:pt x="11294" y="1"/>
                        <a:pt x="11229" y="21"/>
                        <a:pt x="11171" y="68"/>
                      </a:cubicBezTo>
                      <a:cubicBezTo>
                        <a:pt x="11120" y="119"/>
                        <a:pt x="11094" y="145"/>
                        <a:pt x="11069" y="196"/>
                      </a:cubicBezTo>
                      <a:cubicBezTo>
                        <a:pt x="10992" y="375"/>
                        <a:pt x="11017" y="581"/>
                        <a:pt x="11145" y="709"/>
                      </a:cubicBezTo>
                      <a:cubicBezTo>
                        <a:pt x="11221" y="785"/>
                        <a:pt x="11314" y="819"/>
                        <a:pt x="11405" y="819"/>
                      </a:cubicBezTo>
                      <a:cubicBezTo>
                        <a:pt x="11590" y="819"/>
                        <a:pt x="11769" y="676"/>
                        <a:pt x="11787" y="452"/>
                      </a:cubicBezTo>
                      <a:cubicBezTo>
                        <a:pt x="11806" y="234"/>
                        <a:pt x="11581" y="1"/>
                        <a:pt x="11359" y="1"/>
                      </a:cubicBezTo>
                      <a:close/>
                      <a:moveTo>
                        <a:pt x="14759" y="611"/>
                      </a:moveTo>
                      <a:cubicBezTo>
                        <a:pt x="14635" y="611"/>
                        <a:pt x="14488" y="737"/>
                        <a:pt x="14530" y="863"/>
                      </a:cubicBezTo>
                      <a:cubicBezTo>
                        <a:pt x="14530" y="888"/>
                        <a:pt x="14556" y="914"/>
                        <a:pt x="14556" y="940"/>
                      </a:cubicBezTo>
                      <a:cubicBezTo>
                        <a:pt x="14606" y="989"/>
                        <a:pt x="14666" y="1017"/>
                        <a:pt x="14730" y="1017"/>
                      </a:cubicBezTo>
                      <a:cubicBezTo>
                        <a:pt x="14765" y="1017"/>
                        <a:pt x="14802" y="1009"/>
                        <a:pt x="14838" y="991"/>
                      </a:cubicBezTo>
                      <a:cubicBezTo>
                        <a:pt x="14992" y="914"/>
                        <a:pt x="14992" y="709"/>
                        <a:pt x="14838" y="632"/>
                      </a:cubicBezTo>
                      <a:cubicBezTo>
                        <a:pt x="14814" y="618"/>
                        <a:pt x="14787" y="611"/>
                        <a:pt x="14759" y="611"/>
                      </a:cubicBezTo>
                      <a:close/>
                      <a:moveTo>
                        <a:pt x="7128" y="1616"/>
                      </a:moveTo>
                      <a:cubicBezTo>
                        <a:pt x="7063" y="1616"/>
                        <a:pt x="6998" y="1637"/>
                        <a:pt x="6940" y="1683"/>
                      </a:cubicBezTo>
                      <a:cubicBezTo>
                        <a:pt x="6889" y="1709"/>
                        <a:pt x="6863" y="1760"/>
                        <a:pt x="6838" y="1811"/>
                      </a:cubicBezTo>
                      <a:cubicBezTo>
                        <a:pt x="6761" y="1965"/>
                        <a:pt x="6786" y="2170"/>
                        <a:pt x="6914" y="2324"/>
                      </a:cubicBezTo>
                      <a:cubicBezTo>
                        <a:pt x="6987" y="2389"/>
                        <a:pt x="7075" y="2418"/>
                        <a:pt x="7161" y="2418"/>
                      </a:cubicBezTo>
                      <a:cubicBezTo>
                        <a:pt x="7351" y="2418"/>
                        <a:pt x="7538" y="2279"/>
                        <a:pt x="7556" y="2068"/>
                      </a:cubicBezTo>
                      <a:cubicBezTo>
                        <a:pt x="7575" y="1850"/>
                        <a:pt x="7350" y="1616"/>
                        <a:pt x="7128" y="1616"/>
                      </a:cubicBezTo>
                      <a:close/>
                      <a:moveTo>
                        <a:pt x="4071" y="2071"/>
                      </a:moveTo>
                      <a:cubicBezTo>
                        <a:pt x="3935" y="2071"/>
                        <a:pt x="3797" y="2181"/>
                        <a:pt x="3837" y="2324"/>
                      </a:cubicBezTo>
                      <a:cubicBezTo>
                        <a:pt x="3863" y="2350"/>
                        <a:pt x="3863" y="2376"/>
                        <a:pt x="3889" y="2401"/>
                      </a:cubicBezTo>
                      <a:cubicBezTo>
                        <a:pt x="3938" y="2451"/>
                        <a:pt x="3999" y="2479"/>
                        <a:pt x="4063" y="2479"/>
                      </a:cubicBezTo>
                      <a:cubicBezTo>
                        <a:pt x="4098" y="2479"/>
                        <a:pt x="4134" y="2471"/>
                        <a:pt x="4171" y="2452"/>
                      </a:cubicBezTo>
                      <a:cubicBezTo>
                        <a:pt x="4325" y="2376"/>
                        <a:pt x="4325" y="2170"/>
                        <a:pt x="4171" y="2093"/>
                      </a:cubicBezTo>
                      <a:cubicBezTo>
                        <a:pt x="4140" y="2078"/>
                        <a:pt x="4105" y="2071"/>
                        <a:pt x="4071" y="2071"/>
                      </a:cubicBezTo>
                      <a:close/>
                      <a:moveTo>
                        <a:pt x="13880" y="2168"/>
                      </a:moveTo>
                      <a:cubicBezTo>
                        <a:pt x="13496" y="2168"/>
                        <a:pt x="13071" y="2519"/>
                        <a:pt x="13197" y="2940"/>
                      </a:cubicBezTo>
                      <a:lnTo>
                        <a:pt x="13171" y="2914"/>
                      </a:lnTo>
                      <a:lnTo>
                        <a:pt x="13171" y="2914"/>
                      </a:lnTo>
                      <a:cubicBezTo>
                        <a:pt x="13197" y="3017"/>
                        <a:pt x="13248" y="3068"/>
                        <a:pt x="13299" y="3145"/>
                      </a:cubicBezTo>
                      <a:cubicBezTo>
                        <a:pt x="13438" y="3300"/>
                        <a:pt x="13634" y="3386"/>
                        <a:pt x="13834" y="3386"/>
                      </a:cubicBezTo>
                      <a:cubicBezTo>
                        <a:pt x="13931" y="3386"/>
                        <a:pt x="14028" y="3366"/>
                        <a:pt x="14120" y="3324"/>
                      </a:cubicBezTo>
                      <a:cubicBezTo>
                        <a:pt x="14582" y="3119"/>
                        <a:pt x="14582" y="2452"/>
                        <a:pt x="14120" y="2222"/>
                      </a:cubicBezTo>
                      <a:cubicBezTo>
                        <a:pt x="14046" y="2185"/>
                        <a:pt x="13964" y="2168"/>
                        <a:pt x="13880" y="2168"/>
                      </a:cubicBezTo>
                      <a:close/>
                      <a:moveTo>
                        <a:pt x="11052" y="2873"/>
                      </a:moveTo>
                      <a:cubicBezTo>
                        <a:pt x="10986" y="2873"/>
                        <a:pt x="10922" y="2893"/>
                        <a:pt x="10863" y="2940"/>
                      </a:cubicBezTo>
                      <a:cubicBezTo>
                        <a:pt x="10812" y="2965"/>
                        <a:pt x="10786" y="3017"/>
                        <a:pt x="10761" y="3068"/>
                      </a:cubicBezTo>
                      <a:cubicBezTo>
                        <a:pt x="10658" y="3222"/>
                        <a:pt x="10710" y="3427"/>
                        <a:pt x="10838" y="3581"/>
                      </a:cubicBezTo>
                      <a:cubicBezTo>
                        <a:pt x="10910" y="3645"/>
                        <a:pt x="10998" y="3674"/>
                        <a:pt x="11085" y="3674"/>
                      </a:cubicBezTo>
                      <a:cubicBezTo>
                        <a:pt x="11275" y="3674"/>
                        <a:pt x="11461" y="3535"/>
                        <a:pt x="11479" y="3324"/>
                      </a:cubicBezTo>
                      <a:cubicBezTo>
                        <a:pt x="11499" y="3106"/>
                        <a:pt x="11273" y="2873"/>
                        <a:pt x="11052" y="2873"/>
                      </a:cubicBezTo>
                      <a:close/>
                      <a:moveTo>
                        <a:pt x="16379" y="3486"/>
                      </a:moveTo>
                      <a:cubicBezTo>
                        <a:pt x="16118" y="3486"/>
                        <a:pt x="15832" y="3726"/>
                        <a:pt x="15915" y="4017"/>
                      </a:cubicBezTo>
                      <a:cubicBezTo>
                        <a:pt x="15915" y="4068"/>
                        <a:pt x="15941" y="4119"/>
                        <a:pt x="15992" y="4170"/>
                      </a:cubicBezTo>
                      <a:cubicBezTo>
                        <a:pt x="16098" y="4277"/>
                        <a:pt x="16241" y="4334"/>
                        <a:pt x="16378" y="4334"/>
                      </a:cubicBezTo>
                      <a:cubicBezTo>
                        <a:pt x="16440" y="4334"/>
                        <a:pt x="16500" y="4323"/>
                        <a:pt x="16556" y="4299"/>
                      </a:cubicBezTo>
                      <a:cubicBezTo>
                        <a:pt x="16889" y="4145"/>
                        <a:pt x="16889" y="3683"/>
                        <a:pt x="16556" y="3529"/>
                      </a:cubicBezTo>
                      <a:cubicBezTo>
                        <a:pt x="16502" y="3500"/>
                        <a:pt x="16441" y="3486"/>
                        <a:pt x="16379" y="3486"/>
                      </a:cubicBezTo>
                      <a:close/>
                      <a:moveTo>
                        <a:pt x="4904" y="3922"/>
                      </a:moveTo>
                      <a:cubicBezTo>
                        <a:pt x="4663" y="3922"/>
                        <a:pt x="4396" y="4153"/>
                        <a:pt x="4478" y="4401"/>
                      </a:cubicBezTo>
                      <a:cubicBezTo>
                        <a:pt x="4478" y="4453"/>
                        <a:pt x="4504" y="4504"/>
                        <a:pt x="4555" y="4529"/>
                      </a:cubicBezTo>
                      <a:cubicBezTo>
                        <a:pt x="4644" y="4636"/>
                        <a:pt x="4769" y="4693"/>
                        <a:pt x="4897" y="4693"/>
                      </a:cubicBezTo>
                      <a:cubicBezTo>
                        <a:pt x="4955" y="4693"/>
                        <a:pt x="5013" y="4681"/>
                        <a:pt x="5068" y="4658"/>
                      </a:cubicBezTo>
                      <a:cubicBezTo>
                        <a:pt x="5376" y="4529"/>
                        <a:pt x="5376" y="4094"/>
                        <a:pt x="5068" y="3965"/>
                      </a:cubicBezTo>
                      <a:cubicBezTo>
                        <a:pt x="5018" y="3935"/>
                        <a:pt x="4962" y="3922"/>
                        <a:pt x="4904" y="3922"/>
                      </a:cubicBezTo>
                      <a:close/>
                      <a:moveTo>
                        <a:pt x="9543" y="4424"/>
                      </a:moveTo>
                      <a:cubicBezTo>
                        <a:pt x="9154" y="4424"/>
                        <a:pt x="8716" y="4772"/>
                        <a:pt x="8863" y="5171"/>
                      </a:cubicBezTo>
                      <a:lnTo>
                        <a:pt x="8838" y="5171"/>
                      </a:lnTo>
                      <a:cubicBezTo>
                        <a:pt x="8863" y="5247"/>
                        <a:pt x="8915" y="5324"/>
                        <a:pt x="8966" y="5376"/>
                      </a:cubicBezTo>
                      <a:cubicBezTo>
                        <a:pt x="9111" y="5539"/>
                        <a:pt x="9321" y="5625"/>
                        <a:pt x="9531" y="5625"/>
                      </a:cubicBezTo>
                      <a:cubicBezTo>
                        <a:pt x="9617" y="5625"/>
                        <a:pt x="9704" y="5611"/>
                        <a:pt x="9786" y="5581"/>
                      </a:cubicBezTo>
                      <a:cubicBezTo>
                        <a:pt x="10248" y="5350"/>
                        <a:pt x="10248" y="4709"/>
                        <a:pt x="9786" y="4478"/>
                      </a:cubicBezTo>
                      <a:cubicBezTo>
                        <a:pt x="9712" y="4441"/>
                        <a:pt x="9629" y="4424"/>
                        <a:pt x="9543" y="4424"/>
                      </a:cubicBezTo>
                      <a:close/>
                      <a:moveTo>
                        <a:pt x="803" y="4566"/>
                      </a:moveTo>
                      <a:cubicBezTo>
                        <a:pt x="420" y="4566"/>
                        <a:pt x="1" y="4912"/>
                        <a:pt x="145" y="5324"/>
                      </a:cubicBezTo>
                      <a:lnTo>
                        <a:pt x="119" y="5324"/>
                      </a:lnTo>
                      <a:cubicBezTo>
                        <a:pt x="145" y="5401"/>
                        <a:pt x="196" y="5478"/>
                        <a:pt x="247" y="5530"/>
                      </a:cubicBezTo>
                      <a:cubicBezTo>
                        <a:pt x="393" y="5693"/>
                        <a:pt x="602" y="5779"/>
                        <a:pt x="812" y="5779"/>
                      </a:cubicBezTo>
                      <a:cubicBezTo>
                        <a:pt x="899" y="5779"/>
                        <a:pt x="986" y="5765"/>
                        <a:pt x="1068" y="5735"/>
                      </a:cubicBezTo>
                      <a:cubicBezTo>
                        <a:pt x="1530" y="5504"/>
                        <a:pt x="1530" y="4837"/>
                        <a:pt x="1068" y="4632"/>
                      </a:cubicBezTo>
                      <a:cubicBezTo>
                        <a:pt x="988" y="4587"/>
                        <a:pt x="896" y="4566"/>
                        <a:pt x="803" y="4566"/>
                      </a:cubicBezTo>
                      <a:close/>
                      <a:moveTo>
                        <a:pt x="15597" y="5507"/>
                      </a:moveTo>
                      <a:cubicBezTo>
                        <a:pt x="15474" y="5507"/>
                        <a:pt x="15336" y="5617"/>
                        <a:pt x="15376" y="5760"/>
                      </a:cubicBezTo>
                      <a:cubicBezTo>
                        <a:pt x="15376" y="5786"/>
                        <a:pt x="15402" y="5812"/>
                        <a:pt x="15428" y="5837"/>
                      </a:cubicBezTo>
                      <a:cubicBezTo>
                        <a:pt x="15461" y="5887"/>
                        <a:pt x="15515" y="5915"/>
                        <a:pt x="15577" y="5915"/>
                      </a:cubicBezTo>
                      <a:cubicBezTo>
                        <a:pt x="15612" y="5915"/>
                        <a:pt x="15648" y="5907"/>
                        <a:pt x="15684" y="5889"/>
                      </a:cubicBezTo>
                      <a:cubicBezTo>
                        <a:pt x="15838" y="5812"/>
                        <a:pt x="15838" y="5606"/>
                        <a:pt x="15684" y="5530"/>
                      </a:cubicBezTo>
                      <a:cubicBezTo>
                        <a:pt x="15658" y="5514"/>
                        <a:pt x="15628" y="5507"/>
                        <a:pt x="15597" y="5507"/>
                      </a:cubicBezTo>
                      <a:close/>
                      <a:moveTo>
                        <a:pt x="6804" y="5935"/>
                      </a:moveTo>
                      <a:cubicBezTo>
                        <a:pt x="6729" y="5935"/>
                        <a:pt x="6636" y="6001"/>
                        <a:pt x="6658" y="6068"/>
                      </a:cubicBezTo>
                      <a:cubicBezTo>
                        <a:pt x="6658" y="6094"/>
                        <a:pt x="6684" y="6094"/>
                        <a:pt x="6684" y="6119"/>
                      </a:cubicBezTo>
                      <a:cubicBezTo>
                        <a:pt x="6702" y="6137"/>
                        <a:pt x="6746" y="6156"/>
                        <a:pt x="6788" y="6156"/>
                      </a:cubicBezTo>
                      <a:cubicBezTo>
                        <a:pt x="6805" y="6156"/>
                        <a:pt x="6823" y="6152"/>
                        <a:pt x="6838" y="6145"/>
                      </a:cubicBezTo>
                      <a:cubicBezTo>
                        <a:pt x="6914" y="6119"/>
                        <a:pt x="6914" y="5991"/>
                        <a:pt x="6838" y="5940"/>
                      </a:cubicBezTo>
                      <a:cubicBezTo>
                        <a:pt x="6827" y="5936"/>
                        <a:pt x="6816" y="5935"/>
                        <a:pt x="6804" y="5935"/>
                      </a:cubicBezTo>
                      <a:close/>
                      <a:moveTo>
                        <a:pt x="17748" y="6091"/>
                      </a:moveTo>
                      <a:cubicBezTo>
                        <a:pt x="17360" y="6091"/>
                        <a:pt x="16922" y="6438"/>
                        <a:pt x="17069" y="6837"/>
                      </a:cubicBezTo>
                      <a:lnTo>
                        <a:pt x="17043" y="6837"/>
                      </a:lnTo>
                      <a:cubicBezTo>
                        <a:pt x="17069" y="6914"/>
                        <a:pt x="17120" y="6991"/>
                        <a:pt x="17171" y="7068"/>
                      </a:cubicBezTo>
                      <a:cubicBezTo>
                        <a:pt x="17310" y="7224"/>
                        <a:pt x="17506" y="7309"/>
                        <a:pt x="17706" y="7309"/>
                      </a:cubicBezTo>
                      <a:cubicBezTo>
                        <a:pt x="17803" y="7309"/>
                        <a:pt x="17900" y="7289"/>
                        <a:pt x="17992" y="7248"/>
                      </a:cubicBezTo>
                      <a:cubicBezTo>
                        <a:pt x="18454" y="7042"/>
                        <a:pt x="18454" y="6376"/>
                        <a:pt x="17992" y="6145"/>
                      </a:cubicBezTo>
                      <a:cubicBezTo>
                        <a:pt x="17918" y="6108"/>
                        <a:pt x="17834" y="6091"/>
                        <a:pt x="17748" y="6091"/>
                      </a:cubicBezTo>
                      <a:close/>
                      <a:moveTo>
                        <a:pt x="8075" y="7152"/>
                      </a:moveTo>
                      <a:cubicBezTo>
                        <a:pt x="8008" y="7152"/>
                        <a:pt x="7944" y="7173"/>
                        <a:pt x="7889" y="7222"/>
                      </a:cubicBezTo>
                      <a:lnTo>
                        <a:pt x="7863" y="7222"/>
                      </a:lnTo>
                      <a:cubicBezTo>
                        <a:pt x="7838" y="7248"/>
                        <a:pt x="7812" y="7273"/>
                        <a:pt x="7786" y="7324"/>
                      </a:cubicBezTo>
                      <a:cubicBezTo>
                        <a:pt x="7684" y="7504"/>
                        <a:pt x="7709" y="7709"/>
                        <a:pt x="7838" y="7837"/>
                      </a:cubicBezTo>
                      <a:cubicBezTo>
                        <a:pt x="7923" y="7914"/>
                        <a:pt x="8023" y="7948"/>
                        <a:pt x="8118" y="7948"/>
                      </a:cubicBezTo>
                      <a:cubicBezTo>
                        <a:pt x="8308" y="7948"/>
                        <a:pt x="8479" y="7812"/>
                        <a:pt x="8479" y="7607"/>
                      </a:cubicBezTo>
                      <a:cubicBezTo>
                        <a:pt x="8518" y="7372"/>
                        <a:pt x="8288" y="7152"/>
                        <a:pt x="8075" y="7152"/>
                      </a:cubicBezTo>
                      <a:close/>
                      <a:moveTo>
                        <a:pt x="4203" y="6925"/>
                      </a:moveTo>
                      <a:cubicBezTo>
                        <a:pt x="3813" y="6925"/>
                        <a:pt x="3406" y="7271"/>
                        <a:pt x="3530" y="7683"/>
                      </a:cubicBezTo>
                      <a:cubicBezTo>
                        <a:pt x="3555" y="7760"/>
                        <a:pt x="3607" y="7837"/>
                        <a:pt x="3658" y="7889"/>
                      </a:cubicBezTo>
                      <a:cubicBezTo>
                        <a:pt x="3803" y="8052"/>
                        <a:pt x="4013" y="8138"/>
                        <a:pt x="4223" y="8138"/>
                      </a:cubicBezTo>
                      <a:cubicBezTo>
                        <a:pt x="4309" y="8138"/>
                        <a:pt x="4396" y="8124"/>
                        <a:pt x="4478" y="8094"/>
                      </a:cubicBezTo>
                      <a:cubicBezTo>
                        <a:pt x="4940" y="7863"/>
                        <a:pt x="4940" y="7196"/>
                        <a:pt x="4478" y="6991"/>
                      </a:cubicBezTo>
                      <a:cubicBezTo>
                        <a:pt x="4393" y="6946"/>
                        <a:pt x="4299" y="6925"/>
                        <a:pt x="4203" y="692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8" name="Google Shape;818;p17"/>
              <p:cNvSpPr/>
              <p:nvPr/>
            </p:nvSpPr>
            <p:spPr>
              <a:xfrm rot="1413719">
                <a:off x="-379186" y="861403"/>
                <a:ext cx="1464476" cy="1377667"/>
              </a:xfrm>
              <a:custGeom>
                <a:avLst/>
                <a:gdLst/>
                <a:ahLst/>
                <a:cxnLst/>
                <a:rect l="l" t="t" r="r" b="b"/>
                <a:pathLst>
                  <a:path w="49727" h="46783" extrusionOk="0">
                    <a:moveTo>
                      <a:pt x="49209" y="0"/>
                    </a:moveTo>
                    <a:cubicBezTo>
                      <a:pt x="49160" y="0"/>
                      <a:pt x="49108" y="11"/>
                      <a:pt x="49055" y="36"/>
                    </a:cubicBezTo>
                    <a:cubicBezTo>
                      <a:pt x="34592" y="8729"/>
                      <a:pt x="14361" y="23807"/>
                      <a:pt x="180" y="46218"/>
                    </a:cubicBezTo>
                    <a:cubicBezTo>
                      <a:pt x="1" y="46449"/>
                      <a:pt x="206" y="46782"/>
                      <a:pt x="488" y="46782"/>
                    </a:cubicBezTo>
                    <a:cubicBezTo>
                      <a:pt x="616" y="46782"/>
                      <a:pt x="744" y="46705"/>
                      <a:pt x="796" y="46603"/>
                    </a:cubicBezTo>
                    <a:cubicBezTo>
                      <a:pt x="14899" y="24320"/>
                      <a:pt x="35028" y="9319"/>
                      <a:pt x="49439" y="677"/>
                    </a:cubicBezTo>
                    <a:cubicBezTo>
                      <a:pt x="49727" y="434"/>
                      <a:pt x="49519" y="0"/>
                      <a:pt x="492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19" name="Google Shape;819;p17"/>
          <p:cNvGrpSpPr/>
          <p:nvPr/>
        </p:nvGrpSpPr>
        <p:grpSpPr>
          <a:xfrm rot="796149" flipH="1">
            <a:off x="7471946" y="-477752"/>
            <a:ext cx="1924872" cy="2026103"/>
            <a:chOff x="1526600" y="450800"/>
            <a:chExt cx="4540675" cy="4779475"/>
          </a:xfrm>
        </p:grpSpPr>
        <p:sp>
          <p:nvSpPr>
            <p:cNvPr id="820" name="Google Shape;820;p17"/>
            <p:cNvSpPr/>
            <p:nvPr/>
          </p:nvSpPr>
          <p:spPr>
            <a:xfrm>
              <a:off x="1610100" y="473575"/>
              <a:ext cx="4457175" cy="4689450"/>
            </a:xfrm>
            <a:custGeom>
              <a:avLst/>
              <a:gdLst/>
              <a:ahLst/>
              <a:cxnLst/>
              <a:rect l="l" t="t" r="r" b="b"/>
              <a:pathLst>
                <a:path w="178287" h="187578" extrusionOk="0">
                  <a:moveTo>
                    <a:pt x="95602" y="1"/>
                  </a:moveTo>
                  <a:cubicBezTo>
                    <a:pt x="95141" y="1"/>
                    <a:pt x="94676" y="129"/>
                    <a:pt x="94258" y="394"/>
                  </a:cubicBezTo>
                  <a:lnTo>
                    <a:pt x="0" y="63859"/>
                  </a:lnTo>
                  <a:lnTo>
                    <a:pt x="79645" y="185257"/>
                  </a:lnTo>
                  <a:cubicBezTo>
                    <a:pt x="80631" y="186769"/>
                    <a:pt x="82280" y="187578"/>
                    <a:pt x="83965" y="187578"/>
                  </a:cubicBezTo>
                  <a:cubicBezTo>
                    <a:pt x="84955" y="187578"/>
                    <a:pt x="85959" y="187298"/>
                    <a:pt x="86847" y="186719"/>
                  </a:cubicBezTo>
                  <a:lnTo>
                    <a:pt x="176826" y="126176"/>
                  </a:lnTo>
                  <a:cubicBezTo>
                    <a:pt x="177974" y="125393"/>
                    <a:pt x="178287" y="123880"/>
                    <a:pt x="177504" y="122732"/>
                  </a:cubicBezTo>
                  <a:lnTo>
                    <a:pt x="97703" y="1125"/>
                  </a:lnTo>
                  <a:cubicBezTo>
                    <a:pt x="97205" y="394"/>
                    <a:pt x="96410" y="1"/>
                    <a:pt x="956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17"/>
            <p:cNvSpPr/>
            <p:nvPr/>
          </p:nvSpPr>
          <p:spPr>
            <a:xfrm>
              <a:off x="1616625" y="450800"/>
              <a:ext cx="4391950" cy="4645025"/>
            </a:xfrm>
            <a:custGeom>
              <a:avLst/>
              <a:gdLst/>
              <a:ahLst/>
              <a:cxnLst/>
              <a:rect l="l" t="t" r="r" b="b"/>
              <a:pathLst>
                <a:path w="175678" h="185801" extrusionOk="0">
                  <a:moveTo>
                    <a:pt x="93162" y="0"/>
                  </a:moveTo>
                  <a:lnTo>
                    <a:pt x="0" y="61587"/>
                  </a:lnTo>
                  <a:lnTo>
                    <a:pt x="80323" y="184028"/>
                  </a:lnTo>
                  <a:cubicBezTo>
                    <a:pt x="81085" y="185187"/>
                    <a:pt x="82329" y="185800"/>
                    <a:pt x="83604" y="185800"/>
                  </a:cubicBezTo>
                  <a:cubicBezTo>
                    <a:pt x="84339" y="185800"/>
                    <a:pt x="85083" y="185597"/>
                    <a:pt x="85751" y="185177"/>
                  </a:cubicBezTo>
                  <a:lnTo>
                    <a:pt x="175677" y="125782"/>
                  </a:lnTo>
                  <a:lnTo>
                    <a:pt x="9316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7"/>
            <p:cNvSpPr/>
            <p:nvPr/>
          </p:nvSpPr>
          <p:spPr>
            <a:xfrm>
              <a:off x="3931325" y="462525"/>
              <a:ext cx="2064200" cy="3145900"/>
            </a:xfrm>
            <a:custGeom>
              <a:avLst/>
              <a:gdLst/>
              <a:ahLst/>
              <a:cxnLst/>
              <a:rect l="l" t="t" r="r" b="b"/>
              <a:pathLst>
                <a:path w="82568" h="125836" fill="none" extrusionOk="0">
                  <a:moveTo>
                    <a:pt x="0" y="1"/>
                  </a:moveTo>
                  <a:lnTo>
                    <a:pt x="82567" y="125835"/>
                  </a:lnTo>
                </a:path>
              </a:pathLst>
            </a:custGeom>
            <a:noFill/>
            <a:ln w="11750" cap="flat" cmpd="sng">
              <a:solidFill>
                <a:schemeClr val="dk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17"/>
            <p:cNvSpPr/>
            <p:nvPr/>
          </p:nvSpPr>
          <p:spPr>
            <a:xfrm>
              <a:off x="3898700" y="482100"/>
              <a:ext cx="2065500" cy="3145900"/>
            </a:xfrm>
            <a:custGeom>
              <a:avLst/>
              <a:gdLst/>
              <a:ahLst/>
              <a:cxnLst/>
              <a:rect l="l" t="t" r="r" b="b"/>
              <a:pathLst>
                <a:path w="82620" h="125836" fill="none" extrusionOk="0">
                  <a:moveTo>
                    <a:pt x="1" y="1"/>
                  </a:moveTo>
                  <a:lnTo>
                    <a:pt x="82620" y="125835"/>
                  </a:lnTo>
                </a:path>
              </a:pathLst>
            </a:custGeom>
            <a:noFill/>
            <a:ln w="11750" cap="flat" cmpd="sng">
              <a:solidFill>
                <a:schemeClr val="dk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7"/>
            <p:cNvSpPr/>
            <p:nvPr/>
          </p:nvSpPr>
          <p:spPr>
            <a:xfrm>
              <a:off x="3742125" y="4138150"/>
              <a:ext cx="842925" cy="1092125"/>
            </a:xfrm>
            <a:custGeom>
              <a:avLst/>
              <a:gdLst/>
              <a:ahLst/>
              <a:cxnLst/>
              <a:rect l="l" t="t" r="r" b="b"/>
              <a:pathLst>
                <a:path w="33717" h="43685" extrusionOk="0">
                  <a:moveTo>
                    <a:pt x="9604" y="0"/>
                  </a:moveTo>
                  <a:lnTo>
                    <a:pt x="1" y="6159"/>
                  </a:lnTo>
                  <a:lnTo>
                    <a:pt x="24113" y="43685"/>
                  </a:lnTo>
                  <a:lnTo>
                    <a:pt x="25679" y="35595"/>
                  </a:lnTo>
                  <a:lnTo>
                    <a:pt x="33716" y="37526"/>
                  </a:lnTo>
                  <a:lnTo>
                    <a:pt x="960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17"/>
            <p:cNvSpPr/>
            <p:nvPr/>
          </p:nvSpPr>
          <p:spPr>
            <a:xfrm>
              <a:off x="1526600" y="464775"/>
              <a:ext cx="4343675" cy="4627200"/>
            </a:xfrm>
            <a:custGeom>
              <a:avLst/>
              <a:gdLst/>
              <a:ahLst/>
              <a:cxnLst/>
              <a:rect l="l" t="t" r="r" b="b"/>
              <a:pathLst>
                <a:path w="173747" h="185088" extrusionOk="0">
                  <a:moveTo>
                    <a:pt x="91115" y="1"/>
                  </a:moveTo>
                  <a:cubicBezTo>
                    <a:pt x="90634" y="1"/>
                    <a:pt x="90147" y="140"/>
                    <a:pt x="89718" y="433"/>
                  </a:cubicBezTo>
                  <a:lnTo>
                    <a:pt x="0" y="59357"/>
                  </a:lnTo>
                  <a:lnTo>
                    <a:pt x="82515" y="185087"/>
                  </a:lnTo>
                  <a:lnTo>
                    <a:pt x="172285" y="126163"/>
                  </a:lnTo>
                  <a:cubicBezTo>
                    <a:pt x="173433" y="125380"/>
                    <a:pt x="173746" y="123866"/>
                    <a:pt x="172963" y="122718"/>
                  </a:cubicBezTo>
                  <a:lnTo>
                    <a:pt x="93162" y="1111"/>
                  </a:lnTo>
                  <a:cubicBezTo>
                    <a:pt x="92705" y="392"/>
                    <a:pt x="91920" y="1"/>
                    <a:pt x="911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17"/>
            <p:cNvSpPr/>
            <p:nvPr/>
          </p:nvSpPr>
          <p:spPr>
            <a:xfrm>
              <a:off x="1636200" y="1843000"/>
              <a:ext cx="2130750" cy="3199400"/>
            </a:xfrm>
            <a:custGeom>
              <a:avLst/>
              <a:gdLst/>
              <a:ahLst/>
              <a:cxnLst/>
              <a:rect l="l" t="t" r="r" b="b"/>
              <a:pathLst>
                <a:path w="85230" h="127976" extrusionOk="0">
                  <a:moveTo>
                    <a:pt x="2506" y="1"/>
                  </a:moveTo>
                  <a:lnTo>
                    <a:pt x="0" y="1619"/>
                  </a:lnTo>
                  <a:lnTo>
                    <a:pt x="82724" y="127975"/>
                  </a:lnTo>
                  <a:lnTo>
                    <a:pt x="85229" y="126357"/>
                  </a:lnTo>
                  <a:lnTo>
                    <a:pt x="250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17"/>
            <p:cNvSpPr/>
            <p:nvPr/>
          </p:nvSpPr>
          <p:spPr>
            <a:xfrm>
              <a:off x="2647400" y="1567700"/>
              <a:ext cx="2116400" cy="2399550"/>
            </a:xfrm>
            <a:custGeom>
              <a:avLst/>
              <a:gdLst/>
              <a:ahLst/>
              <a:cxnLst/>
              <a:rect l="l" t="t" r="r" b="b"/>
              <a:pathLst>
                <a:path w="84656" h="95982" fill="none" extrusionOk="0">
                  <a:moveTo>
                    <a:pt x="82777" y="71347"/>
                  </a:moveTo>
                  <a:cubicBezTo>
                    <a:pt x="82777" y="69937"/>
                    <a:pt x="83507" y="68633"/>
                    <a:pt x="84656" y="67850"/>
                  </a:cubicBezTo>
                  <a:lnTo>
                    <a:pt x="40919" y="1201"/>
                  </a:lnTo>
                  <a:cubicBezTo>
                    <a:pt x="38988" y="2453"/>
                    <a:pt x="36431" y="1932"/>
                    <a:pt x="35178" y="0"/>
                  </a:cubicBezTo>
                  <a:lnTo>
                    <a:pt x="1149" y="22286"/>
                  </a:lnTo>
                  <a:cubicBezTo>
                    <a:pt x="2454" y="24217"/>
                    <a:pt x="1932" y="26827"/>
                    <a:pt x="1" y="28080"/>
                  </a:cubicBezTo>
                  <a:lnTo>
                    <a:pt x="43737" y="94729"/>
                  </a:lnTo>
                  <a:cubicBezTo>
                    <a:pt x="45668" y="93476"/>
                    <a:pt x="48226" y="94050"/>
                    <a:pt x="49478" y="95981"/>
                  </a:cubicBezTo>
                  <a:lnTo>
                    <a:pt x="83455" y="73643"/>
                  </a:lnTo>
                  <a:cubicBezTo>
                    <a:pt x="82985" y="72965"/>
                    <a:pt x="82777" y="72182"/>
                    <a:pt x="82777" y="71347"/>
                  </a:cubicBezTo>
                  <a:close/>
                </a:path>
              </a:pathLst>
            </a:custGeom>
            <a:solidFill>
              <a:schemeClr val="lt1"/>
            </a:solidFill>
            <a:ln w="14350" cap="flat" cmpd="sng">
              <a:solidFill>
                <a:schemeClr val="lt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8" name="Google Shape;828;p17"/>
          <p:cNvGrpSpPr/>
          <p:nvPr/>
        </p:nvGrpSpPr>
        <p:grpSpPr>
          <a:xfrm rot="1799838">
            <a:off x="-235487" y="-315742"/>
            <a:ext cx="1712976" cy="2612273"/>
            <a:chOff x="7518282" y="2373612"/>
            <a:chExt cx="1544209" cy="2355088"/>
          </a:xfrm>
        </p:grpSpPr>
        <p:sp>
          <p:nvSpPr>
            <p:cNvPr id="829" name="Google Shape;829;p17"/>
            <p:cNvSpPr/>
            <p:nvPr/>
          </p:nvSpPr>
          <p:spPr>
            <a:xfrm rot="718822">
              <a:off x="7689615" y="3249120"/>
              <a:ext cx="1111866" cy="1379201"/>
            </a:xfrm>
            <a:custGeom>
              <a:avLst/>
              <a:gdLst/>
              <a:ahLst/>
              <a:cxnLst/>
              <a:rect l="l" t="t" r="r" b="b"/>
              <a:pathLst>
                <a:path w="48158" h="59737" extrusionOk="0">
                  <a:moveTo>
                    <a:pt x="39340" y="1"/>
                  </a:moveTo>
                  <a:cubicBezTo>
                    <a:pt x="38303" y="1"/>
                    <a:pt x="37263" y="153"/>
                    <a:pt x="36285" y="451"/>
                  </a:cubicBezTo>
                  <a:cubicBezTo>
                    <a:pt x="32695" y="1579"/>
                    <a:pt x="29823" y="4272"/>
                    <a:pt x="27259" y="7016"/>
                  </a:cubicBezTo>
                  <a:cubicBezTo>
                    <a:pt x="20361" y="14401"/>
                    <a:pt x="14874" y="22940"/>
                    <a:pt x="10489" y="32043"/>
                  </a:cubicBezTo>
                  <a:cubicBezTo>
                    <a:pt x="8976" y="35197"/>
                    <a:pt x="7591" y="37427"/>
                    <a:pt x="5873" y="40505"/>
                  </a:cubicBezTo>
                  <a:cubicBezTo>
                    <a:pt x="2185" y="47138"/>
                    <a:pt x="1874" y="57072"/>
                    <a:pt x="8" y="59727"/>
                  </a:cubicBezTo>
                  <a:lnTo>
                    <a:pt x="8" y="59727"/>
                  </a:lnTo>
                  <a:cubicBezTo>
                    <a:pt x="9880" y="45729"/>
                    <a:pt x="25415" y="30630"/>
                    <a:pt x="38721" y="19888"/>
                  </a:cubicBezTo>
                  <a:cubicBezTo>
                    <a:pt x="41311" y="17811"/>
                    <a:pt x="44029" y="15708"/>
                    <a:pt x="45773" y="12888"/>
                  </a:cubicBezTo>
                  <a:cubicBezTo>
                    <a:pt x="47542" y="10041"/>
                    <a:pt x="48157" y="6246"/>
                    <a:pt x="46388" y="3426"/>
                  </a:cubicBezTo>
                  <a:cubicBezTo>
                    <a:pt x="44910" y="1106"/>
                    <a:pt x="42136" y="1"/>
                    <a:pt x="39340" y="1"/>
                  </a:cubicBezTo>
                  <a:close/>
                  <a:moveTo>
                    <a:pt x="8" y="59727"/>
                  </a:moveTo>
                  <a:lnTo>
                    <a:pt x="8" y="59727"/>
                  </a:lnTo>
                  <a:cubicBezTo>
                    <a:pt x="5" y="59730"/>
                    <a:pt x="3" y="59733"/>
                    <a:pt x="1" y="59736"/>
                  </a:cubicBezTo>
                  <a:lnTo>
                    <a:pt x="1" y="59736"/>
                  </a:lnTo>
                  <a:cubicBezTo>
                    <a:pt x="3" y="59733"/>
                    <a:pt x="5" y="59730"/>
                    <a:pt x="8" y="597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7"/>
            <p:cNvSpPr/>
            <p:nvPr/>
          </p:nvSpPr>
          <p:spPr>
            <a:xfrm rot="718822">
              <a:off x="7649292" y="3211149"/>
              <a:ext cx="1111843" cy="1378947"/>
            </a:xfrm>
            <a:custGeom>
              <a:avLst/>
              <a:gdLst/>
              <a:ahLst/>
              <a:cxnLst/>
              <a:rect l="l" t="t" r="r" b="b"/>
              <a:pathLst>
                <a:path w="48157" h="59726" extrusionOk="0">
                  <a:moveTo>
                    <a:pt x="39365" y="0"/>
                  </a:moveTo>
                  <a:cubicBezTo>
                    <a:pt x="38317" y="0"/>
                    <a:pt x="37267" y="157"/>
                    <a:pt x="36285" y="466"/>
                  </a:cubicBezTo>
                  <a:cubicBezTo>
                    <a:pt x="32695" y="1569"/>
                    <a:pt x="29823" y="4261"/>
                    <a:pt x="27258" y="7005"/>
                  </a:cubicBezTo>
                  <a:cubicBezTo>
                    <a:pt x="20361" y="14390"/>
                    <a:pt x="14873" y="22929"/>
                    <a:pt x="10488" y="32032"/>
                  </a:cubicBezTo>
                  <a:cubicBezTo>
                    <a:pt x="8975" y="35186"/>
                    <a:pt x="7591" y="37417"/>
                    <a:pt x="5873" y="40494"/>
                  </a:cubicBezTo>
                  <a:cubicBezTo>
                    <a:pt x="2180" y="47161"/>
                    <a:pt x="1872" y="57085"/>
                    <a:pt x="1" y="59726"/>
                  </a:cubicBezTo>
                  <a:lnTo>
                    <a:pt x="1" y="59726"/>
                  </a:lnTo>
                  <a:cubicBezTo>
                    <a:pt x="9873" y="45751"/>
                    <a:pt x="25412" y="30622"/>
                    <a:pt x="38721" y="19878"/>
                  </a:cubicBezTo>
                  <a:cubicBezTo>
                    <a:pt x="41310" y="17801"/>
                    <a:pt x="44029" y="15698"/>
                    <a:pt x="45772" y="12877"/>
                  </a:cubicBezTo>
                  <a:cubicBezTo>
                    <a:pt x="47542" y="10031"/>
                    <a:pt x="48157" y="6236"/>
                    <a:pt x="46362" y="3415"/>
                  </a:cubicBezTo>
                  <a:cubicBezTo>
                    <a:pt x="44909" y="1106"/>
                    <a:pt x="42145" y="0"/>
                    <a:pt x="393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7"/>
            <p:cNvSpPr/>
            <p:nvPr/>
          </p:nvSpPr>
          <p:spPr>
            <a:xfrm rot="718822">
              <a:off x="8428587" y="3328473"/>
              <a:ext cx="409048" cy="200495"/>
            </a:xfrm>
            <a:custGeom>
              <a:avLst/>
              <a:gdLst/>
              <a:ahLst/>
              <a:cxnLst/>
              <a:rect l="l" t="t" r="r" b="b"/>
              <a:pathLst>
                <a:path w="17717" h="8684" extrusionOk="0">
                  <a:moveTo>
                    <a:pt x="13244" y="85"/>
                  </a:moveTo>
                  <a:cubicBezTo>
                    <a:pt x="13109" y="85"/>
                    <a:pt x="12983" y="218"/>
                    <a:pt x="13050" y="351"/>
                  </a:cubicBezTo>
                  <a:cubicBezTo>
                    <a:pt x="13050" y="377"/>
                    <a:pt x="13075" y="403"/>
                    <a:pt x="13101" y="428"/>
                  </a:cubicBezTo>
                  <a:cubicBezTo>
                    <a:pt x="13139" y="454"/>
                    <a:pt x="13184" y="467"/>
                    <a:pt x="13229" y="467"/>
                  </a:cubicBezTo>
                  <a:cubicBezTo>
                    <a:pt x="13274" y="467"/>
                    <a:pt x="13319" y="454"/>
                    <a:pt x="13357" y="428"/>
                  </a:cubicBezTo>
                  <a:cubicBezTo>
                    <a:pt x="13511" y="351"/>
                    <a:pt x="13460" y="146"/>
                    <a:pt x="13306" y="95"/>
                  </a:cubicBezTo>
                  <a:cubicBezTo>
                    <a:pt x="13285" y="88"/>
                    <a:pt x="13264" y="85"/>
                    <a:pt x="13244" y="85"/>
                  </a:cubicBezTo>
                  <a:close/>
                  <a:moveTo>
                    <a:pt x="9983" y="0"/>
                  </a:moveTo>
                  <a:cubicBezTo>
                    <a:pt x="9903" y="0"/>
                    <a:pt x="9827" y="28"/>
                    <a:pt x="9767" y="95"/>
                  </a:cubicBezTo>
                  <a:cubicBezTo>
                    <a:pt x="9742" y="121"/>
                    <a:pt x="9716" y="172"/>
                    <a:pt x="9690" y="223"/>
                  </a:cubicBezTo>
                  <a:cubicBezTo>
                    <a:pt x="9639" y="403"/>
                    <a:pt x="9690" y="582"/>
                    <a:pt x="9844" y="685"/>
                  </a:cubicBezTo>
                  <a:cubicBezTo>
                    <a:pt x="9910" y="731"/>
                    <a:pt x="9982" y="752"/>
                    <a:pt x="10050" y="752"/>
                  </a:cubicBezTo>
                  <a:cubicBezTo>
                    <a:pt x="10249" y="752"/>
                    <a:pt x="10428" y="580"/>
                    <a:pt x="10408" y="351"/>
                  </a:cubicBezTo>
                  <a:cubicBezTo>
                    <a:pt x="10390" y="169"/>
                    <a:pt x="10178" y="0"/>
                    <a:pt x="9983" y="0"/>
                  </a:cubicBezTo>
                  <a:close/>
                  <a:moveTo>
                    <a:pt x="7556" y="654"/>
                  </a:moveTo>
                  <a:cubicBezTo>
                    <a:pt x="7486" y="654"/>
                    <a:pt x="7412" y="721"/>
                    <a:pt x="7434" y="787"/>
                  </a:cubicBezTo>
                  <a:lnTo>
                    <a:pt x="7434" y="813"/>
                  </a:lnTo>
                  <a:cubicBezTo>
                    <a:pt x="7460" y="839"/>
                    <a:pt x="7460" y="839"/>
                    <a:pt x="7460" y="839"/>
                  </a:cubicBezTo>
                  <a:cubicBezTo>
                    <a:pt x="7485" y="864"/>
                    <a:pt x="7517" y="877"/>
                    <a:pt x="7546" y="877"/>
                  </a:cubicBezTo>
                  <a:cubicBezTo>
                    <a:pt x="7575" y="877"/>
                    <a:pt x="7601" y="864"/>
                    <a:pt x="7613" y="839"/>
                  </a:cubicBezTo>
                  <a:cubicBezTo>
                    <a:pt x="7690" y="787"/>
                    <a:pt x="7690" y="685"/>
                    <a:pt x="7588" y="659"/>
                  </a:cubicBezTo>
                  <a:cubicBezTo>
                    <a:pt x="7578" y="656"/>
                    <a:pt x="7567" y="654"/>
                    <a:pt x="7556" y="654"/>
                  </a:cubicBezTo>
                  <a:close/>
                  <a:moveTo>
                    <a:pt x="12799" y="1638"/>
                  </a:moveTo>
                  <a:cubicBezTo>
                    <a:pt x="12396" y="1638"/>
                    <a:pt x="11973" y="2067"/>
                    <a:pt x="12178" y="2454"/>
                  </a:cubicBezTo>
                  <a:lnTo>
                    <a:pt x="12152" y="2454"/>
                  </a:lnTo>
                  <a:cubicBezTo>
                    <a:pt x="12203" y="2531"/>
                    <a:pt x="12255" y="2582"/>
                    <a:pt x="12306" y="2634"/>
                  </a:cubicBezTo>
                  <a:cubicBezTo>
                    <a:pt x="12435" y="2734"/>
                    <a:pt x="12595" y="2786"/>
                    <a:pt x="12756" y="2786"/>
                  </a:cubicBezTo>
                  <a:cubicBezTo>
                    <a:pt x="12885" y="2786"/>
                    <a:pt x="13013" y="2753"/>
                    <a:pt x="13127" y="2685"/>
                  </a:cubicBezTo>
                  <a:cubicBezTo>
                    <a:pt x="13511" y="2403"/>
                    <a:pt x="13409" y="1787"/>
                    <a:pt x="12947" y="1659"/>
                  </a:cubicBezTo>
                  <a:cubicBezTo>
                    <a:pt x="12899" y="1645"/>
                    <a:pt x="12849" y="1638"/>
                    <a:pt x="12799" y="1638"/>
                  </a:cubicBezTo>
                  <a:close/>
                  <a:moveTo>
                    <a:pt x="6278" y="2155"/>
                  </a:moveTo>
                  <a:cubicBezTo>
                    <a:pt x="6196" y="2155"/>
                    <a:pt x="6115" y="2183"/>
                    <a:pt x="6049" y="2249"/>
                  </a:cubicBezTo>
                  <a:lnTo>
                    <a:pt x="6075" y="2249"/>
                  </a:lnTo>
                  <a:cubicBezTo>
                    <a:pt x="6049" y="2275"/>
                    <a:pt x="6024" y="2326"/>
                    <a:pt x="5998" y="2377"/>
                  </a:cubicBezTo>
                  <a:cubicBezTo>
                    <a:pt x="5947" y="2557"/>
                    <a:pt x="5998" y="2736"/>
                    <a:pt x="6152" y="2839"/>
                  </a:cubicBezTo>
                  <a:cubicBezTo>
                    <a:pt x="6212" y="2886"/>
                    <a:pt x="6279" y="2906"/>
                    <a:pt x="6345" y="2906"/>
                  </a:cubicBezTo>
                  <a:cubicBezTo>
                    <a:pt x="6532" y="2906"/>
                    <a:pt x="6709" y="2740"/>
                    <a:pt x="6690" y="2531"/>
                  </a:cubicBezTo>
                  <a:cubicBezTo>
                    <a:pt x="6690" y="2330"/>
                    <a:pt x="6481" y="2155"/>
                    <a:pt x="6278" y="2155"/>
                  </a:cubicBezTo>
                  <a:close/>
                  <a:moveTo>
                    <a:pt x="15296" y="2488"/>
                  </a:moveTo>
                  <a:cubicBezTo>
                    <a:pt x="15012" y="2488"/>
                    <a:pt x="14712" y="2798"/>
                    <a:pt x="14870" y="3070"/>
                  </a:cubicBezTo>
                  <a:cubicBezTo>
                    <a:pt x="14896" y="3121"/>
                    <a:pt x="14922" y="3146"/>
                    <a:pt x="14947" y="3198"/>
                  </a:cubicBezTo>
                  <a:cubicBezTo>
                    <a:pt x="15046" y="3268"/>
                    <a:pt x="15152" y="3308"/>
                    <a:pt x="15258" y="3308"/>
                  </a:cubicBezTo>
                  <a:cubicBezTo>
                    <a:pt x="15344" y="3308"/>
                    <a:pt x="15430" y="3281"/>
                    <a:pt x="15511" y="3223"/>
                  </a:cubicBezTo>
                  <a:cubicBezTo>
                    <a:pt x="15793" y="3044"/>
                    <a:pt x="15716" y="2608"/>
                    <a:pt x="15409" y="2505"/>
                  </a:cubicBezTo>
                  <a:cubicBezTo>
                    <a:pt x="15372" y="2493"/>
                    <a:pt x="15334" y="2488"/>
                    <a:pt x="15296" y="2488"/>
                  </a:cubicBezTo>
                  <a:close/>
                  <a:moveTo>
                    <a:pt x="3455" y="3035"/>
                  </a:moveTo>
                  <a:cubicBezTo>
                    <a:pt x="3318" y="3035"/>
                    <a:pt x="3186" y="3190"/>
                    <a:pt x="3254" y="3326"/>
                  </a:cubicBezTo>
                  <a:cubicBezTo>
                    <a:pt x="3254" y="3352"/>
                    <a:pt x="3280" y="3352"/>
                    <a:pt x="3306" y="3377"/>
                  </a:cubicBezTo>
                  <a:cubicBezTo>
                    <a:pt x="3348" y="3420"/>
                    <a:pt x="3398" y="3439"/>
                    <a:pt x="3447" y="3439"/>
                  </a:cubicBezTo>
                  <a:cubicBezTo>
                    <a:pt x="3488" y="3439"/>
                    <a:pt x="3527" y="3426"/>
                    <a:pt x="3562" y="3403"/>
                  </a:cubicBezTo>
                  <a:cubicBezTo>
                    <a:pt x="3690" y="3300"/>
                    <a:pt x="3665" y="3095"/>
                    <a:pt x="3511" y="3044"/>
                  </a:cubicBezTo>
                  <a:cubicBezTo>
                    <a:pt x="3492" y="3038"/>
                    <a:pt x="3474" y="3035"/>
                    <a:pt x="3455" y="3035"/>
                  </a:cubicBezTo>
                  <a:close/>
                  <a:moveTo>
                    <a:pt x="10101" y="2744"/>
                  </a:moveTo>
                  <a:cubicBezTo>
                    <a:pt x="10028" y="2744"/>
                    <a:pt x="9956" y="2766"/>
                    <a:pt x="9894" y="2817"/>
                  </a:cubicBezTo>
                  <a:lnTo>
                    <a:pt x="9894" y="2817"/>
                  </a:lnTo>
                  <a:cubicBezTo>
                    <a:pt x="9894" y="2816"/>
                    <a:pt x="9895" y="2815"/>
                    <a:pt x="9896" y="2813"/>
                  </a:cubicBezTo>
                  <a:lnTo>
                    <a:pt x="9896" y="2813"/>
                  </a:lnTo>
                  <a:lnTo>
                    <a:pt x="9870" y="2839"/>
                  </a:lnTo>
                  <a:cubicBezTo>
                    <a:pt x="9878" y="2831"/>
                    <a:pt x="9886" y="2824"/>
                    <a:pt x="9894" y="2817"/>
                  </a:cubicBezTo>
                  <a:lnTo>
                    <a:pt x="9894" y="2817"/>
                  </a:lnTo>
                  <a:cubicBezTo>
                    <a:pt x="9869" y="2867"/>
                    <a:pt x="9844" y="2916"/>
                    <a:pt x="9819" y="2941"/>
                  </a:cubicBezTo>
                  <a:cubicBezTo>
                    <a:pt x="9767" y="3121"/>
                    <a:pt x="9819" y="3300"/>
                    <a:pt x="9973" y="3429"/>
                  </a:cubicBezTo>
                  <a:cubicBezTo>
                    <a:pt x="10030" y="3467"/>
                    <a:pt x="10094" y="3485"/>
                    <a:pt x="10158" y="3485"/>
                  </a:cubicBezTo>
                  <a:cubicBezTo>
                    <a:pt x="10348" y="3485"/>
                    <a:pt x="10530" y="3326"/>
                    <a:pt x="10511" y="3095"/>
                  </a:cubicBezTo>
                  <a:cubicBezTo>
                    <a:pt x="10511" y="2913"/>
                    <a:pt x="10304" y="2744"/>
                    <a:pt x="10101" y="2744"/>
                  </a:cubicBezTo>
                  <a:close/>
                  <a:moveTo>
                    <a:pt x="14770" y="4548"/>
                  </a:moveTo>
                  <a:cubicBezTo>
                    <a:pt x="14646" y="4548"/>
                    <a:pt x="14495" y="4700"/>
                    <a:pt x="14563" y="4813"/>
                  </a:cubicBezTo>
                  <a:cubicBezTo>
                    <a:pt x="14588" y="4839"/>
                    <a:pt x="14588" y="4865"/>
                    <a:pt x="14614" y="4890"/>
                  </a:cubicBezTo>
                  <a:cubicBezTo>
                    <a:pt x="14661" y="4922"/>
                    <a:pt x="14719" y="4944"/>
                    <a:pt x="14780" y="4944"/>
                  </a:cubicBezTo>
                  <a:cubicBezTo>
                    <a:pt x="14818" y="4944"/>
                    <a:pt x="14857" y="4935"/>
                    <a:pt x="14896" y="4916"/>
                  </a:cubicBezTo>
                  <a:cubicBezTo>
                    <a:pt x="15024" y="4813"/>
                    <a:pt x="14998" y="4608"/>
                    <a:pt x="14819" y="4557"/>
                  </a:cubicBezTo>
                  <a:cubicBezTo>
                    <a:pt x="14804" y="4551"/>
                    <a:pt x="14787" y="4548"/>
                    <a:pt x="14770" y="4548"/>
                  </a:cubicBezTo>
                  <a:close/>
                  <a:moveTo>
                    <a:pt x="4573" y="4622"/>
                  </a:moveTo>
                  <a:cubicBezTo>
                    <a:pt x="4312" y="4622"/>
                    <a:pt x="4040" y="4894"/>
                    <a:pt x="4177" y="5147"/>
                  </a:cubicBezTo>
                  <a:cubicBezTo>
                    <a:pt x="4203" y="5172"/>
                    <a:pt x="4229" y="5224"/>
                    <a:pt x="4254" y="5249"/>
                  </a:cubicBezTo>
                  <a:cubicBezTo>
                    <a:pt x="4344" y="5324"/>
                    <a:pt x="4451" y="5364"/>
                    <a:pt x="4555" y="5364"/>
                  </a:cubicBezTo>
                  <a:cubicBezTo>
                    <a:pt x="4630" y="5364"/>
                    <a:pt x="4703" y="5343"/>
                    <a:pt x="4767" y="5300"/>
                  </a:cubicBezTo>
                  <a:cubicBezTo>
                    <a:pt x="5024" y="5121"/>
                    <a:pt x="4972" y="4711"/>
                    <a:pt x="4665" y="4634"/>
                  </a:cubicBezTo>
                  <a:cubicBezTo>
                    <a:pt x="4635" y="4626"/>
                    <a:pt x="4604" y="4622"/>
                    <a:pt x="4573" y="4622"/>
                  </a:cubicBezTo>
                  <a:close/>
                  <a:moveTo>
                    <a:pt x="8987" y="4400"/>
                  </a:moveTo>
                  <a:cubicBezTo>
                    <a:pt x="8604" y="4400"/>
                    <a:pt x="8182" y="4821"/>
                    <a:pt x="8383" y="5224"/>
                  </a:cubicBezTo>
                  <a:cubicBezTo>
                    <a:pt x="8408" y="5275"/>
                    <a:pt x="8460" y="5352"/>
                    <a:pt x="8537" y="5403"/>
                  </a:cubicBezTo>
                  <a:cubicBezTo>
                    <a:pt x="8665" y="5503"/>
                    <a:pt x="8818" y="5555"/>
                    <a:pt x="8972" y="5555"/>
                  </a:cubicBezTo>
                  <a:cubicBezTo>
                    <a:pt x="9094" y="5555"/>
                    <a:pt x="9218" y="5522"/>
                    <a:pt x="9331" y="5454"/>
                  </a:cubicBezTo>
                  <a:cubicBezTo>
                    <a:pt x="9716" y="5172"/>
                    <a:pt x="9614" y="4557"/>
                    <a:pt x="9152" y="4429"/>
                  </a:cubicBezTo>
                  <a:cubicBezTo>
                    <a:pt x="9099" y="4409"/>
                    <a:pt x="9044" y="4400"/>
                    <a:pt x="8987" y="4400"/>
                  </a:cubicBezTo>
                  <a:close/>
                  <a:moveTo>
                    <a:pt x="16985" y="4741"/>
                  </a:moveTo>
                  <a:cubicBezTo>
                    <a:pt x="16596" y="4741"/>
                    <a:pt x="16152" y="5169"/>
                    <a:pt x="16358" y="5557"/>
                  </a:cubicBezTo>
                  <a:cubicBezTo>
                    <a:pt x="16409" y="5634"/>
                    <a:pt x="16460" y="5685"/>
                    <a:pt x="16511" y="5736"/>
                  </a:cubicBezTo>
                  <a:cubicBezTo>
                    <a:pt x="16640" y="5836"/>
                    <a:pt x="16793" y="5889"/>
                    <a:pt x="16947" y="5889"/>
                  </a:cubicBezTo>
                  <a:cubicBezTo>
                    <a:pt x="17069" y="5889"/>
                    <a:pt x="17193" y="5856"/>
                    <a:pt x="17306" y="5788"/>
                  </a:cubicBezTo>
                  <a:cubicBezTo>
                    <a:pt x="17717" y="5506"/>
                    <a:pt x="17614" y="4890"/>
                    <a:pt x="17127" y="4762"/>
                  </a:cubicBezTo>
                  <a:cubicBezTo>
                    <a:pt x="17081" y="4748"/>
                    <a:pt x="17034" y="4741"/>
                    <a:pt x="16985" y="4741"/>
                  </a:cubicBezTo>
                  <a:close/>
                  <a:moveTo>
                    <a:pt x="6587" y="6245"/>
                  </a:moveTo>
                  <a:cubicBezTo>
                    <a:pt x="6511" y="6245"/>
                    <a:pt x="6414" y="6334"/>
                    <a:pt x="6460" y="6403"/>
                  </a:cubicBezTo>
                  <a:cubicBezTo>
                    <a:pt x="6460" y="6429"/>
                    <a:pt x="6485" y="6429"/>
                    <a:pt x="6485" y="6454"/>
                  </a:cubicBezTo>
                  <a:cubicBezTo>
                    <a:pt x="6511" y="6467"/>
                    <a:pt x="6536" y="6474"/>
                    <a:pt x="6562" y="6474"/>
                  </a:cubicBezTo>
                  <a:cubicBezTo>
                    <a:pt x="6588" y="6474"/>
                    <a:pt x="6613" y="6467"/>
                    <a:pt x="6639" y="6454"/>
                  </a:cubicBezTo>
                  <a:cubicBezTo>
                    <a:pt x="6716" y="6403"/>
                    <a:pt x="6690" y="6275"/>
                    <a:pt x="6613" y="6249"/>
                  </a:cubicBezTo>
                  <a:cubicBezTo>
                    <a:pt x="6605" y="6246"/>
                    <a:pt x="6596" y="6245"/>
                    <a:pt x="6587" y="6245"/>
                  </a:cubicBezTo>
                  <a:close/>
                  <a:moveTo>
                    <a:pt x="813" y="5837"/>
                  </a:moveTo>
                  <a:cubicBezTo>
                    <a:pt x="428" y="5837"/>
                    <a:pt x="1" y="6278"/>
                    <a:pt x="203" y="6659"/>
                  </a:cubicBezTo>
                  <a:cubicBezTo>
                    <a:pt x="228" y="6711"/>
                    <a:pt x="280" y="6788"/>
                    <a:pt x="357" y="6839"/>
                  </a:cubicBezTo>
                  <a:cubicBezTo>
                    <a:pt x="485" y="6939"/>
                    <a:pt x="638" y="6991"/>
                    <a:pt x="792" y="6991"/>
                  </a:cubicBezTo>
                  <a:cubicBezTo>
                    <a:pt x="915" y="6991"/>
                    <a:pt x="1038" y="6958"/>
                    <a:pt x="1152" y="6890"/>
                  </a:cubicBezTo>
                  <a:cubicBezTo>
                    <a:pt x="1536" y="6608"/>
                    <a:pt x="1434" y="5993"/>
                    <a:pt x="972" y="5865"/>
                  </a:cubicBezTo>
                  <a:cubicBezTo>
                    <a:pt x="921" y="5845"/>
                    <a:pt x="868" y="5837"/>
                    <a:pt x="813" y="5837"/>
                  </a:cubicBezTo>
                  <a:close/>
                  <a:moveTo>
                    <a:pt x="8010" y="7201"/>
                  </a:moveTo>
                  <a:cubicBezTo>
                    <a:pt x="7933" y="7201"/>
                    <a:pt x="7856" y="7225"/>
                    <a:pt x="7791" y="7279"/>
                  </a:cubicBezTo>
                  <a:lnTo>
                    <a:pt x="7791" y="7279"/>
                  </a:lnTo>
                  <a:cubicBezTo>
                    <a:pt x="7792" y="7278"/>
                    <a:pt x="7792" y="7276"/>
                    <a:pt x="7793" y="7275"/>
                  </a:cubicBezTo>
                  <a:lnTo>
                    <a:pt x="7793" y="7275"/>
                  </a:lnTo>
                  <a:lnTo>
                    <a:pt x="7767" y="7301"/>
                  </a:lnTo>
                  <a:cubicBezTo>
                    <a:pt x="7775" y="7293"/>
                    <a:pt x="7783" y="7286"/>
                    <a:pt x="7791" y="7279"/>
                  </a:cubicBezTo>
                  <a:lnTo>
                    <a:pt x="7791" y="7279"/>
                  </a:lnTo>
                  <a:cubicBezTo>
                    <a:pt x="7766" y="7328"/>
                    <a:pt x="7741" y="7353"/>
                    <a:pt x="7716" y="7403"/>
                  </a:cubicBezTo>
                  <a:cubicBezTo>
                    <a:pt x="7665" y="7583"/>
                    <a:pt x="7716" y="7762"/>
                    <a:pt x="7870" y="7890"/>
                  </a:cubicBezTo>
                  <a:cubicBezTo>
                    <a:pt x="7928" y="7929"/>
                    <a:pt x="7992" y="7946"/>
                    <a:pt x="8055" y="7946"/>
                  </a:cubicBezTo>
                  <a:cubicBezTo>
                    <a:pt x="8245" y="7946"/>
                    <a:pt x="8428" y="7788"/>
                    <a:pt x="8408" y="7557"/>
                  </a:cubicBezTo>
                  <a:cubicBezTo>
                    <a:pt x="8408" y="7360"/>
                    <a:pt x="8209" y="7201"/>
                    <a:pt x="8010" y="7201"/>
                  </a:cubicBezTo>
                  <a:close/>
                  <a:moveTo>
                    <a:pt x="4446" y="7536"/>
                  </a:moveTo>
                  <a:cubicBezTo>
                    <a:pt x="4057" y="7536"/>
                    <a:pt x="3613" y="7964"/>
                    <a:pt x="3818" y="8352"/>
                  </a:cubicBezTo>
                  <a:cubicBezTo>
                    <a:pt x="3844" y="8429"/>
                    <a:pt x="3895" y="8480"/>
                    <a:pt x="3972" y="8531"/>
                  </a:cubicBezTo>
                  <a:cubicBezTo>
                    <a:pt x="4087" y="8631"/>
                    <a:pt x="4241" y="8684"/>
                    <a:pt x="4399" y="8684"/>
                  </a:cubicBezTo>
                  <a:cubicBezTo>
                    <a:pt x="4525" y="8684"/>
                    <a:pt x="4654" y="8651"/>
                    <a:pt x="4767" y="8583"/>
                  </a:cubicBezTo>
                  <a:cubicBezTo>
                    <a:pt x="5152" y="8301"/>
                    <a:pt x="5049" y="7685"/>
                    <a:pt x="4588" y="7557"/>
                  </a:cubicBezTo>
                  <a:cubicBezTo>
                    <a:pt x="4542" y="7543"/>
                    <a:pt x="4495" y="7536"/>
                    <a:pt x="4446" y="753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7"/>
            <p:cNvSpPr/>
            <p:nvPr/>
          </p:nvSpPr>
          <p:spPr>
            <a:xfrm rot="718822">
              <a:off x="7632882" y="3365539"/>
              <a:ext cx="918528" cy="1181592"/>
            </a:xfrm>
            <a:custGeom>
              <a:avLst/>
              <a:gdLst/>
              <a:ahLst/>
              <a:cxnLst/>
              <a:rect l="l" t="t" r="r" b="b"/>
              <a:pathLst>
                <a:path w="39784" h="51178" extrusionOk="0">
                  <a:moveTo>
                    <a:pt x="39268" y="0"/>
                  </a:moveTo>
                  <a:cubicBezTo>
                    <a:pt x="39198" y="0"/>
                    <a:pt x="39125" y="22"/>
                    <a:pt x="39054" y="72"/>
                  </a:cubicBezTo>
                  <a:cubicBezTo>
                    <a:pt x="26772" y="10380"/>
                    <a:pt x="10053" y="27535"/>
                    <a:pt x="104" y="50665"/>
                  </a:cubicBezTo>
                  <a:cubicBezTo>
                    <a:pt x="1" y="50895"/>
                    <a:pt x="180" y="51152"/>
                    <a:pt x="437" y="51177"/>
                  </a:cubicBezTo>
                  <a:cubicBezTo>
                    <a:pt x="565" y="51177"/>
                    <a:pt x="668" y="51075"/>
                    <a:pt x="719" y="50972"/>
                  </a:cubicBezTo>
                  <a:cubicBezTo>
                    <a:pt x="10668" y="27945"/>
                    <a:pt x="27310" y="10868"/>
                    <a:pt x="39516" y="611"/>
                  </a:cubicBezTo>
                  <a:cubicBezTo>
                    <a:pt x="39784" y="363"/>
                    <a:pt x="39555" y="0"/>
                    <a:pt x="39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7"/>
            <p:cNvSpPr/>
            <p:nvPr/>
          </p:nvSpPr>
          <p:spPr>
            <a:xfrm rot="718822">
              <a:off x="8009603" y="2528280"/>
              <a:ext cx="906430" cy="1506230"/>
            </a:xfrm>
            <a:custGeom>
              <a:avLst/>
              <a:gdLst/>
              <a:ahLst/>
              <a:cxnLst/>
              <a:rect l="l" t="t" r="r" b="b"/>
              <a:pathLst>
                <a:path w="39260" h="65239" extrusionOk="0">
                  <a:moveTo>
                    <a:pt x="31193" y="1"/>
                  </a:moveTo>
                  <a:cubicBezTo>
                    <a:pt x="29629" y="1"/>
                    <a:pt x="28036" y="370"/>
                    <a:pt x="26643" y="1056"/>
                  </a:cubicBezTo>
                  <a:cubicBezTo>
                    <a:pt x="23259" y="2722"/>
                    <a:pt x="20848" y="5825"/>
                    <a:pt x="18746" y="8953"/>
                  </a:cubicBezTo>
                  <a:lnTo>
                    <a:pt x="18746" y="8928"/>
                  </a:lnTo>
                  <a:cubicBezTo>
                    <a:pt x="13079" y="17313"/>
                    <a:pt x="9001" y="26595"/>
                    <a:pt x="6078" y="36263"/>
                  </a:cubicBezTo>
                  <a:cubicBezTo>
                    <a:pt x="5078" y="39622"/>
                    <a:pt x="4027" y="42058"/>
                    <a:pt x="2822" y="45340"/>
                  </a:cubicBezTo>
                  <a:cubicBezTo>
                    <a:pt x="214" y="52473"/>
                    <a:pt x="1430" y="62307"/>
                    <a:pt x="14" y="65213"/>
                  </a:cubicBezTo>
                  <a:lnTo>
                    <a:pt x="14" y="65213"/>
                  </a:lnTo>
                  <a:cubicBezTo>
                    <a:pt x="7580" y="49885"/>
                    <a:pt x="20598" y="32563"/>
                    <a:pt x="32080" y="19877"/>
                  </a:cubicBezTo>
                  <a:cubicBezTo>
                    <a:pt x="34310" y="17415"/>
                    <a:pt x="36644" y="14928"/>
                    <a:pt x="37952" y="11851"/>
                  </a:cubicBezTo>
                  <a:cubicBezTo>
                    <a:pt x="39234" y="8800"/>
                    <a:pt x="39259" y="4928"/>
                    <a:pt x="37054" y="2415"/>
                  </a:cubicBezTo>
                  <a:cubicBezTo>
                    <a:pt x="35606" y="755"/>
                    <a:pt x="33429" y="1"/>
                    <a:pt x="31193" y="1"/>
                  </a:cubicBezTo>
                  <a:close/>
                  <a:moveTo>
                    <a:pt x="14" y="65213"/>
                  </a:moveTo>
                  <a:lnTo>
                    <a:pt x="14" y="65213"/>
                  </a:lnTo>
                  <a:cubicBezTo>
                    <a:pt x="10" y="65221"/>
                    <a:pt x="5" y="65230"/>
                    <a:pt x="1" y="65239"/>
                  </a:cubicBezTo>
                  <a:cubicBezTo>
                    <a:pt x="5" y="65230"/>
                    <a:pt x="10" y="65221"/>
                    <a:pt x="14" y="652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7"/>
            <p:cNvSpPr/>
            <p:nvPr/>
          </p:nvSpPr>
          <p:spPr>
            <a:xfrm rot="718822">
              <a:off x="8025575" y="2445523"/>
              <a:ext cx="854321" cy="1538669"/>
            </a:xfrm>
            <a:custGeom>
              <a:avLst/>
              <a:gdLst/>
              <a:ahLst/>
              <a:cxnLst/>
              <a:rect l="l" t="t" r="r" b="b"/>
              <a:pathLst>
                <a:path w="37003" h="66644" extrusionOk="0">
                  <a:moveTo>
                    <a:pt x="29021" y="0"/>
                  </a:moveTo>
                  <a:cubicBezTo>
                    <a:pt x="27307" y="0"/>
                    <a:pt x="25551" y="457"/>
                    <a:pt x="24053" y="1281"/>
                  </a:cubicBezTo>
                  <a:cubicBezTo>
                    <a:pt x="20745" y="3128"/>
                    <a:pt x="18489" y="6333"/>
                    <a:pt x="16514" y="9538"/>
                  </a:cubicBezTo>
                  <a:lnTo>
                    <a:pt x="16514" y="9513"/>
                  </a:lnTo>
                  <a:cubicBezTo>
                    <a:pt x="11232" y="18154"/>
                    <a:pt x="7591" y="27616"/>
                    <a:pt x="5129" y="37411"/>
                  </a:cubicBezTo>
                  <a:cubicBezTo>
                    <a:pt x="4257" y="40796"/>
                    <a:pt x="3360" y="43284"/>
                    <a:pt x="2308" y="46617"/>
                  </a:cubicBezTo>
                  <a:cubicBezTo>
                    <a:pt x="1" y="53874"/>
                    <a:pt x="1693" y="63669"/>
                    <a:pt x="411" y="66644"/>
                  </a:cubicBezTo>
                  <a:lnTo>
                    <a:pt x="411" y="66644"/>
                  </a:lnTo>
                  <a:cubicBezTo>
                    <a:pt x="7257" y="50951"/>
                    <a:pt x="19437" y="33052"/>
                    <a:pt x="30335" y="19846"/>
                  </a:cubicBezTo>
                  <a:cubicBezTo>
                    <a:pt x="32464" y="17257"/>
                    <a:pt x="34695" y="14692"/>
                    <a:pt x="35849" y="11564"/>
                  </a:cubicBezTo>
                  <a:cubicBezTo>
                    <a:pt x="37002" y="8436"/>
                    <a:pt x="36823" y="4564"/>
                    <a:pt x="34515" y="2153"/>
                  </a:cubicBezTo>
                  <a:cubicBezTo>
                    <a:pt x="33098" y="666"/>
                    <a:pt x="31091" y="0"/>
                    <a:pt x="290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7"/>
            <p:cNvSpPr/>
            <p:nvPr/>
          </p:nvSpPr>
          <p:spPr>
            <a:xfrm rot="718822">
              <a:off x="8557141" y="2511476"/>
              <a:ext cx="353037" cy="279917"/>
            </a:xfrm>
            <a:custGeom>
              <a:avLst/>
              <a:gdLst/>
              <a:ahLst/>
              <a:cxnLst/>
              <a:rect l="l" t="t" r="r" b="b"/>
              <a:pathLst>
                <a:path w="15291" h="12124" extrusionOk="0">
                  <a:moveTo>
                    <a:pt x="8935" y="0"/>
                  </a:moveTo>
                  <a:cubicBezTo>
                    <a:pt x="8915" y="0"/>
                    <a:pt x="8895" y="3"/>
                    <a:pt x="8873" y="9"/>
                  </a:cubicBezTo>
                  <a:cubicBezTo>
                    <a:pt x="8745" y="35"/>
                    <a:pt x="8642" y="265"/>
                    <a:pt x="8770" y="368"/>
                  </a:cubicBezTo>
                  <a:cubicBezTo>
                    <a:pt x="8796" y="368"/>
                    <a:pt x="8822" y="368"/>
                    <a:pt x="8847" y="394"/>
                  </a:cubicBezTo>
                  <a:cubicBezTo>
                    <a:pt x="8950" y="394"/>
                    <a:pt x="9053" y="368"/>
                    <a:pt x="9104" y="265"/>
                  </a:cubicBezTo>
                  <a:cubicBezTo>
                    <a:pt x="9172" y="153"/>
                    <a:pt x="9080" y="0"/>
                    <a:pt x="8935" y="0"/>
                  </a:cubicBezTo>
                  <a:close/>
                  <a:moveTo>
                    <a:pt x="11916" y="1183"/>
                  </a:moveTo>
                  <a:cubicBezTo>
                    <a:pt x="11893" y="1183"/>
                    <a:pt x="11871" y="1185"/>
                    <a:pt x="11848" y="1189"/>
                  </a:cubicBezTo>
                  <a:cubicBezTo>
                    <a:pt x="11565" y="1240"/>
                    <a:pt x="11360" y="1753"/>
                    <a:pt x="11642" y="1932"/>
                  </a:cubicBezTo>
                  <a:cubicBezTo>
                    <a:pt x="11694" y="1958"/>
                    <a:pt x="11745" y="1983"/>
                    <a:pt x="11796" y="2009"/>
                  </a:cubicBezTo>
                  <a:cubicBezTo>
                    <a:pt x="11822" y="2012"/>
                    <a:pt x="11848" y="2014"/>
                    <a:pt x="11873" y="2014"/>
                  </a:cubicBezTo>
                  <a:cubicBezTo>
                    <a:pt x="12051" y="2014"/>
                    <a:pt x="12219" y="1935"/>
                    <a:pt x="12309" y="1778"/>
                  </a:cubicBezTo>
                  <a:cubicBezTo>
                    <a:pt x="12452" y="1492"/>
                    <a:pt x="12218" y="1183"/>
                    <a:pt x="11916" y="1183"/>
                  </a:cubicBezTo>
                  <a:close/>
                  <a:moveTo>
                    <a:pt x="6093" y="1486"/>
                  </a:moveTo>
                  <a:cubicBezTo>
                    <a:pt x="5938" y="1486"/>
                    <a:pt x="5786" y="1562"/>
                    <a:pt x="5745" y="1727"/>
                  </a:cubicBezTo>
                  <a:cubicBezTo>
                    <a:pt x="5745" y="1778"/>
                    <a:pt x="5745" y="1804"/>
                    <a:pt x="5745" y="1855"/>
                  </a:cubicBezTo>
                  <a:cubicBezTo>
                    <a:pt x="5770" y="2035"/>
                    <a:pt x="5924" y="2189"/>
                    <a:pt x="6104" y="2214"/>
                  </a:cubicBezTo>
                  <a:cubicBezTo>
                    <a:pt x="6114" y="2215"/>
                    <a:pt x="6124" y="2216"/>
                    <a:pt x="6134" y="2216"/>
                  </a:cubicBezTo>
                  <a:cubicBezTo>
                    <a:pt x="6400" y="2216"/>
                    <a:pt x="6585" y="1897"/>
                    <a:pt x="6437" y="1650"/>
                  </a:cubicBezTo>
                  <a:cubicBezTo>
                    <a:pt x="6366" y="1543"/>
                    <a:pt x="6228" y="1486"/>
                    <a:pt x="6093" y="1486"/>
                  </a:cubicBezTo>
                  <a:close/>
                  <a:moveTo>
                    <a:pt x="9380" y="1591"/>
                  </a:moveTo>
                  <a:cubicBezTo>
                    <a:pt x="9348" y="1591"/>
                    <a:pt x="9316" y="1593"/>
                    <a:pt x="9283" y="1599"/>
                  </a:cubicBezTo>
                  <a:cubicBezTo>
                    <a:pt x="8847" y="1676"/>
                    <a:pt x="8565" y="2394"/>
                    <a:pt x="8976" y="2676"/>
                  </a:cubicBezTo>
                  <a:cubicBezTo>
                    <a:pt x="9027" y="2701"/>
                    <a:pt x="9104" y="2753"/>
                    <a:pt x="9181" y="2753"/>
                  </a:cubicBezTo>
                  <a:cubicBezTo>
                    <a:pt x="9222" y="2760"/>
                    <a:pt x="9265" y="2764"/>
                    <a:pt x="9307" y="2764"/>
                  </a:cubicBezTo>
                  <a:cubicBezTo>
                    <a:pt x="9550" y="2764"/>
                    <a:pt x="9793" y="2642"/>
                    <a:pt x="9924" y="2445"/>
                  </a:cubicBezTo>
                  <a:cubicBezTo>
                    <a:pt x="10115" y="2040"/>
                    <a:pt x="9796" y="1591"/>
                    <a:pt x="9380" y="1591"/>
                  </a:cubicBezTo>
                  <a:close/>
                  <a:moveTo>
                    <a:pt x="4129" y="3189"/>
                  </a:moveTo>
                  <a:cubicBezTo>
                    <a:pt x="4052" y="3214"/>
                    <a:pt x="4001" y="3343"/>
                    <a:pt x="4078" y="3394"/>
                  </a:cubicBezTo>
                  <a:lnTo>
                    <a:pt x="4078" y="3419"/>
                  </a:lnTo>
                  <a:lnTo>
                    <a:pt x="4104" y="3419"/>
                  </a:lnTo>
                  <a:cubicBezTo>
                    <a:pt x="4155" y="3419"/>
                    <a:pt x="4232" y="3394"/>
                    <a:pt x="4257" y="3343"/>
                  </a:cubicBezTo>
                  <a:cubicBezTo>
                    <a:pt x="4283" y="3266"/>
                    <a:pt x="4206" y="3189"/>
                    <a:pt x="4129" y="3189"/>
                  </a:cubicBezTo>
                  <a:close/>
                  <a:moveTo>
                    <a:pt x="14587" y="2354"/>
                  </a:moveTo>
                  <a:cubicBezTo>
                    <a:pt x="14547" y="2354"/>
                    <a:pt x="14505" y="2359"/>
                    <a:pt x="14463" y="2368"/>
                  </a:cubicBezTo>
                  <a:cubicBezTo>
                    <a:pt x="14027" y="2445"/>
                    <a:pt x="13745" y="3137"/>
                    <a:pt x="14155" y="3419"/>
                  </a:cubicBezTo>
                  <a:lnTo>
                    <a:pt x="14130" y="3419"/>
                  </a:lnTo>
                  <a:cubicBezTo>
                    <a:pt x="14207" y="3471"/>
                    <a:pt x="14284" y="3496"/>
                    <a:pt x="14360" y="3496"/>
                  </a:cubicBezTo>
                  <a:cubicBezTo>
                    <a:pt x="14415" y="3511"/>
                    <a:pt x="14471" y="3519"/>
                    <a:pt x="14527" y="3519"/>
                  </a:cubicBezTo>
                  <a:cubicBezTo>
                    <a:pt x="14756" y="3519"/>
                    <a:pt x="14980" y="3395"/>
                    <a:pt x="15104" y="3189"/>
                  </a:cubicBezTo>
                  <a:cubicBezTo>
                    <a:pt x="15290" y="2793"/>
                    <a:pt x="14990" y="2354"/>
                    <a:pt x="14587" y="2354"/>
                  </a:cubicBezTo>
                  <a:close/>
                  <a:moveTo>
                    <a:pt x="12388" y="3205"/>
                  </a:moveTo>
                  <a:cubicBezTo>
                    <a:pt x="12371" y="3205"/>
                    <a:pt x="12353" y="3208"/>
                    <a:pt x="12335" y="3214"/>
                  </a:cubicBezTo>
                  <a:cubicBezTo>
                    <a:pt x="12181" y="3240"/>
                    <a:pt x="12078" y="3471"/>
                    <a:pt x="12232" y="3573"/>
                  </a:cubicBezTo>
                  <a:cubicBezTo>
                    <a:pt x="12258" y="3573"/>
                    <a:pt x="12283" y="3599"/>
                    <a:pt x="12309" y="3599"/>
                  </a:cubicBezTo>
                  <a:cubicBezTo>
                    <a:pt x="12323" y="3604"/>
                    <a:pt x="12337" y="3606"/>
                    <a:pt x="12352" y="3606"/>
                  </a:cubicBezTo>
                  <a:cubicBezTo>
                    <a:pt x="12421" y="3606"/>
                    <a:pt x="12498" y="3560"/>
                    <a:pt x="12540" y="3496"/>
                  </a:cubicBezTo>
                  <a:cubicBezTo>
                    <a:pt x="12608" y="3361"/>
                    <a:pt x="12516" y="3205"/>
                    <a:pt x="12388" y="3205"/>
                  </a:cubicBezTo>
                  <a:close/>
                  <a:moveTo>
                    <a:pt x="7478" y="3842"/>
                  </a:moveTo>
                  <a:cubicBezTo>
                    <a:pt x="7323" y="3842"/>
                    <a:pt x="7170" y="3912"/>
                    <a:pt x="7129" y="4061"/>
                  </a:cubicBezTo>
                  <a:lnTo>
                    <a:pt x="7155" y="4061"/>
                  </a:lnTo>
                  <a:cubicBezTo>
                    <a:pt x="7155" y="4112"/>
                    <a:pt x="7155" y="4163"/>
                    <a:pt x="7155" y="4214"/>
                  </a:cubicBezTo>
                  <a:cubicBezTo>
                    <a:pt x="7181" y="4394"/>
                    <a:pt x="7334" y="4522"/>
                    <a:pt x="7514" y="4573"/>
                  </a:cubicBezTo>
                  <a:cubicBezTo>
                    <a:pt x="7796" y="4573"/>
                    <a:pt x="7976" y="4240"/>
                    <a:pt x="7822" y="4009"/>
                  </a:cubicBezTo>
                  <a:cubicBezTo>
                    <a:pt x="7761" y="3900"/>
                    <a:pt x="7619" y="3842"/>
                    <a:pt x="7478" y="3842"/>
                  </a:cubicBezTo>
                  <a:close/>
                  <a:moveTo>
                    <a:pt x="3853" y="5099"/>
                  </a:moveTo>
                  <a:cubicBezTo>
                    <a:pt x="3701" y="5099"/>
                    <a:pt x="3554" y="5169"/>
                    <a:pt x="3514" y="5317"/>
                  </a:cubicBezTo>
                  <a:cubicBezTo>
                    <a:pt x="3514" y="5368"/>
                    <a:pt x="3514" y="5420"/>
                    <a:pt x="3514" y="5471"/>
                  </a:cubicBezTo>
                  <a:cubicBezTo>
                    <a:pt x="3539" y="5650"/>
                    <a:pt x="3693" y="5804"/>
                    <a:pt x="3873" y="5830"/>
                  </a:cubicBezTo>
                  <a:cubicBezTo>
                    <a:pt x="4155" y="5830"/>
                    <a:pt x="4360" y="5522"/>
                    <a:pt x="4206" y="5266"/>
                  </a:cubicBezTo>
                  <a:cubicBezTo>
                    <a:pt x="4133" y="5156"/>
                    <a:pt x="3991" y="5099"/>
                    <a:pt x="3853" y="5099"/>
                  </a:cubicBezTo>
                  <a:close/>
                  <a:moveTo>
                    <a:pt x="7382" y="5816"/>
                  </a:moveTo>
                  <a:cubicBezTo>
                    <a:pt x="7341" y="5816"/>
                    <a:pt x="7300" y="5820"/>
                    <a:pt x="7258" y="5830"/>
                  </a:cubicBezTo>
                  <a:cubicBezTo>
                    <a:pt x="6822" y="5907"/>
                    <a:pt x="6540" y="6625"/>
                    <a:pt x="6924" y="6907"/>
                  </a:cubicBezTo>
                  <a:lnTo>
                    <a:pt x="6950" y="6907"/>
                  </a:lnTo>
                  <a:cubicBezTo>
                    <a:pt x="7001" y="6932"/>
                    <a:pt x="7078" y="6958"/>
                    <a:pt x="7155" y="6984"/>
                  </a:cubicBezTo>
                  <a:cubicBezTo>
                    <a:pt x="7196" y="6991"/>
                    <a:pt x="7238" y="6995"/>
                    <a:pt x="7280" y="6995"/>
                  </a:cubicBezTo>
                  <a:cubicBezTo>
                    <a:pt x="7524" y="6995"/>
                    <a:pt x="7767" y="6869"/>
                    <a:pt x="7899" y="6650"/>
                  </a:cubicBezTo>
                  <a:cubicBezTo>
                    <a:pt x="8085" y="6254"/>
                    <a:pt x="7785" y="5816"/>
                    <a:pt x="7382" y="5816"/>
                  </a:cubicBezTo>
                  <a:close/>
                  <a:moveTo>
                    <a:pt x="1704" y="7231"/>
                  </a:moveTo>
                  <a:cubicBezTo>
                    <a:pt x="1684" y="7231"/>
                    <a:pt x="1663" y="7234"/>
                    <a:pt x="1642" y="7240"/>
                  </a:cubicBezTo>
                  <a:cubicBezTo>
                    <a:pt x="1514" y="7266"/>
                    <a:pt x="1411" y="7497"/>
                    <a:pt x="1539" y="7599"/>
                  </a:cubicBezTo>
                  <a:cubicBezTo>
                    <a:pt x="1565" y="7599"/>
                    <a:pt x="1591" y="7625"/>
                    <a:pt x="1616" y="7625"/>
                  </a:cubicBezTo>
                  <a:cubicBezTo>
                    <a:pt x="1634" y="7629"/>
                    <a:pt x="1653" y="7631"/>
                    <a:pt x="1670" y="7631"/>
                  </a:cubicBezTo>
                  <a:cubicBezTo>
                    <a:pt x="1754" y="7631"/>
                    <a:pt x="1830" y="7586"/>
                    <a:pt x="1873" y="7522"/>
                  </a:cubicBezTo>
                  <a:cubicBezTo>
                    <a:pt x="1940" y="7387"/>
                    <a:pt x="1849" y="7231"/>
                    <a:pt x="1704" y="7231"/>
                  </a:cubicBezTo>
                  <a:close/>
                  <a:moveTo>
                    <a:pt x="5899" y="8599"/>
                  </a:moveTo>
                  <a:cubicBezTo>
                    <a:pt x="5822" y="8599"/>
                    <a:pt x="5770" y="8753"/>
                    <a:pt x="5847" y="8804"/>
                  </a:cubicBezTo>
                  <a:cubicBezTo>
                    <a:pt x="5847" y="8804"/>
                    <a:pt x="5873" y="8804"/>
                    <a:pt x="5873" y="8830"/>
                  </a:cubicBezTo>
                  <a:cubicBezTo>
                    <a:pt x="5924" y="8830"/>
                    <a:pt x="6001" y="8804"/>
                    <a:pt x="6027" y="8753"/>
                  </a:cubicBezTo>
                  <a:cubicBezTo>
                    <a:pt x="6052" y="8676"/>
                    <a:pt x="5975" y="8599"/>
                    <a:pt x="5899" y="8599"/>
                  </a:cubicBezTo>
                  <a:close/>
                  <a:moveTo>
                    <a:pt x="3453" y="8132"/>
                  </a:moveTo>
                  <a:cubicBezTo>
                    <a:pt x="3431" y="8132"/>
                    <a:pt x="3408" y="8134"/>
                    <a:pt x="3386" y="8138"/>
                  </a:cubicBezTo>
                  <a:cubicBezTo>
                    <a:pt x="3103" y="8189"/>
                    <a:pt x="2924" y="8651"/>
                    <a:pt x="3206" y="8830"/>
                  </a:cubicBezTo>
                  <a:cubicBezTo>
                    <a:pt x="3232" y="8856"/>
                    <a:pt x="3283" y="8856"/>
                    <a:pt x="3334" y="8881"/>
                  </a:cubicBezTo>
                  <a:cubicBezTo>
                    <a:pt x="3357" y="8885"/>
                    <a:pt x="3380" y="8886"/>
                    <a:pt x="3403" y="8886"/>
                  </a:cubicBezTo>
                  <a:cubicBezTo>
                    <a:pt x="3558" y="8886"/>
                    <a:pt x="3706" y="8810"/>
                    <a:pt x="3796" y="8676"/>
                  </a:cubicBezTo>
                  <a:cubicBezTo>
                    <a:pt x="3915" y="8415"/>
                    <a:pt x="3726" y="8132"/>
                    <a:pt x="3453" y="8132"/>
                  </a:cubicBezTo>
                  <a:close/>
                  <a:moveTo>
                    <a:pt x="7730" y="8742"/>
                  </a:moveTo>
                  <a:cubicBezTo>
                    <a:pt x="7579" y="8742"/>
                    <a:pt x="7427" y="8819"/>
                    <a:pt x="7386" y="8984"/>
                  </a:cubicBezTo>
                  <a:cubicBezTo>
                    <a:pt x="7386" y="9010"/>
                    <a:pt x="7386" y="9061"/>
                    <a:pt x="7386" y="9112"/>
                  </a:cubicBezTo>
                  <a:cubicBezTo>
                    <a:pt x="7437" y="9292"/>
                    <a:pt x="7565" y="9445"/>
                    <a:pt x="7745" y="9471"/>
                  </a:cubicBezTo>
                  <a:cubicBezTo>
                    <a:pt x="8027" y="9471"/>
                    <a:pt x="8232" y="9163"/>
                    <a:pt x="8052" y="8907"/>
                  </a:cubicBezTo>
                  <a:cubicBezTo>
                    <a:pt x="7993" y="8800"/>
                    <a:pt x="7862" y="8742"/>
                    <a:pt x="7730" y="8742"/>
                  </a:cubicBezTo>
                  <a:close/>
                  <a:moveTo>
                    <a:pt x="4824" y="10739"/>
                  </a:moveTo>
                  <a:cubicBezTo>
                    <a:pt x="4782" y="10739"/>
                    <a:pt x="4738" y="10744"/>
                    <a:pt x="4693" y="10753"/>
                  </a:cubicBezTo>
                  <a:cubicBezTo>
                    <a:pt x="4257" y="10830"/>
                    <a:pt x="4001" y="11522"/>
                    <a:pt x="4411" y="11805"/>
                  </a:cubicBezTo>
                  <a:lnTo>
                    <a:pt x="4386" y="11805"/>
                  </a:lnTo>
                  <a:cubicBezTo>
                    <a:pt x="4463" y="11856"/>
                    <a:pt x="4539" y="11881"/>
                    <a:pt x="4616" y="11907"/>
                  </a:cubicBezTo>
                  <a:cubicBezTo>
                    <a:pt x="4658" y="11915"/>
                    <a:pt x="4699" y="11918"/>
                    <a:pt x="4739" y="11918"/>
                  </a:cubicBezTo>
                  <a:cubicBezTo>
                    <a:pt x="4978" y="11918"/>
                    <a:pt x="5203" y="11793"/>
                    <a:pt x="5334" y="11574"/>
                  </a:cubicBezTo>
                  <a:cubicBezTo>
                    <a:pt x="5544" y="11178"/>
                    <a:pt x="5246" y="10739"/>
                    <a:pt x="4824" y="10739"/>
                  </a:cubicBezTo>
                  <a:close/>
                  <a:moveTo>
                    <a:pt x="816" y="10950"/>
                  </a:moveTo>
                  <a:cubicBezTo>
                    <a:pt x="784" y="10950"/>
                    <a:pt x="751" y="10953"/>
                    <a:pt x="719" y="10958"/>
                  </a:cubicBezTo>
                  <a:cubicBezTo>
                    <a:pt x="283" y="11035"/>
                    <a:pt x="1" y="11753"/>
                    <a:pt x="411" y="12035"/>
                  </a:cubicBezTo>
                  <a:cubicBezTo>
                    <a:pt x="462" y="12061"/>
                    <a:pt x="539" y="12087"/>
                    <a:pt x="616" y="12112"/>
                  </a:cubicBezTo>
                  <a:cubicBezTo>
                    <a:pt x="658" y="12120"/>
                    <a:pt x="700" y="12123"/>
                    <a:pt x="742" y="12123"/>
                  </a:cubicBezTo>
                  <a:cubicBezTo>
                    <a:pt x="986" y="12123"/>
                    <a:pt x="1229" y="12001"/>
                    <a:pt x="1360" y="11805"/>
                  </a:cubicBezTo>
                  <a:cubicBezTo>
                    <a:pt x="1550" y="11400"/>
                    <a:pt x="1232" y="10950"/>
                    <a:pt x="816" y="1095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7"/>
            <p:cNvSpPr/>
            <p:nvPr/>
          </p:nvSpPr>
          <p:spPr>
            <a:xfrm rot="718822">
              <a:off x="8018037" y="2549860"/>
              <a:ext cx="697670" cy="1395916"/>
            </a:xfrm>
            <a:custGeom>
              <a:avLst/>
              <a:gdLst/>
              <a:ahLst/>
              <a:cxnLst/>
              <a:rect l="l" t="t" r="r" b="b"/>
              <a:pathLst>
                <a:path w="30218" h="60461" extrusionOk="0">
                  <a:moveTo>
                    <a:pt x="29718" y="1"/>
                  </a:moveTo>
                  <a:cubicBezTo>
                    <a:pt x="29628" y="1"/>
                    <a:pt x="29537" y="37"/>
                    <a:pt x="29464" y="124"/>
                  </a:cubicBezTo>
                  <a:cubicBezTo>
                    <a:pt x="15053" y="18330"/>
                    <a:pt x="4052" y="40716"/>
                    <a:pt x="52" y="60025"/>
                  </a:cubicBezTo>
                  <a:cubicBezTo>
                    <a:pt x="1" y="60230"/>
                    <a:pt x="129" y="60409"/>
                    <a:pt x="334" y="60461"/>
                  </a:cubicBezTo>
                  <a:lnTo>
                    <a:pt x="411" y="60461"/>
                  </a:lnTo>
                  <a:cubicBezTo>
                    <a:pt x="565" y="60461"/>
                    <a:pt x="719" y="60333"/>
                    <a:pt x="744" y="60179"/>
                  </a:cubicBezTo>
                  <a:cubicBezTo>
                    <a:pt x="4745" y="40947"/>
                    <a:pt x="15668" y="18689"/>
                    <a:pt x="30028" y="560"/>
                  </a:cubicBezTo>
                  <a:cubicBezTo>
                    <a:pt x="30218" y="294"/>
                    <a:pt x="29972" y="1"/>
                    <a:pt x="297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7" name="Google Shape;837;p17"/>
          <p:cNvSpPr txBox="1">
            <a:spLocks noGrp="1"/>
          </p:cNvSpPr>
          <p:nvPr>
            <p:ph type="ctrTitle"/>
          </p:nvPr>
        </p:nvSpPr>
        <p:spPr>
          <a:xfrm>
            <a:off x="1949100" y="1587225"/>
            <a:ext cx="5245800" cy="1240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500"/>
              <a:buNone/>
              <a:defRPr sz="8000" b="1">
                <a:solidFill>
                  <a:schemeClr val="accent3"/>
                </a:solidFill>
                <a:latin typeface="Josefin Sans"/>
                <a:ea typeface="Josefin Sans"/>
                <a:cs typeface="Josefin Sans"/>
                <a:sym typeface="Josefin Sans"/>
              </a:defRPr>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endParaRPr/>
          </a:p>
        </p:txBody>
      </p:sp>
      <p:sp>
        <p:nvSpPr>
          <p:cNvPr id="838" name="Google Shape;838;p17"/>
          <p:cNvSpPr txBox="1">
            <a:spLocks noGrp="1"/>
          </p:cNvSpPr>
          <p:nvPr>
            <p:ph type="subTitle" idx="1"/>
          </p:nvPr>
        </p:nvSpPr>
        <p:spPr>
          <a:xfrm>
            <a:off x="2436600" y="2732775"/>
            <a:ext cx="4270800" cy="823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p:cSld name="CUSTOM_15">
    <p:spTree>
      <p:nvGrpSpPr>
        <p:cNvPr id="1" name="Shape 1743"/>
        <p:cNvGrpSpPr/>
        <p:nvPr/>
      </p:nvGrpSpPr>
      <p:grpSpPr>
        <a:xfrm>
          <a:off x="0" y="0"/>
          <a:ext cx="0" cy="0"/>
          <a:chOff x="0" y="0"/>
          <a:chExt cx="0" cy="0"/>
        </a:xfrm>
      </p:grpSpPr>
      <p:pic>
        <p:nvPicPr>
          <p:cNvPr id="1744" name="Google Shape;1744;p35"/>
          <p:cNvPicPr preferRelativeResize="0"/>
          <p:nvPr/>
        </p:nvPicPr>
        <p:blipFill>
          <a:blip r:embed="rId2">
            <a:alphaModFix/>
          </a:blip>
          <a:stretch>
            <a:fillRect/>
          </a:stretch>
        </p:blipFill>
        <p:spPr>
          <a:xfrm>
            <a:off x="-56600" y="-27325"/>
            <a:ext cx="9257201" cy="5253999"/>
          </a:xfrm>
          <a:prstGeom prst="rect">
            <a:avLst/>
          </a:prstGeom>
          <a:noFill/>
          <a:ln>
            <a:noFill/>
          </a:ln>
        </p:spPr>
      </p:pic>
      <p:grpSp>
        <p:nvGrpSpPr>
          <p:cNvPr id="1745" name="Google Shape;1745;p35"/>
          <p:cNvGrpSpPr/>
          <p:nvPr/>
        </p:nvGrpSpPr>
        <p:grpSpPr>
          <a:xfrm rot="963590" flipH="1">
            <a:off x="-261770" y="-757972"/>
            <a:ext cx="2643664" cy="2133532"/>
            <a:chOff x="-729163" y="3851975"/>
            <a:chExt cx="2464103" cy="1988620"/>
          </a:xfrm>
        </p:grpSpPr>
        <p:sp>
          <p:nvSpPr>
            <p:cNvPr id="1746" name="Google Shape;1746;p35"/>
            <p:cNvSpPr/>
            <p:nvPr/>
          </p:nvSpPr>
          <p:spPr>
            <a:xfrm rot="363082">
              <a:off x="-642946" y="3967874"/>
              <a:ext cx="2291669" cy="1756822"/>
            </a:xfrm>
            <a:custGeom>
              <a:avLst/>
              <a:gdLst/>
              <a:ahLst/>
              <a:cxnLst/>
              <a:rect l="l" t="t" r="r" b="b"/>
              <a:pathLst>
                <a:path w="73153" h="56080" extrusionOk="0">
                  <a:moveTo>
                    <a:pt x="12829" y="0"/>
                  </a:moveTo>
                  <a:cubicBezTo>
                    <a:pt x="12663" y="0"/>
                    <a:pt x="12517" y="100"/>
                    <a:pt x="12443" y="272"/>
                  </a:cubicBezTo>
                  <a:lnTo>
                    <a:pt x="101" y="32729"/>
                  </a:lnTo>
                  <a:cubicBezTo>
                    <a:pt x="1" y="32929"/>
                    <a:pt x="134" y="33196"/>
                    <a:pt x="334" y="33262"/>
                  </a:cubicBezTo>
                  <a:lnTo>
                    <a:pt x="60143" y="56045"/>
                  </a:lnTo>
                  <a:cubicBezTo>
                    <a:pt x="60198" y="56069"/>
                    <a:pt x="60253" y="56079"/>
                    <a:pt x="60306" y="56079"/>
                  </a:cubicBezTo>
                  <a:cubicBezTo>
                    <a:pt x="60479" y="56079"/>
                    <a:pt x="60634" y="55965"/>
                    <a:pt x="60711" y="55812"/>
                  </a:cubicBezTo>
                  <a:lnTo>
                    <a:pt x="73053" y="23355"/>
                  </a:lnTo>
                  <a:cubicBezTo>
                    <a:pt x="73153" y="23155"/>
                    <a:pt x="73053" y="22888"/>
                    <a:pt x="72819" y="22822"/>
                  </a:cubicBezTo>
                  <a:lnTo>
                    <a:pt x="13010" y="39"/>
                  </a:lnTo>
                  <a:cubicBezTo>
                    <a:pt x="12949" y="13"/>
                    <a:pt x="12888" y="0"/>
                    <a:pt x="128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35"/>
            <p:cNvSpPr/>
            <p:nvPr/>
          </p:nvSpPr>
          <p:spPr>
            <a:xfrm rot="363082">
              <a:off x="792956" y="4622556"/>
              <a:ext cx="778540" cy="1132818"/>
            </a:xfrm>
            <a:custGeom>
              <a:avLst/>
              <a:gdLst/>
              <a:ahLst/>
              <a:cxnLst/>
              <a:rect l="l" t="t" r="r" b="b"/>
              <a:pathLst>
                <a:path w="24852" h="36161" extrusionOk="0">
                  <a:moveTo>
                    <a:pt x="11909" y="1"/>
                  </a:moveTo>
                  <a:lnTo>
                    <a:pt x="0" y="31223"/>
                  </a:lnTo>
                  <a:lnTo>
                    <a:pt x="12943" y="36160"/>
                  </a:lnTo>
                  <a:lnTo>
                    <a:pt x="24851" y="4904"/>
                  </a:lnTo>
                  <a:lnTo>
                    <a:pt x="119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35"/>
            <p:cNvSpPr/>
            <p:nvPr/>
          </p:nvSpPr>
          <p:spPr>
            <a:xfrm rot="363082">
              <a:off x="289098" y="4363311"/>
              <a:ext cx="1166244" cy="1323976"/>
            </a:xfrm>
            <a:custGeom>
              <a:avLst/>
              <a:gdLst/>
              <a:ahLst/>
              <a:cxnLst/>
              <a:rect l="l" t="t" r="r" b="b"/>
              <a:pathLst>
                <a:path w="37228" h="42263" extrusionOk="0">
                  <a:moveTo>
                    <a:pt x="13388" y="0"/>
                  </a:moveTo>
                  <a:cubicBezTo>
                    <a:pt x="12947" y="0"/>
                    <a:pt x="12544" y="279"/>
                    <a:pt x="12376" y="699"/>
                  </a:cubicBezTo>
                  <a:lnTo>
                    <a:pt x="6272" y="16711"/>
                  </a:lnTo>
                  <a:lnTo>
                    <a:pt x="201" y="32722"/>
                  </a:lnTo>
                  <a:cubicBezTo>
                    <a:pt x="1" y="33189"/>
                    <a:pt x="201" y="33756"/>
                    <a:pt x="668" y="34023"/>
                  </a:cubicBezTo>
                  <a:cubicBezTo>
                    <a:pt x="4271" y="35924"/>
                    <a:pt x="7973" y="37659"/>
                    <a:pt x="11743" y="39160"/>
                  </a:cubicBezTo>
                  <a:cubicBezTo>
                    <a:pt x="17146" y="41262"/>
                    <a:pt x="24952" y="42262"/>
                    <a:pt x="24952" y="42262"/>
                  </a:cubicBezTo>
                  <a:lnTo>
                    <a:pt x="31090" y="26151"/>
                  </a:lnTo>
                  <a:lnTo>
                    <a:pt x="37227" y="10039"/>
                  </a:lnTo>
                  <a:cubicBezTo>
                    <a:pt x="37227" y="10039"/>
                    <a:pt x="30756" y="5636"/>
                    <a:pt x="25319" y="3568"/>
                  </a:cubicBezTo>
                  <a:cubicBezTo>
                    <a:pt x="21483" y="2167"/>
                    <a:pt x="17580" y="999"/>
                    <a:pt x="13644" y="32"/>
                  </a:cubicBezTo>
                  <a:cubicBezTo>
                    <a:pt x="13558" y="11"/>
                    <a:pt x="13472" y="0"/>
                    <a:pt x="13388"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35"/>
            <p:cNvSpPr/>
            <p:nvPr/>
          </p:nvSpPr>
          <p:spPr>
            <a:xfrm rot="363082">
              <a:off x="1066041" y="4735131"/>
              <a:ext cx="399201" cy="988588"/>
            </a:xfrm>
            <a:custGeom>
              <a:avLst/>
              <a:gdLst/>
              <a:ahLst/>
              <a:cxnLst/>
              <a:rect l="l" t="t" r="r" b="b"/>
              <a:pathLst>
                <a:path w="12743" h="31557" extrusionOk="0">
                  <a:moveTo>
                    <a:pt x="11909" y="1"/>
                  </a:moveTo>
                  <a:lnTo>
                    <a:pt x="0" y="31257"/>
                  </a:lnTo>
                  <a:lnTo>
                    <a:pt x="834" y="31557"/>
                  </a:lnTo>
                  <a:lnTo>
                    <a:pt x="12743" y="334"/>
                  </a:lnTo>
                  <a:lnTo>
                    <a:pt x="119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35"/>
            <p:cNvSpPr/>
            <p:nvPr/>
          </p:nvSpPr>
          <p:spPr>
            <a:xfrm rot="363082">
              <a:off x="1086646" y="4743259"/>
              <a:ext cx="390836" cy="979190"/>
            </a:xfrm>
            <a:custGeom>
              <a:avLst/>
              <a:gdLst/>
              <a:ahLst/>
              <a:cxnLst/>
              <a:rect l="l" t="t" r="r" b="b"/>
              <a:pathLst>
                <a:path w="12476" h="31257" extrusionOk="0">
                  <a:moveTo>
                    <a:pt x="12042" y="1"/>
                  </a:moveTo>
                  <a:lnTo>
                    <a:pt x="0" y="31090"/>
                  </a:lnTo>
                  <a:lnTo>
                    <a:pt x="434" y="31256"/>
                  </a:lnTo>
                  <a:lnTo>
                    <a:pt x="12476" y="167"/>
                  </a:lnTo>
                  <a:lnTo>
                    <a:pt x="120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35"/>
            <p:cNvSpPr/>
            <p:nvPr/>
          </p:nvSpPr>
          <p:spPr>
            <a:xfrm rot="363082">
              <a:off x="-564252" y="3933299"/>
              <a:ext cx="778540" cy="1133852"/>
            </a:xfrm>
            <a:custGeom>
              <a:avLst/>
              <a:gdLst/>
              <a:ahLst/>
              <a:cxnLst/>
              <a:rect l="l" t="t" r="r" b="b"/>
              <a:pathLst>
                <a:path w="24852" h="36194" extrusionOk="0">
                  <a:moveTo>
                    <a:pt x="11909" y="1"/>
                  </a:moveTo>
                  <a:lnTo>
                    <a:pt x="0" y="31256"/>
                  </a:lnTo>
                  <a:lnTo>
                    <a:pt x="12943" y="36193"/>
                  </a:lnTo>
                  <a:lnTo>
                    <a:pt x="24851" y="4937"/>
                  </a:lnTo>
                  <a:lnTo>
                    <a:pt x="1190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35"/>
            <p:cNvSpPr/>
            <p:nvPr/>
          </p:nvSpPr>
          <p:spPr>
            <a:xfrm rot="363082">
              <a:off x="-449612" y="4006479"/>
              <a:ext cx="1166244" cy="1323004"/>
            </a:xfrm>
            <a:custGeom>
              <a:avLst/>
              <a:gdLst/>
              <a:ahLst/>
              <a:cxnLst/>
              <a:rect l="l" t="t" r="r" b="b"/>
              <a:pathLst>
                <a:path w="37228" h="42232" extrusionOk="0">
                  <a:moveTo>
                    <a:pt x="12243" y="0"/>
                  </a:moveTo>
                  <a:lnTo>
                    <a:pt x="6105" y="16112"/>
                  </a:lnTo>
                  <a:lnTo>
                    <a:pt x="1" y="32190"/>
                  </a:lnTo>
                  <a:cubicBezTo>
                    <a:pt x="1" y="32190"/>
                    <a:pt x="6506" y="36593"/>
                    <a:pt x="11909" y="38694"/>
                  </a:cubicBezTo>
                  <a:cubicBezTo>
                    <a:pt x="15745" y="40062"/>
                    <a:pt x="19648" y="41230"/>
                    <a:pt x="23584" y="42197"/>
                  </a:cubicBezTo>
                  <a:cubicBezTo>
                    <a:pt x="23677" y="42220"/>
                    <a:pt x="23769" y="42231"/>
                    <a:pt x="23859" y="42231"/>
                  </a:cubicBezTo>
                  <a:cubicBezTo>
                    <a:pt x="24293" y="42231"/>
                    <a:pt x="24686" y="41977"/>
                    <a:pt x="24852" y="41563"/>
                  </a:cubicBezTo>
                  <a:lnTo>
                    <a:pt x="30923" y="25552"/>
                  </a:lnTo>
                  <a:lnTo>
                    <a:pt x="37027" y="9540"/>
                  </a:lnTo>
                  <a:cubicBezTo>
                    <a:pt x="37227" y="9040"/>
                    <a:pt x="37027" y="8473"/>
                    <a:pt x="36560" y="8239"/>
                  </a:cubicBezTo>
                  <a:cubicBezTo>
                    <a:pt x="32958" y="6305"/>
                    <a:pt x="29255" y="4603"/>
                    <a:pt x="25486" y="3069"/>
                  </a:cubicBezTo>
                  <a:cubicBezTo>
                    <a:pt x="20049" y="1001"/>
                    <a:pt x="12243" y="0"/>
                    <a:pt x="12243" y="0"/>
                  </a:cubicBezTo>
                  <a:close/>
                </a:path>
              </a:pathLst>
            </a:cu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35"/>
            <p:cNvSpPr/>
            <p:nvPr/>
          </p:nvSpPr>
          <p:spPr>
            <a:xfrm rot="363082">
              <a:off x="-458078" y="3966041"/>
              <a:ext cx="400266" cy="988588"/>
            </a:xfrm>
            <a:custGeom>
              <a:avLst/>
              <a:gdLst/>
              <a:ahLst/>
              <a:cxnLst/>
              <a:rect l="l" t="t" r="r" b="b"/>
              <a:pathLst>
                <a:path w="12777" h="31557" extrusionOk="0">
                  <a:moveTo>
                    <a:pt x="11909" y="0"/>
                  </a:moveTo>
                  <a:lnTo>
                    <a:pt x="1" y="31223"/>
                  </a:lnTo>
                  <a:lnTo>
                    <a:pt x="868" y="31556"/>
                  </a:lnTo>
                  <a:lnTo>
                    <a:pt x="12777" y="300"/>
                  </a:lnTo>
                  <a:lnTo>
                    <a:pt x="119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35"/>
            <p:cNvSpPr/>
            <p:nvPr/>
          </p:nvSpPr>
          <p:spPr>
            <a:xfrm rot="363082">
              <a:off x="-486520" y="3948733"/>
              <a:ext cx="386701" cy="983356"/>
            </a:xfrm>
            <a:custGeom>
              <a:avLst/>
              <a:gdLst/>
              <a:ahLst/>
              <a:cxnLst/>
              <a:rect l="l" t="t" r="r" b="b"/>
              <a:pathLst>
                <a:path w="12344" h="31390" extrusionOk="0">
                  <a:moveTo>
                    <a:pt x="11909" y="0"/>
                  </a:moveTo>
                  <a:lnTo>
                    <a:pt x="1" y="31223"/>
                  </a:lnTo>
                  <a:lnTo>
                    <a:pt x="435" y="31389"/>
                  </a:lnTo>
                  <a:lnTo>
                    <a:pt x="12343" y="167"/>
                  </a:lnTo>
                  <a:lnTo>
                    <a:pt x="119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35"/>
            <p:cNvSpPr/>
            <p:nvPr/>
          </p:nvSpPr>
          <p:spPr>
            <a:xfrm rot="363082">
              <a:off x="-536791" y="3924334"/>
              <a:ext cx="403367" cy="990687"/>
            </a:xfrm>
            <a:custGeom>
              <a:avLst/>
              <a:gdLst/>
              <a:ahLst/>
              <a:cxnLst/>
              <a:rect l="l" t="t" r="r" b="b"/>
              <a:pathLst>
                <a:path w="12876" h="31624" extrusionOk="0">
                  <a:moveTo>
                    <a:pt x="11909" y="0"/>
                  </a:moveTo>
                  <a:lnTo>
                    <a:pt x="0" y="31223"/>
                  </a:lnTo>
                  <a:lnTo>
                    <a:pt x="967" y="31623"/>
                  </a:lnTo>
                  <a:lnTo>
                    <a:pt x="12876" y="367"/>
                  </a:lnTo>
                  <a:lnTo>
                    <a:pt x="119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35"/>
            <p:cNvSpPr/>
            <p:nvPr/>
          </p:nvSpPr>
          <p:spPr>
            <a:xfrm rot="363082">
              <a:off x="633267" y="4549023"/>
              <a:ext cx="365775" cy="364741"/>
            </a:xfrm>
            <a:custGeom>
              <a:avLst/>
              <a:gdLst/>
              <a:ahLst/>
              <a:cxnLst/>
              <a:rect l="l" t="t" r="r" b="b"/>
              <a:pathLst>
                <a:path w="11676" h="11643" fill="none" extrusionOk="0">
                  <a:moveTo>
                    <a:pt x="3237" y="1"/>
                  </a:moveTo>
                  <a:lnTo>
                    <a:pt x="11676" y="3203"/>
                  </a:lnTo>
                  <a:lnTo>
                    <a:pt x="8440" y="11643"/>
                  </a:lnTo>
                  <a:lnTo>
                    <a:pt x="1" y="8407"/>
                  </a:lnTo>
                  <a:close/>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35"/>
            <p:cNvSpPr/>
            <p:nvPr/>
          </p:nvSpPr>
          <p:spPr>
            <a:xfrm rot="363082">
              <a:off x="-56388" y="4232909"/>
              <a:ext cx="499541" cy="423260"/>
            </a:xfrm>
            <a:custGeom>
              <a:avLst/>
              <a:gdLst/>
              <a:ahLst/>
              <a:cxnLst/>
              <a:rect l="l" t="t" r="r" b="b"/>
              <a:pathLst>
                <a:path w="15946" h="13511" fill="none" extrusionOk="0">
                  <a:moveTo>
                    <a:pt x="3303" y="1"/>
                  </a:moveTo>
                  <a:lnTo>
                    <a:pt x="15945" y="4804"/>
                  </a:lnTo>
                  <a:moveTo>
                    <a:pt x="2769" y="1435"/>
                  </a:moveTo>
                  <a:lnTo>
                    <a:pt x="15378" y="6272"/>
                  </a:lnTo>
                  <a:moveTo>
                    <a:pt x="2202" y="2903"/>
                  </a:moveTo>
                  <a:lnTo>
                    <a:pt x="14845" y="7740"/>
                  </a:lnTo>
                  <a:moveTo>
                    <a:pt x="14277" y="9174"/>
                  </a:moveTo>
                  <a:lnTo>
                    <a:pt x="1635" y="4337"/>
                  </a:lnTo>
                  <a:moveTo>
                    <a:pt x="1101" y="5805"/>
                  </a:moveTo>
                  <a:lnTo>
                    <a:pt x="13710" y="10608"/>
                  </a:lnTo>
                  <a:moveTo>
                    <a:pt x="534" y="7239"/>
                  </a:moveTo>
                  <a:lnTo>
                    <a:pt x="13177" y="12076"/>
                  </a:lnTo>
                  <a:moveTo>
                    <a:pt x="1" y="8707"/>
                  </a:moveTo>
                  <a:lnTo>
                    <a:pt x="12643" y="13511"/>
                  </a:lnTo>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35"/>
            <p:cNvSpPr/>
            <p:nvPr/>
          </p:nvSpPr>
          <p:spPr>
            <a:xfrm rot="363082">
              <a:off x="940056" y="4735937"/>
              <a:ext cx="406531" cy="311454"/>
            </a:xfrm>
            <a:custGeom>
              <a:avLst/>
              <a:gdLst/>
              <a:ahLst/>
              <a:cxnLst/>
              <a:rect l="l" t="t" r="r" b="b"/>
              <a:pathLst>
                <a:path w="12977" h="9942" fill="none" extrusionOk="0">
                  <a:moveTo>
                    <a:pt x="12977" y="3903"/>
                  </a:moveTo>
                  <a:lnTo>
                    <a:pt x="2670" y="1"/>
                  </a:lnTo>
                  <a:moveTo>
                    <a:pt x="2002" y="1769"/>
                  </a:moveTo>
                  <a:lnTo>
                    <a:pt x="12276" y="5671"/>
                  </a:lnTo>
                  <a:moveTo>
                    <a:pt x="1335" y="3503"/>
                  </a:moveTo>
                  <a:lnTo>
                    <a:pt x="11609" y="7439"/>
                  </a:lnTo>
                  <a:moveTo>
                    <a:pt x="668" y="5271"/>
                  </a:moveTo>
                  <a:lnTo>
                    <a:pt x="10942" y="9174"/>
                  </a:lnTo>
                  <a:moveTo>
                    <a:pt x="7706" y="9941"/>
                  </a:moveTo>
                  <a:lnTo>
                    <a:pt x="1" y="7006"/>
                  </a:lnTo>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35"/>
            <p:cNvSpPr/>
            <p:nvPr/>
          </p:nvSpPr>
          <p:spPr>
            <a:xfrm rot="363082">
              <a:off x="407066" y="4979342"/>
              <a:ext cx="760778" cy="501609"/>
            </a:xfrm>
            <a:custGeom>
              <a:avLst/>
              <a:gdLst/>
              <a:ahLst/>
              <a:cxnLst/>
              <a:rect l="l" t="t" r="r" b="b"/>
              <a:pathLst>
                <a:path w="24285" h="16012" fill="none" extrusionOk="0">
                  <a:moveTo>
                    <a:pt x="24285" y="6772"/>
                  </a:moveTo>
                  <a:lnTo>
                    <a:pt x="6472" y="0"/>
                  </a:lnTo>
                  <a:moveTo>
                    <a:pt x="3136" y="1067"/>
                  </a:moveTo>
                  <a:lnTo>
                    <a:pt x="23517" y="8806"/>
                  </a:lnTo>
                  <a:moveTo>
                    <a:pt x="2336" y="3069"/>
                  </a:moveTo>
                  <a:lnTo>
                    <a:pt x="22717" y="10841"/>
                  </a:lnTo>
                  <a:moveTo>
                    <a:pt x="1568" y="5137"/>
                  </a:moveTo>
                  <a:lnTo>
                    <a:pt x="21950" y="12909"/>
                  </a:lnTo>
                  <a:moveTo>
                    <a:pt x="801" y="7172"/>
                  </a:moveTo>
                  <a:lnTo>
                    <a:pt x="21182" y="14944"/>
                  </a:lnTo>
                  <a:moveTo>
                    <a:pt x="1" y="9240"/>
                  </a:moveTo>
                  <a:lnTo>
                    <a:pt x="17847" y="16011"/>
                  </a:lnTo>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60" name="Google Shape;1760;p35"/>
          <p:cNvGrpSpPr/>
          <p:nvPr/>
        </p:nvGrpSpPr>
        <p:grpSpPr>
          <a:xfrm rot="3429524">
            <a:off x="-297982" y="582342"/>
            <a:ext cx="1827779" cy="1923904"/>
            <a:chOff x="1526600" y="450800"/>
            <a:chExt cx="4540675" cy="4779475"/>
          </a:xfrm>
        </p:grpSpPr>
        <p:sp>
          <p:nvSpPr>
            <p:cNvPr id="1761" name="Google Shape;1761;p35"/>
            <p:cNvSpPr/>
            <p:nvPr/>
          </p:nvSpPr>
          <p:spPr>
            <a:xfrm>
              <a:off x="1610100" y="473575"/>
              <a:ext cx="4457175" cy="4689450"/>
            </a:xfrm>
            <a:custGeom>
              <a:avLst/>
              <a:gdLst/>
              <a:ahLst/>
              <a:cxnLst/>
              <a:rect l="l" t="t" r="r" b="b"/>
              <a:pathLst>
                <a:path w="178287" h="187578" extrusionOk="0">
                  <a:moveTo>
                    <a:pt x="95602" y="1"/>
                  </a:moveTo>
                  <a:cubicBezTo>
                    <a:pt x="95141" y="1"/>
                    <a:pt x="94676" y="129"/>
                    <a:pt x="94258" y="394"/>
                  </a:cubicBezTo>
                  <a:lnTo>
                    <a:pt x="0" y="63859"/>
                  </a:lnTo>
                  <a:lnTo>
                    <a:pt x="79645" y="185257"/>
                  </a:lnTo>
                  <a:cubicBezTo>
                    <a:pt x="80631" y="186769"/>
                    <a:pt x="82280" y="187578"/>
                    <a:pt x="83965" y="187578"/>
                  </a:cubicBezTo>
                  <a:cubicBezTo>
                    <a:pt x="84955" y="187578"/>
                    <a:pt x="85959" y="187298"/>
                    <a:pt x="86847" y="186719"/>
                  </a:cubicBezTo>
                  <a:lnTo>
                    <a:pt x="176826" y="126176"/>
                  </a:lnTo>
                  <a:cubicBezTo>
                    <a:pt x="177974" y="125393"/>
                    <a:pt x="178287" y="123880"/>
                    <a:pt x="177504" y="122732"/>
                  </a:cubicBezTo>
                  <a:lnTo>
                    <a:pt x="97703" y="1125"/>
                  </a:lnTo>
                  <a:cubicBezTo>
                    <a:pt x="97205" y="394"/>
                    <a:pt x="96410" y="1"/>
                    <a:pt x="956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35"/>
            <p:cNvSpPr/>
            <p:nvPr/>
          </p:nvSpPr>
          <p:spPr>
            <a:xfrm>
              <a:off x="1616625" y="450800"/>
              <a:ext cx="4391950" cy="4645025"/>
            </a:xfrm>
            <a:custGeom>
              <a:avLst/>
              <a:gdLst/>
              <a:ahLst/>
              <a:cxnLst/>
              <a:rect l="l" t="t" r="r" b="b"/>
              <a:pathLst>
                <a:path w="175678" h="185801" extrusionOk="0">
                  <a:moveTo>
                    <a:pt x="93162" y="0"/>
                  </a:moveTo>
                  <a:lnTo>
                    <a:pt x="0" y="61587"/>
                  </a:lnTo>
                  <a:lnTo>
                    <a:pt x="80323" y="184028"/>
                  </a:lnTo>
                  <a:cubicBezTo>
                    <a:pt x="81085" y="185187"/>
                    <a:pt x="82329" y="185800"/>
                    <a:pt x="83604" y="185800"/>
                  </a:cubicBezTo>
                  <a:cubicBezTo>
                    <a:pt x="84339" y="185800"/>
                    <a:pt x="85083" y="185597"/>
                    <a:pt x="85751" y="185177"/>
                  </a:cubicBezTo>
                  <a:lnTo>
                    <a:pt x="175677" y="125782"/>
                  </a:lnTo>
                  <a:lnTo>
                    <a:pt x="9316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35"/>
            <p:cNvSpPr/>
            <p:nvPr/>
          </p:nvSpPr>
          <p:spPr>
            <a:xfrm>
              <a:off x="3931325" y="462525"/>
              <a:ext cx="2064200" cy="3145900"/>
            </a:xfrm>
            <a:custGeom>
              <a:avLst/>
              <a:gdLst/>
              <a:ahLst/>
              <a:cxnLst/>
              <a:rect l="l" t="t" r="r" b="b"/>
              <a:pathLst>
                <a:path w="82568" h="125836" fill="none" extrusionOk="0">
                  <a:moveTo>
                    <a:pt x="0" y="1"/>
                  </a:moveTo>
                  <a:lnTo>
                    <a:pt x="82567" y="125835"/>
                  </a:lnTo>
                </a:path>
              </a:pathLst>
            </a:custGeom>
            <a:noFill/>
            <a:ln w="11750" cap="flat" cmpd="sng">
              <a:solidFill>
                <a:schemeClr val="dk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35"/>
            <p:cNvSpPr/>
            <p:nvPr/>
          </p:nvSpPr>
          <p:spPr>
            <a:xfrm>
              <a:off x="3898700" y="482100"/>
              <a:ext cx="2065500" cy="3145900"/>
            </a:xfrm>
            <a:custGeom>
              <a:avLst/>
              <a:gdLst/>
              <a:ahLst/>
              <a:cxnLst/>
              <a:rect l="l" t="t" r="r" b="b"/>
              <a:pathLst>
                <a:path w="82620" h="125836" fill="none" extrusionOk="0">
                  <a:moveTo>
                    <a:pt x="1" y="1"/>
                  </a:moveTo>
                  <a:lnTo>
                    <a:pt x="82620" y="125835"/>
                  </a:lnTo>
                </a:path>
              </a:pathLst>
            </a:custGeom>
            <a:noFill/>
            <a:ln w="11750" cap="flat" cmpd="sng">
              <a:solidFill>
                <a:schemeClr val="dk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35"/>
            <p:cNvSpPr/>
            <p:nvPr/>
          </p:nvSpPr>
          <p:spPr>
            <a:xfrm>
              <a:off x="3742125" y="4138150"/>
              <a:ext cx="842925" cy="1092125"/>
            </a:xfrm>
            <a:custGeom>
              <a:avLst/>
              <a:gdLst/>
              <a:ahLst/>
              <a:cxnLst/>
              <a:rect l="l" t="t" r="r" b="b"/>
              <a:pathLst>
                <a:path w="33717" h="43685" extrusionOk="0">
                  <a:moveTo>
                    <a:pt x="9604" y="0"/>
                  </a:moveTo>
                  <a:lnTo>
                    <a:pt x="1" y="6159"/>
                  </a:lnTo>
                  <a:lnTo>
                    <a:pt x="24113" y="43685"/>
                  </a:lnTo>
                  <a:lnTo>
                    <a:pt x="25679" y="35595"/>
                  </a:lnTo>
                  <a:lnTo>
                    <a:pt x="33716" y="37526"/>
                  </a:lnTo>
                  <a:lnTo>
                    <a:pt x="960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35"/>
            <p:cNvSpPr/>
            <p:nvPr/>
          </p:nvSpPr>
          <p:spPr>
            <a:xfrm>
              <a:off x="1526600" y="464775"/>
              <a:ext cx="4343675" cy="4627200"/>
            </a:xfrm>
            <a:custGeom>
              <a:avLst/>
              <a:gdLst/>
              <a:ahLst/>
              <a:cxnLst/>
              <a:rect l="l" t="t" r="r" b="b"/>
              <a:pathLst>
                <a:path w="173747" h="185088" extrusionOk="0">
                  <a:moveTo>
                    <a:pt x="91115" y="1"/>
                  </a:moveTo>
                  <a:cubicBezTo>
                    <a:pt x="90634" y="1"/>
                    <a:pt x="90147" y="140"/>
                    <a:pt x="89718" y="433"/>
                  </a:cubicBezTo>
                  <a:lnTo>
                    <a:pt x="0" y="59357"/>
                  </a:lnTo>
                  <a:lnTo>
                    <a:pt x="82515" y="185087"/>
                  </a:lnTo>
                  <a:lnTo>
                    <a:pt x="172285" y="126163"/>
                  </a:lnTo>
                  <a:cubicBezTo>
                    <a:pt x="173433" y="125380"/>
                    <a:pt x="173746" y="123866"/>
                    <a:pt x="172963" y="122718"/>
                  </a:cubicBezTo>
                  <a:lnTo>
                    <a:pt x="93162" y="1111"/>
                  </a:lnTo>
                  <a:cubicBezTo>
                    <a:pt x="92705" y="392"/>
                    <a:pt x="91920" y="1"/>
                    <a:pt x="911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35"/>
            <p:cNvSpPr/>
            <p:nvPr/>
          </p:nvSpPr>
          <p:spPr>
            <a:xfrm>
              <a:off x="1636200" y="1843000"/>
              <a:ext cx="2130750" cy="3199400"/>
            </a:xfrm>
            <a:custGeom>
              <a:avLst/>
              <a:gdLst/>
              <a:ahLst/>
              <a:cxnLst/>
              <a:rect l="l" t="t" r="r" b="b"/>
              <a:pathLst>
                <a:path w="85230" h="127976" extrusionOk="0">
                  <a:moveTo>
                    <a:pt x="2506" y="1"/>
                  </a:moveTo>
                  <a:lnTo>
                    <a:pt x="0" y="1619"/>
                  </a:lnTo>
                  <a:lnTo>
                    <a:pt x="82724" y="127975"/>
                  </a:lnTo>
                  <a:lnTo>
                    <a:pt x="85229" y="126357"/>
                  </a:lnTo>
                  <a:lnTo>
                    <a:pt x="250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35"/>
            <p:cNvSpPr/>
            <p:nvPr/>
          </p:nvSpPr>
          <p:spPr>
            <a:xfrm>
              <a:off x="2647400" y="1567700"/>
              <a:ext cx="2116400" cy="2399550"/>
            </a:xfrm>
            <a:custGeom>
              <a:avLst/>
              <a:gdLst/>
              <a:ahLst/>
              <a:cxnLst/>
              <a:rect l="l" t="t" r="r" b="b"/>
              <a:pathLst>
                <a:path w="84656" h="95982" fill="none" extrusionOk="0">
                  <a:moveTo>
                    <a:pt x="82777" y="71347"/>
                  </a:moveTo>
                  <a:cubicBezTo>
                    <a:pt x="82777" y="69937"/>
                    <a:pt x="83507" y="68633"/>
                    <a:pt x="84656" y="67850"/>
                  </a:cubicBezTo>
                  <a:lnTo>
                    <a:pt x="40919" y="1201"/>
                  </a:lnTo>
                  <a:cubicBezTo>
                    <a:pt x="38988" y="2453"/>
                    <a:pt x="36431" y="1932"/>
                    <a:pt x="35178" y="0"/>
                  </a:cubicBezTo>
                  <a:lnTo>
                    <a:pt x="1149" y="22286"/>
                  </a:lnTo>
                  <a:cubicBezTo>
                    <a:pt x="2454" y="24217"/>
                    <a:pt x="1932" y="26827"/>
                    <a:pt x="1" y="28080"/>
                  </a:cubicBezTo>
                  <a:lnTo>
                    <a:pt x="43737" y="94729"/>
                  </a:lnTo>
                  <a:cubicBezTo>
                    <a:pt x="45668" y="93476"/>
                    <a:pt x="48226" y="94050"/>
                    <a:pt x="49478" y="95981"/>
                  </a:cubicBezTo>
                  <a:lnTo>
                    <a:pt x="83455" y="73643"/>
                  </a:lnTo>
                  <a:cubicBezTo>
                    <a:pt x="82985" y="72965"/>
                    <a:pt x="82777" y="72182"/>
                    <a:pt x="82777" y="71347"/>
                  </a:cubicBezTo>
                  <a:close/>
                </a:path>
              </a:pathLst>
            </a:custGeom>
            <a:solidFill>
              <a:schemeClr val="lt1"/>
            </a:solidFill>
            <a:ln w="14350" cap="flat" cmpd="sng">
              <a:solidFill>
                <a:schemeClr val="lt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69" name="Google Shape;1769;p35"/>
          <p:cNvGrpSpPr/>
          <p:nvPr/>
        </p:nvGrpSpPr>
        <p:grpSpPr>
          <a:xfrm rot="-9827298" flipH="1">
            <a:off x="-207463" y="3361067"/>
            <a:ext cx="2535050" cy="2494263"/>
            <a:chOff x="7235149" y="-718650"/>
            <a:chExt cx="3031064" cy="2982297"/>
          </a:xfrm>
        </p:grpSpPr>
        <p:grpSp>
          <p:nvGrpSpPr>
            <p:cNvPr id="1770" name="Google Shape;1770;p35"/>
            <p:cNvGrpSpPr/>
            <p:nvPr/>
          </p:nvGrpSpPr>
          <p:grpSpPr>
            <a:xfrm rot="-4962260" flipH="1">
              <a:off x="7958573" y="-653239"/>
              <a:ext cx="596905" cy="1865484"/>
              <a:chOff x="-1858600" y="2385325"/>
              <a:chExt cx="523125" cy="1635025"/>
            </a:xfrm>
          </p:grpSpPr>
          <p:sp>
            <p:nvSpPr>
              <p:cNvPr id="1771" name="Google Shape;1771;p35"/>
              <p:cNvSpPr/>
              <p:nvPr/>
            </p:nvSpPr>
            <p:spPr>
              <a:xfrm>
                <a:off x="-1804750" y="2385325"/>
                <a:ext cx="469275" cy="1635025"/>
              </a:xfrm>
              <a:custGeom>
                <a:avLst/>
                <a:gdLst/>
                <a:ahLst/>
                <a:cxnLst/>
                <a:rect l="l" t="t" r="r" b="b"/>
                <a:pathLst>
                  <a:path w="18771" h="65401" extrusionOk="0">
                    <a:moveTo>
                      <a:pt x="12062" y="1"/>
                    </a:moveTo>
                    <a:cubicBezTo>
                      <a:pt x="9693" y="1"/>
                      <a:pt x="7259" y="1264"/>
                      <a:pt x="5667" y="3115"/>
                    </a:cubicBezTo>
                    <a:cubicBezTo>
                      <a:pt x="3462" y="5679"/>
                      <a:pt x="2513" y="9064"/>
                      <a:pt x="1872" y="12397"/>
                    </a:cubicBezTo>
                    <a:lnTo>
                      <a:pt x="1872" y="12372"/>
                    </a:lnTo>
                    <a:cubicBezTo>
                      <a:pt x="129" y="21270"/>
                      <a:pt x="0" y="30373"/>
                      <a:pt x="975" y="39373"/>
                    </a:cubicBezTo>
                    <a:cubicBezTo>
                      <a:pt x="1308" y="42476"/>
                      <a:pt x="1308" y="44861"/>
                      <a:pt x="1462" y="47989"/>
                    </a:cubicBezTo>
                    <a:cubicBezTo>
                      <a:pt x="1795" y="54796"/>
                      <a:pt x="6238" y="62496"/>
                      <a:pt x="6079" y="65382"/>
                    </a:cubicBezTo>
                    <a:lnTo>
                      <a:pt x="6079" y="65382"/>
                    </a:lnTo>
                    <a:cubicBezTo>
                      <a:pt x="6979" y="50077"/>
                      <a:pt x="11644" y="31239"/>
                      <a:pt x="16694" y="16756"/>
                    </a:cubicBezTo>
                    <a:cubicBezTo>
                      <a:pt x="17694" y="13936"/>
                      <a:pt x="18771" y="11064"/>
                      <a:pt x="18745" y="8089"/>
                    </a:cubicBezTo>
                    <a:cubicBezTo>
                      <a:pt x="18745" y="5089"/>
                      <a:pt x="17412" y="1909"/>
                      <a:pt x="14719" y="602"/>
                    </a:cubicBezTo>
                    <a:cubicBezTo>
                      <a:pt x="13878" y="188"/>
                      <a:pt x="12974" y="1"/>
                      <a:pt x="12062" y="1"/>
                    </a:cubicBezTo>
                    <a:close/>
                    <a:moveTo>
                      <a:pt x="6079" y="65382"/>
                    </a:moveTo>
                    <a:lnTo>
                      <a:pt x="6079" y="65382"/>
                    </a:lnTo>
                    <a:cubicBezTo>
                      <a:pt x="6078" y="65388"/>
                      <a:pt x="6078" y="65394"/>
                      <a:pt x="6078" y="65400"/>
                    </a:cubicBezTo>
                    <a:cubicBezTo>
                      <a:pt x="6078" y="65394"/>
                      <a:pt x="6078" y="65388"/>
                      <a:pt x="6079" y="6538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35"/>
              <p:cNvSpPr/>
              <p:nvPr/>
            </p:nvSpPr>
            <p:spPr>
              <a:xfrm>
                <a:off x="-1858600" y="2385425"/>
                <a:ext cx="469275" cy="1634925"/>
              </a:xfrm>
              <a:custGeom>
                <a:avLst/>
                <a:gdLst/>
                <a:ahLst/>
                <a:cxnLst/>
                <a:rect l="l" t="t" r="r" b="b"/>
                <a:pathLst>
                  <a:path w="18771" h="65397" extrusionOk="0">
                    <a:moveTo>
                      <a:pt x="12088" y="1"/>
                    </a:moveTo>
                    <a:cubicBezTo>
                      <a:pt x="9704" y="1"/>
                      <a:pt x="7263" y="1274"/>
                      <a:pt x="5667" y="3111"/>
                    </a:cubicBezTo>
                    <a:cubicBezTo>
                      <a:pt x="3462" y="5649"/>
                      <a:pt x="2513" y="9060"/>
                      <a:pt x="1872" y="12393"/>
                    </a:cubicBezTo>
                    <a:lnTo>
                      <a:pt x="1872" y="12368"/>
                    </a:lnTo>
                    <a:cubicBezTo>
                      <a:pt x="129" y="21266"/>
                      <a:pt x="0" y="30369"/>
                      <a:pt x="975" y="39369"/>
                    </a:cubicBezTo>
                    <a:cubicBezTo>
                      <a:pt x="1308" y="42472"/>
                      <a:pt x="1308" y="44857"/>
                      <a:pt x="1462" y="47985"/>
                    </a:cubicBezTo>
                    <a:cubicBezTo>
                      <a:pt x="1795" y="54792"/>
                      <a:pt x="6239" y="62492"/>
                      <a:pt x="6079" y="65378"/>
                    </a:cubicBezTo>
                    <a:lnTo>
                      <a:pt x="6079" y="65378"/>
                    </a:lnTo>
                    <a:cubicBezTo>
                      <a:pt x="6979" y="50073"/>
                      <a:pt x="11670" y="31235"/>
                      <a:pt x="16694" y="16752"/>
                    </a:cubicBezTo>
                    <a:cubicBezTo>
                      <a:pt x="17694" y="13932"/>
                      <a:pt x="18771" y="11060"/>
                      <a:pt x="18771" y="8085"/>
                    </a:cubicBezTo>
                    <a:cubicBezTo>
                      <a:pt x="18745" y="5085"/>
                      <a:pt x="17412" y="1905"/>
                      <a:pt x="14745" y="598"/>
                    </a:cubicBezTo>
                    <a:cubicBezTo>
                      <a:pt x="13901" y="187"/>
                      <a:pt x="12999" y="1"/>
                      <a:pt x="12088" y="1"/>
                    </a:cubicBezTo>
                    <a:close/>
                    <a:moveTo>
                      <a:pt x="6079" y="65378"/>
                    </a:moveTo>
                    <a:cubicBezTo>
                      <a:pt x="6078" y="65384"/>
                      <a:pt x="6078" y="65390"/>
                      <a:pt x="6078" y="65396"/>
                    </a:cubicBezTo>
                    <a:cubicBezTo>
                      <a:pt x="6078" y="65390"/>
                      <a:pt x="6078" y="65384"/>
                      <a:pt x="6079" y="6537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35"/>
              <p:cNvSpPr/>
              <p:nvPr/>
            </p:nvSpPr>
            <p:spPr>
              <a:xfrm>
                <a:off x="-1766300" y="2414375"/>
                <a:ext cx="329125" cy="283550"/>
              </a:xfrm>
              <a:custGeom>
                <a:avLst/>
                <a:gdLst/>
                <a:ahLst/>
                <a:cxnLst/>
                <a:rect l="l" t="t" r="r" b="b"/>
                <a:pathLst>
                  <a:path w="13165" h="11342" extrusionOk="0">
                    <a:moveTo>
                      <a:pt x="7214" y="1"/>
                    </a:moveTo>
                    <a:cubicBezTo>
                      <a:pt x="7203" y="1"/>
                      <a:pt x="7192" y="2"/>
                      <a:pt x="7181" y="4"/>
                    </a:cubicBezTo>
                    <a:cubicBezTo>
                      <a:pt x="7053" y="55"/>
                      <a:pt x="6976" y="260"/>
                      <a:pt x="7104" y="337"/>
                    </a:cubicBezTo>
                    <a:cubicBezTo>
                      <a:pt x="7130" y="363"/>
                      <a:pt x="7155" y="363"/>
                      <a:pt x="7181" y="363"/>
                    </a:cubicBezTo>
                    <a:cubicBezTo>
                      <a:pt x="7258" y="363"/>
                      <a:pt x="7335" y="337"/>
                      <a:pt x="7386" y="260"/>
                    </a:cubicBezTo>
                    <a:cubicBezTo>
                      <a:pt x="7433" y="120"/>
                      <a:pt x="7330" y="1"/>
                      <a:pt x="7214" y="1"/>
                    </a:cubicBezTo>
                    <a:close/>
                    <a:moveTo>
                      <a:pt x="10096" y="914"/>
                    </a:moveTo>
                    <a:cubicBezTo>
                      <a:pt x="10065" y="914"/>
                      <a:pt x="10033" y="918"/>
                      <a:pt x="10001" y="927"/>
                    </a:cubicBezTo>
                    <a:cubicBezTo>
                      <a:pt x="9719" y="1004"/>
                      <a:pt x="9591" y="1440"/>
                      <a:pt x="9848" y="1619"/>
                    </a:cubicBezTo>
                    <a:cubicBezTo>
                      <a:pt x="9899" y="1619"/>
                      <a:pt x="9950" y="1645"/>
                      <a:pt x="10001" y="1645"/>
                    </a:cubicBezTo>
                    <a:cubicBezTo>
                      <a:pt x="10024" y="1648"/>
                      <a:pt x="10046" y="1650"/>
                      <a:pt x="10069" y="1650"/>
                    </a:cubicBezTo>
                    <a:cubicBezTo>
                      <a:pt x="10224" y="1650"/>
                      <a:pt x="10370" y="1571"/>
                      <a:pt x="10437" y="1414"/>
                    </a:cubicBezTo>
                    <a:cubicBezTo>
                      <a:pt x="10528" y="1164"/>
                      <a:pt x="10337" y="914"/>
                      <a:pt x="10096" y="914"/>
                    </a:cubicBezTo>
                    <a:close/>
                    <a:moveTo>
                      <a:pt x="4839" y="1534"/>
                    </a:moveTo>
                    <a:cubicBezTo>
                      <a:pt x="4695" y="1534"/>
                      <a:pt x="4554" y="1605"/>
                      <a:pt x="4540" y="1748"/>
                    </a:cubicBezTo>
                    <a:cubicBezTo>
                      <a:pt x="4540" y="1799"/>
                      <a:pt x="4540" y="1824"/>
                      <a:pt x="4540" y="1876"/>
                    </a:cubicBezTo>
                    <a:cubicBezTo>
                      <a:pt x="4591" y="2030"/>
                      <a:pt x="4719" y="2158"/>
                      <a:pt x="4873" y="2183"/>
                    </a:cubicBezTo>
                    <a:cubicBezTo>
                      <a:pt x="5129" y="2183"/>
                      <a:pt x="5309" y="1876"/>
                      <a:pt x="5129" y="1671"/>
                    </a:cubicBezTo>
                    <a:cubicBezTo>
                      <a:pt x="5072" y="1579"/>
                      <a:pt x="4955" y="1534"/>
                      <a:pt x="4839" y="1534"/>
                    </a:cubicBezTo>
                    <a:close/>
                    <a:moveTo>
                      <a:pt x="7873" y="1434"/>
                    </a:moveTo>
                    <a:cubicBezTo>
                      <a:pt x="7815" y="1434"/>
                      <a:pt x="7755" y="1444"/>
                      <a:pt x="7694" y="1465"/>
                    </a:cubicBezTo>
                    <a:cubicBezTo>
                      <a:pt x="7309" y="1542"/>
                      <a:pt x="7104" y="2183"/>
                      <a:pt x="7488" y="2414"/>
                    </a:cubicBezTo>
                    <a:lnTo>
                      <a:pt x="7514" y="2414"/>
                    </a:lnTo>
                    <a:cubicBezTo>
                      <a:pt x="7565" y="2440"/>
                      <a:pt x="7642" y="2466"/>
                      <a:pt x="7694" y="2491"/>
                    </a:cubicBezTo>
                    <a:cubicBezTo>
                      <a:pt x="7715" y="2493"/>
                      <a:pt x="7737" y="2494"/>
                      <a:pt x="7759" y="2494"/>
                    </a:cubicBezTo>
                    <a:cubicBezTo>
                      <a:pt x="7992" y="2494"/>
                      <a:pt x="8217" y="2369"/>
                      <a:pt x="8335" y="2158"/>
                    </a:cubicBezTo>
                    <a:cubicBezTo>
                      <a:pt x="8489" y="1805"/>
                      <a:pt x="8227" y="1434"/>
                      <a:pt x="7873" y="1434"/>
                    </a:cubicBezTo>
                    <a:close/>
                    <a:moveTo>
                      <a:pt x="12521" y="1809"/>
                    </a:moveTo>
                    <a:cubicBezTo>
                      <a:pt x="12477" y="1809"/>
                      <a:pt x="12432" y="1814"/>
                      <a:pt x="12386" y="1824"/>
                    </a:cubicBezTo>
                    <a:cubicBezTo>
                      <a:pt x="12002" y="1927"/>
                      <a:pt x="11796" y="2568"/>
                      <a:pt x="12181" y="2799"/>
                    </a:cubicBezTo>
                    <a:cubicBezTo>
                      <a:pt x="12232" y="2825"/>
                      <a:pt x="12309" y="2850"/>
                      <a:pt x="12386" y="2850"/>
                    </a:cubicBezTo>
                    <a:cubicBezTo>
                      <a:pt x="12424" y="2858"/>
                      <a:pt x="12461" y="2861"/>
                      <a:pt x="12498" y="2861"/>
                    </a:cubicBezTo>
                    <a:cubicBezTo>
                      <a:pt x="12709" y="2861"/>
                      <a:pt x="12896" y="2739"/>
                      <a:pt x="13027" y="2542"/>
                    </a:cubicBezTo>
                    <a:cubicBezTo>
                      <a:pt x="13165" y="2175"/>
                      <a:pt x="12892" y="1809"/>
                      <a:pt x="12521" y="1809"/>
                    </a:cubicBezTo>
                    <a:close/>
                    <a:moveTo>
                      <a:pt x="10496" y="2693"/>
                    </a:moveTo>
                    <a:cubicBezTo>
                      <a:pt x="10485" y="2693"/>
                      <a:pt x="10474" y="2694"/>
                      <a:pt x="10463" y="2696"/>
                    </a:cubicBezTo>
                    <a:cubicBezTo>
                      <a:pt x="10335" y="2722"/>
                      <a:pt x="10258" y="2953"/>
                      <a:pt x="10386" y="3030"/>
                    </a:cubicBezTo>
                    <a:cubicBezTo>
                      <a:pt x="10412" y="3055"/>
                      <a:pt x="10412" y="3055"/>
                      <a:pt x="10437" y="3055"/>
                    </a:cubicBezTo>
                    <a:cubicBezTo>
                      <a:pt x="10540" y="3055"/>
                      <a:pt x="10617" y="3030"/>
                      <a:pt x="10668" y="2953"/>
                    </a:cubicBezTo>
                    <a:cubicBezTo>
                      <a:pt x="10715" y="2812"/>
                      <a:pt x="10612" y="2693"/>
                      <a:pt x="10496" y="2693"/>
                    </a:cubicBezTo>
                    <a:close/>
                    <a:moveTo>
                      <a:pt x="3134" y="3127"/>
                    </a:moveTo>
                    <a:cubicBezTo>
                      <a:pt x="3124" y="3127"/>
                      <a:pt x="3114" y="3129"/>
                      <a:pt x="3104" y="3132"/>
                    </a:cubicBezTo>
                    <a:cubicBezTo>
                      <a:pt x="3027" y="3158"/>
                      <a:pt x="3001" y="3260"/>
                      <a:pt x="3078" y="3312"/>
                    </a:cubicBezTo>
                    <a:lnTo>
                      <a:pt x="3078" y="3337"/>
                    </a:lnTo>
                    <a:lnTo>
                      <a:pt x="3104" y="3337"/>
                    </a:lnTo>
                    <a:cubicBezTo>
                      <a:pt x="3155" y="3337"/>
                      <a:pt x="3206" y="3312"/>
                      <a:pt x="3232" y="3260"/>
                    </a:cubicBezTo>
                    <a:cubicBezTo>
                      <a:pt x="3254" y="3194"/>
                      <a:pt x="3199" y="3127"/>
                      <a:pt x="3134" y="3127"/>
                    </a:cubicBezTo>
                    <a:close/>
                    <a:moveTo>
                      <a:pt x="6219" y="3536"/>
                    </a:moveTo>
                    <a:cubicBezTo>
                      <a:pt x="6072" y="3536"/>
                      <a:pt x="5928" y="3614"/>
                      <a:pt x="5899" y="3773"/>
                    </a:cubicBezTo>
                    <a:lnTo>
                      <a:pt x="5924" y="3773"/>
                    </a:lnTo>
                    <a:cubicBezTo>
                      <a:pt x="5924" y="3799"/>
                      <a:pt x="5924" y="3850"/>
                      <a:pt x="5924" y="3902"/>
                    </a:cubicBezTo>
                    <a:cubicBezTo>
                      <a:pt x="5950" y="4055"/>
                      <a:pt x="6078" y="4158"/>
                      <a:pt x="6232" y="4184"/>
                    </a:cubicBezTo>
                    <a:cubicBezTo>
                      <a:pt x="6243" y="4185"/>
                      <a:pt x="6254" y="4185"/>
                      <a:pt x="6265" y="4185"/>
                    </a:cubicBezTo>
                    <a:cubicBezTo>
                      <a:pt x="6526" y="4185"/>
                      <a:pt x="6662" y="3892"/>
                      <a:pt x="6514" y="3671"/>
                    </a:cubicBezTo>
                    <a:cubicBezTo>
                      <a:pt x="6447" y="3582"/>
                      <a:pt x="6332" y="3536"/>
                      <a:pt x="6219" y="3536"/>
                    </a:cubicBezTo>
                    <a:close/>
                    <a:moveTo>
                      <a:pt x="3009" y="4870"/>
                    </a:moveTo>
                    <a:cubicBezTo>
                      <a:pt x="2866" y="4870"/>
                      <a:pt x="2722" y="4947"/>
                      <a:pt x="2693" y="5107"/>
                    </a:cubicBezTo>
                    <a:lnTo>
                      <a:pt x="2719" y="5107"/>
                    </a:lnTo>
                    <a:cubicBezTo>
                      <a:pt x="2693" y="5158"/>
                      <a:pt x="2693" y="5184"/>
                      <a:pt x="2719" y="5235"/>
                    </a:cubicBezTo>
                    <a:cubicBezTo>
                      <a:pt x="2745" y="5389"/>
                      <a:pt x="2873" y="5517"/>
                      <a:pt x="3027" y="5517"/>
                    </a:cubicBezTo>
                    <a:cubicBezTo>
                      <a:pt x="3038" y="5518"/>
                      <a:pt x="3049" y="5518"/>
                      <a:pt x="3059" y="5518"/>
                    </a:cubicBezTo>
                    <a:cubicBezTo>
                      <a:pt x="3320" y="5518"/>
                      <a:pt x="3456" y="5226"/>
                      <a:pt x="3283" y="5004"/>
                    </a:cubicBezTo>
                    <a:cubicBezTo>
                      <a:pt x="3228" y="4915"/>
                      <a:pt x="3119" y="4870"/>
                      <a:pt x="3009" y="4870"/>
                    </a:cubicBezTo>
                    <a:close/>
                    <a:moveTo>
                      <a:pt x="6277" y="5340"/>
                    </a:moveTo>
                    <a:cubicBezTo>
                      <a:pt x="6229" y="5340"/>
                      <a:pt x="6179" y="5348"/>
                      <a:pt x="6129" y="5363"/>
                    </a:cubicBezTo>
                    <a:cubicBezTo>
                      <a:pt x="5745" y="5466"/>
                      <a:pt x="5540" y="6107"/>
                      <a:pt x="5924" y="6312"/>
                    </a:cubicBezTo>
                    <a:cubicBezTo>
                      <a:pt x="5976" y="6363"/>
                      <a:pt x="6053" y="6363"/>
                      <a:pt x="6129" y="6389"/>
                    </a:cubicBezTo>
                    <a:cubicBezTo>
                      <a:pt x="6151" y="6391"/>
                      <a:pt x="6173" y="6392"/>
                      <a:pt x="6194" y="6392"/>
                    </a:cubicBezTo>
                    <a:cubicBezTo>
                      <a:pt x="6424" y="6392"/>
                      <a:pt x="6630" y="6267"/>
                      <a:pt x="6771" y="6055"/>
                    </a:cubicBezTo>
                    <a:cubicBezTo>
                      <a:pt x="6906" y="5718"/>
                      <a:pt x="6625" y="5340"/>
                      <a:pt x="6277" y="5340"/>
                    </a:cubicBezTo>
                    <a:close/>
                    <a:moveTo>
                      <a:pt x="1163" y="6898"/>
                    </a:moveTo>
                    <a:cubicBezTo>
                      <a:pt x="1152" y="6898"/>
                      <a:pt x="1140" y="6899"/>
                      <a:pt x="1129" y="6902"/>
                    </a:cubicBezTo>
                    <a:cubicBezTo>
                      <a:pt x="1001" y="6927"/>
                      <a:pt x="924" y="7158"/>
                      <a:pt x="1052" y="7235"/>
                    </a:cubicBezTo>
                    <a:cubicBezTo>
                      <a:pt x="1078" y="7235"/>
                      <a:pt x="1104" y="7261"/>
                      <a:pt x="1129" y="7261"/>
                    </a:cubicBezTo>
                    <a:cubicBezTo>
                      <a:pt x="1206" y="7261"/>
                      <a:pt x="1283" y="7235"/>
                      <a:pt x="1334" y="7132"/>
                    </a:cubicBezTo>
                    <a:cubicBezTo>
                      <a:pt x="1381" y="7015"/>
                      <a:pt x="1278" y="6898"/>
                      <a:pt x="1163" y="6898"/>
                    </a:cubicBezTo>
                    <a:close/>
                    <a:moveTo>
                      <a:pt x="5001" y="7850"/>
                    </a:moveTo>
                    <a:cubicBezTo>
                      <a:pt x="4924" y="7876"/>
                      <a:pt x="4899" y="8004"/>
                      <a:pt x="4950" y="8056"/>
                    </a:cubicBezTo>
                    <a:lnTo>
                      <a:pt x="5001" y="8056"/>
                    </a:lnTo>
                    <a:cubicBezTo>
                      <a:pt x="5052" y="8056"/>
                      <a:pt x="5104" y="8030"/>
                      <a:pt x="5129" y="8004"/>
                    </a:cubicBezTo>
                    <a:cubicBezTo>
                      <a:pt x="5155" y="7927"/>
                      <a:pt x="5078" y="7850"/>
                      <a:pt x="5001" y="7850"/>
                    </a:cubicBezTo>
                    <a:close/>
                    <a:moveTo>
                      <a:pt x="2940" y="7598"/>
                    </a:moveTo>
                    <a:cubicBezTo>
                      <a:pt x="2902" y="7598"/>
                      <a:pt x="2862" y="7605"/>
                      <a:pt x="2822" y="7620"/>
                    </a:cubicBezTo>
                    <a:cubicBezTo>
                      <a:pt x="2565" y="7697"/>
                      <a:pt x="2437" y="8107"/>
                      <a:pt x="2693" y="8235"/>
                    </a:cubicBezTo>
                    <a:cubicBezTo>
                      <a:pt x="2719" y="8261"/>
                      <a:pt x="2770" y="8286"/>
                      <a:pt x="2822" y="8286"/>
                    </a:cubicBezTo>
                    <a:cubicBezTo>
                      <a:pt x="2838" y="8289"/>
                      <a:pt x="2854" y="8290"/>
                      <a:pt x="2870" y="8290"/>
                    </a:cubicBezTo>
                    <a:cubicBezTo>
                      <a:pt x="3007" y="8290"/>
                      <a:pt x="3137" y="8196"/>
                      <a:pt x="3206" y="8081"/>
                    </a:cubicBezTo>
                    <a:cubicBezTo>
                      <a:pt x="3338" y="7840"/>
                      <a:pt x="3169" y="7598"/>
                      <a:pt x="2940" y="7598"/>
                    </a:cubicBezTo>
                    <a:close/>
                    <a:moveTo>
                      <a:pt x="6698" y="7919"/>
                    </a:moveTo>
                    <a:cubicBezTo>
                      <a:pt x="6554" y="7919"/>
                      <a:pt x="6414" y="7990"/>
                      <a:pt x="6386" y="8133"/>
                    </a:cubicBezTo>
                    <a:lnTo>
                      <a:pt x="6412" y="8133"/>
                    </a:lnTo>
                    <a:cubicBezTo>
                      <a:pt x="6412" y="8184"/>
                      <a:pt x="6412" y="8235"/>
                      <a:pt x="6412" y="8261"/>
                    </a:cubicBezTo>
                    <a:cubicBezTo>
                      <a:pt x="6437" y="8415"/>
                      <a:pt x="6565" y="8543"/>
                      <a:pt x="6745" y="8568"/>
                    </a:cubicBezTo>
                    <a:cubicBezTo>
                      <a:pt x="7001" y="8568"/>
                      <a:pt x="7181" y="8261"/>
                      <a:pt x="7001" y="8056"/>
                    </a:cubicBezTo>
                    <a:cubicBezTo>
                      <a:pt x="6933" y="7964"/>
                      <a:pt x="6814" y="7919"/>
                      <a:pt x="6698" y="7919"/>
                    </a:cubicBezTo>
                    <a:close/>
                    <a:moveTo>
                      <a:pt x="4317" y="9878"/>
                    </a:moveTo>
                    <a:cubicBezTo>
                      <a:pt x="4265" y="9878"/>
                      <a:pt x="4210" y="9886"/>
                      <a:pt x="4155" y="9902"/>
                    </a:cubicBezTo>
                    <a:cubicBezTo>
                      <a:pt x="3770" y="9979"/>
                      <a:pt x="3565" y="10645"/>
                      <a:pt x="3950" y="10851"/>
                    </a:cubicBezTo>
                    <a:cubicBezTo>
                      <a:pt x="4001" y="10876"/>
                      <a:pt x="4078" y="10902"/>
                      <a:pt x="4129" y="10928"/>
                    </a:cubicBezTo>
                    <a:cubicBezTo>
                      <a:pt x="4153" y="10930"/>
                      <a:pt x="4177" y="10931"/>
                      <a:pt x="4200" y="10931"/>
                    </a:cubicBezTo>
                    <a:cubicBezTo>
                      <a:pt x="4454" y="10931"/>
                      <a:pt x="4677" y="10805"/>
                      <a:pt x="4770" y="10594"/>
                    </a:cubicBezTo>
                    <a:cubicBezTo>
                      <a:pt x="4927" y="10236"/>
                      <a:pt x="4673" y="9878"/>
                      <a:pt x="4317" y="9878"/>
                    </a:cubicBezTo>
                    <a:close/>
                    <a:moveTo>
                      <a:pt x="746" y="10289"/>
                    </a:moveTo>
                    <a:cubicBezTo>
                      <a:pt x="696" y="10289"/>
                      <a:pt x="644" y="10297"/>
                      <a:pt x="591" y="10312"/>
                    </a:cubicBezTo>
                    <a:cubicBezTo>
                      <a:pt x="206" y="10415"/>
                      <a:pt x="1" y="11056"/>
                      <a:pt x="386" y="11287"/>
                    </a:cubicBezTo>
                    <a:lnTo>
                      <a:pt x="386" y="11261"/>
                    </a:lnTo>
                    <a:cubicBezTo>
                      <a:pt x="437" y="11312"/>
                      <a:pt x="514" y="11338"/>
                      <a:pt x="565" y="11338"/>
                    </a:cubicBezTo>
                    <a:cubicBezTo>
                      <a:pt x="589" y="11340"/>
                      <a:pt x="613" y="11341"/>
                      <a:pt x="636" y="11341"/>
                    </a:cubicBezTo>
                    <a:cubicBezTo>
                      <a:pt x="889" y="11341"/>
                      <a:pt x="1112" y="11216"/>
                      <a:pt x="1206" y="11004"/>
                    </a:cubicBezTo>
                    <a:cubicBezTo>
                      <a:pt x="1364" y="10667"/>
                      <a:pt x="1106" y="10289"/>
                      <a:pt x="746" y="1028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35"/>
              <p:cNvSpPr/>
              <p:nvPr/>
            </p:nvSpPr>
            <p:spPr>
              <a:xfrm>
                <a:off x="-1809250" y="2563500"/>
                <a:ext cx="247275" cy="1438900"/>
              </a:xfrm>
              <a:custGeom>
                <a:avLst/>
                <a:gdLst/>
                <a:ahLst/>
                <a:cxnLst/>
                <a:rect l="l" t="t" r="r" b="b"/>
                <a:pathLst>
                  <a:path w="9891" h="57556" extrusionOk="0">
                    <a:moveTo>
                      <a:pt x="9445" y="0"/>
                    </a:moveTo>
                    <a:cubicBezTo>
                      <a:pt x="9304" y="0"/>
                      <a:pt x="9164" y="81"/>
                      <a:pt x="9104" y="270"/>
                    </a:cubicBezTo>
                    <a:cubicBezTo>
                      <a:pt x="4617" y="13912"/>
                      <a:pt x="1" y="34913"/>
                      <a:pt x="3386" y="57247"/>
                    </a:cubicBezTo>
                    <a:cubicBezTo>
                      <a:pt x="3411" y="57427"/>
                      <a:pt x="3565" y="57555"/>
                      <a:pt x="3745" y="57555"/>
                    </a:cubicBezTo>
                    <a:lnTo>
                      <a:pt x="3822" y="57555"/>
                    </a:lnTo>
                    <a:cubicBezTo>
                      <a:pt x="4027" y="57530"/>
                      <a:pt x="4155" y="57324"/>
                      <a:pt x="4129" y="57119"/>
                    </a:cubicBezTo>
                    <a:cubicBezTo>
                      <a:pt x="796" y="34939"/>
                      <a:pt x="5360" y="14091"/>
                      <a:pt x="9796" y="501"/>
                    </a:cubicBezTo>
                    <a:cubicBezTo>
                      <a:pt x="9890" y="202"/>
                      <a:pt x="9667" y="0"/>
                      <a:pt x="9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75" name="Google Shape;1775;p35"/>
            <p:cNvGrpSpPr/>
            <p:nvPr/>
          </p:nvGrpSpPr>
          <p:grpSpPr>
            <a:xfrm rot="-4962260" flipH="1">
              <a:off x="7743302" y="-357136"/>
              <a:ext cx="1178407" cy="2061785"/>
              <a:chOff x="-1779100" y="2408800"/>
              <a:chExt cx="1032750" cy="1807075"/>
            </a:xfrm>
          </p:grpSpPr>
          <p:sp>
            <p:nvSpPr>
              <p:cNvPr id="1776" name="Google Shape;1776;p35"/>
              <p:cNvSpPr/>
              <p:nvPr/>
            </p:nvSpPr>
            <p:spPr>
              <a:xfrm>
                <a:off x="-1779100" y="2498825"/>
                <a:ext cx="1032750" cy="1717050"/>
              </a:xfrm>
              <a:custGeom>
                <a:avLst/>
                <a:gdLst/>
                <a:ahLst/>
                <a:cxnLst/>
                <a:rect l="l" t="t" r="r" b="b"/>
                <a:pathLst>
                  <a:path w="41310" h="68682" extrusionOk="0">
                    <a:moveTo>
                      <a:pt x="32843" y="0"/>
                    </a:moveTo>
                    <a:cubicBezTo>
                      <a:pt x="31194" y="0"/>
                      <a:pt x="29516" y="392"/>
                      <a:pt x="28053" y="1113"/>
                    </a:cubicBezTo>
                    <a:cubicBezTo>
                      <a:pt x="24489" y="2883"/>
                      <a:pt x="21924" y="6139"/>
                      <a:pt x="19719" y="9421"/>
                    </a:cubicBezTo>
                    <a:lnTo>
                      <a:pt x="19719" y="9396"/>
                    </a:lnTo>
                    <a:cubicBezTo>
                      <a:pt x="13744" y="18242"/>
                      <a:pt x="9436" y="27987"/>
                      <a:pt x="6385" y="38167"/>
                    </a:cubicBezTo>
                    <a:cubicBezTo>
                      <a:pt x="5308" y="41705"/>
                      <a:pt x="4231" y="44270"/>
                      <a:pt x="2949" y="47731"/>
                    </a:cubicBezTo>
                    <a:cubicBezTo>
                      <a:pt x="205" y="55244"/>
                      <a:pt x="1487" y="65630"/>
                      <a:pt x="0" y="68681"/>
                    </a:cubicBezTo>
                    <a:cubicBezTo>
                      <a:pt x="7975" y="52526"/>
                      <a:pt x="21642" y="34269"/>
                      <a:pt x="33745" y="20935"/>
                    </a:cubicBezTo>
                    <a:cubicBezTo>
                      <a:pt x="36105" y="18319"/>
                      <a:pt x="38566" y="15704"/>
                      <a:pt x="39951" y="12473"/>
                    </a:cubicBezTo>
                    <a:cubicBezTo>
                      <a:pt x="41310" y="9242"/>
                      <a:pt x="41310" y="5190"/>
                      <a:pt x="39002" y="2549"/>
                    </a:cubicBezTo>
                    <a:cubicBezTo>
                      <a:pt x="37468" y="790"/>
                      <a:pt x="35184" y="0"/>
                      <a:pt x="32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35"/>
              <p:cNvSpPr/>
              <p:nvPr/>
            </p:nvSpPr>
            <p:spPr>
              <a:xfrm>
                <a:off x="-1776550" y="2408800"/>
                <a:ext cx="973150" cy="1753225"/>
              </a:xfrm>
              <a:custGeom>
                <a:avLst/>
                <a:gdLst/>
                <a:ahLst/>
                <a:cxnLst/>
                <a:rect l="l" t="t" r="r" b="b"/>
                <a:pathLst>
                  <a:path w="38926" h="70129" extrusionOk="0">
                    <a:moveTo>
                      <a:pt x="30542" y="0"/>
                    </a:moveTo>
                    <a:cubicBezTo>
                      <a:pt x="28732" y="0"/>
                      <a:pt x="26881" y="482"/>
                      <a:pt x="25310" y="1355"/>
                    </a:cubicBezTo>
                    <a:cubicBezTo>
                      <a:pt x="21848" y="3253"/>
                      <a:pt x="19438" y="6637"/>
                      <a:pt x="17361" y="10022"/>
                    </a:cubicBezTo>
                    <a:cubicBezTo>
                      <a:pt x="11822" y="19100"/>
                      <a:pt x="7975" y="29049"/>
                      <a:pt x="5386" y="39357"/>
                    </a:cubicBezTo>
                    <a:cubicBezTo>
                      <a:pt x="4488" y="42947"/>
                      <a:pt x="3514" y="45537"/>
                      <a:pt x="2411" y="49076"/>
                    </a:cubicBezTo>
                    <a:cubicBezTo>
                      <a:pt x="1" y="56717"/>
                      <a:pt x="1770" y="67025"/>
                      <a:pt x="411" y="70128"/>
                    </a:cubicBezTo>
                    <a:cubicBezTo>
                      <a:pt x="7642" y="53640"/>
                      <a:pt x="20463" y="34767"/>
                      <a:pt x="31925" y="20869"/>
                    </a:cubicBezTo>
                    <a:cubicBezTo>
                      <a:pt x="34156" y="18177"/>
                      <a:pt x="36515" y="15433"/>
                      <a:pt x="37721" y="12151"/>
                    </a:cubicBezTo>
                    <a:cubicBezTo>
                      <a:pt x="38926" y="8843"/>
                      <a:pt x="38772" y="4791"/>
                      <a:pt x="36336" y="2253"/>
                    </a:cubicBezTo>
                    <a:cubicBezTo>
                      <a:pt x="34837" y="698"/>
                      <a:pt x="32720" y="0"/>
                      <a:pt x="305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35"/>
              <p:cNvSpPr/>
              <p:nvPr/>
            </p:nvSpPr>
            <p:spPr>
              <a:xfrm>
                <a:off x="-1311125" y="2430900"/>
                <a:ext cx="402150" cy="319125"/>
              </a:xfrm>
              <a:custGeom>
                <a:avLst/>
                <a:gdLst/>
                <a:ahLst/>
                <a:cxnLst/>
                <a:rect l="l" t="t" r="r" b="b"/>
                <a:pathLst>
                  <a:path w="16086" h="12765" extrusionOk="0">
                    <a:moveTo>
                      <a:pt x="9413" y="1"/>
                    </a:moveTo>
                    <a:cubicBezTo>
                      <a:pt x="9396" y="1"/>
                      <a:pt x="9378" y="3"/>
                      <a:pt x="9359" y="10"/>
                    </a:cubicBezTo>
                    <a:cubicBezTo>
                      <a:pt x="9206" y="35"/>
                      <a:pt x="9103" y="266"/>
                      <a:pt x="9231" y="369"/>
                    </a:cubicBezTo>
                    <a:cubicBezTo>
                      <a:pt x="9257" y="394"/>
                      <a:pt x="9283" y="394"/>
                      <a:pt x="9308" y="394"/>
                    </a:cubicBezTo>
                    <a:cubicBezTo>
                      <a:pt x="9332" y="400"/>
                      <a:pt x="9357" y="403"/>
                      <a:pt x="9380" y="403"/>
                    </a:cubicBezTo>
                    <a:cubicBezTo>
                      <a:pt x="9458" y="403"/>
                      <a:pt x="9531" y="370"/>
                      <a:pt x="9590" y="292"/>
                    </a:cubicBezTo>
                    <a:cubicBezTo>
                      <a:pt x="9635" y="156"/>
                      <a:pt x="9541" y="1"/>
                      <a:pt x="9413" y="1"/>
                    </a:cubicBezTo>
                    <a:close/>
                    <a:moveTo>
                      <a:pt x="12560" y="1256"/>
                    </a:moveTo>
                    <a:cubicBezTo>
                      <a:pt x="12528" y="1256"/>
                      <a:pt x="12496" y="1259"/>
                      <a:pt x="12462" y="1266"/>
                    </a:cubicBezTo>
                    <a:cubicBezTo>
                      <a:pt x="12154" y="1317"/>
                      <a:pt x="11949" y="1856"/>
                      <a:pt x="12257" y="2061"/>
                    </a:cubicBezTo>
                    <a:cubicBezTo>
                      <a:pt x="12283" y="2087"/>
                      <a:pt x="12360" y="2112"/>
                      <a:pt x="12411" y="2112"/>
                    </a:cubicBezTo>
                    <a:cubicBezTo>
                      <a:pt x="12447" y="2121"/>
                      <a:pt x="12482" y="2125"/>
                      <a:pt x="12518" y="2125"/>
                    </a:cubicBezTo>
                    <a:cubicBezTo>
                      <a:pt x="12685" y="2125"/>
                      <a:pt x="12844" y="2030"/>
                      <a:pt x="12949" y="1881"/>
                    </a:cubicBezTo>
                    <a:cubicBezTo>
                      <a:pt x="13089" y="1579"/>
                      <a:pt x="12870" y="1256"/>
                      <a:pt x="12560" y="1256"/>
                    </a:cubicBezTo>
                    <a:close/>
                    <a:moveTo>
                      <a:pt x="6402" y="1567"/>
                    </a:moveTo>
                    <a:cubicBezTo>
                      <a:pt x="6244" y="1567"/>
                      <a:pt x="6092" y="1644"/>
                      <a:pt x="6052" y="1805"/>
                    </a:cubicBezTo>
                    <a:cubicBezTo>
                      <a:pt x="6026" y="1856"/>
                      <a:pt x="6026" y="1907"/>
                      <a:pt x="6052" y="1958"/>
                    </a:cubicBezTo>
                    <a:cubicBezTo>
                      <a:pt x="6077" y="2138"/>
                      <a:pt x="6231" y="2292"/>
                      <a:pt x="6411" y="2317"/>
                    </a:cubicBezTo>
                    <a:cubicBezTo>
                      <a:pt x="6431" y="2321"/>
                      <a:pt x="6450" y="2322"/>
                      <a:pt x="6470" y="2322"/>
                    </a:cubicBezTo>
                    <a:cubicBezTo>
                      <a:pt x="6747" y="2322"/>
                      <a:pt x="6937" y="1993"/>
                      <a:pt x="6770" y="1753"/>
                    </a:cubicBezTo>
                    <a:cubicBezTo>
                      <a:pt x="6696" y="1631"/>
                      <a:pt x="6547" y="1567"/>
                      <a:pt x="6402" y="1567"/>
                    </a:cubicBezTo>
                    <a:close/>
                    <a:moveTo>
                      <a:pt x="9895" y="1689"/>
                    </a:moveTo>
                    <a:cubicBezTo>
                      <a:pt x="9854" y="1689"/>
                      <a:pt x="9812" y="1693"/>
                      <a:pt x="9770" y="1702"/>
                    </a:cubicBezTo>
                    <a:cubicBezTo>
                      <a:pt x="9308" y="1779"/>
                      <a:pt x="9000" y="2523"/>
                      <a:pt x="9436" y="2830"/>
                    </a:cubicBezTo>
                    <a:cubicBezTo>
                      <a:pt x="9513" y="2856"/>
                      <a:pt x="9590" y="2907"/>
                      <a:pt x="9667" y="2907"/>
                    </a:cubicBezTo>
                    <a:cubicBezTo>
                      <a:pt x="9721" y="2921"/>
                      <a:pt x="9775" y="2927"/>
                      <a:pt x="9828" y="2927"/>
                    </a:cubicBezTo>
                    <a:cubicBezTo>
                      <a:pt x="10078" y="2927"/>
                      <a:pt x="10310" y="2785"/>
                      <a:pt x="10436" y="2574"/>
                    </a:cubicBezTo>
                    <a:cubicBezTo>
                      <a:pt x="10647" y="2153"/>
                      <a:pt x="10324" y="1689"/>
                      <a:pt x="9895" y="1689"/>
                    </a:cubicBezTo>
                    <a:close/>
                    <a:moveTo>
                      <a:pt x="4359" y="3369"/>
                    </a:moveTo>
                    <a:cubicBezTo>
                      <a:pt x="4257" y="3369"/>
                      <a:pt x="4205" y="3523"/>
                      <a:pt x="4282" y="3599"/>
                    </a:cubicBezTo>
                    <a:lnTo>
                      <a:pt x="4334" y="3599"/>
                    </a:lnTo>
                    <a:cubicBezTo>
                      <a:pt x="4347" y="3606"/>
                      <a:pt x="4363" y="3610"/>
                      <a:pt x="4379" y="3610"/>
                    </a:cubicBezTo>
                    <a:cubicBezTo>
                      <a:pt x="4422" y="3610"/>
                      <a:pt x="4469" y="3586"/>
                      <a:pt x="4487" y="3548"/>
                    </a:cubicBezTo>
                    <a:cubicBezTo>
                      <a:pt x="4513" y="3446"/>
                      <a:pt x="4436" y="3369"/>
                      <a:pt x="4359" y="3369"/>
                    </a:cubicBezTo>
                    <a:close/>
                    <a:moveTo>
                      <a:pt x="15337" y="2484"/>
                    </a:moveTo>
                    <a:cubicBezTo>
                      <a:pt x="15295" y="2484"/>
                      <a:pt x="15251" y="2488"/>
                      <a:pt x="15206" y="2497"/>
                    </a:cubicBezTo>
                    <a:cubicBezTo>
                      <a:pt x="14744" y="2574"/>
                      <a:pt x="14462" y="3317"/>
                      <a:pt x="14898" y="3599"/>
                    </a:cubicBezTo>
                    <a:cubicBezTo>
                      <a:pt x="14950" y="3651"/>
                      <a:pt x="15026" y="3676"/>
                      <a:pt x="15129" y="3702"/>
                    </a:cubicBezTo>
                    <a:cubicBezTo>
                      <a:pt x="15170" y="3710"/>
                      <a:pt x="15212" y="3713"/>
                      <a:pt x="15254" y="3713"/>
                    </a:cubicBezTo>
                    <a:cubicBezTo>
                      <a:pt x="15498" y="3713"/>
                      <a:pt x="15745" y="3588"/>
                      <a:pt x="15898" y="3369"/>
                    </a:cubicBezTo>
                    <a:cubicBezTo>
                      <a:pt x="16085" y="2948"/>
                      <a:pt x="15782" y="2484"/>
                      <a:pt x="15337" y="2484"/>
                    </a:cubicBezTo>
                    <a:close/>
                    <a:moveTo>
                      <a:pt x="13055" y="3385"/>
                    </a:moveTo>
                    <a:cubicBezTo>
                      <a:pt x="13037" y="3385"/>
                      <a:pt x="13019" y="3388"/>
                      <a:pt x="13001" y="3394"/>
                    </a:cubicBezTo>
                    <a:cubicBezTo>
                      <a:pt x="12847" y="3420"/>
                      <a:pt x="12744" y="3676"/>
                      <a:pt x="12898" y="3779"/>
                    </a:cubicBezTo>
                    <a:cubicBezTo>
                      <a:pt x="12898" y="3779"/>
                      <a:pt x="12924" y="3779"/>
                      <a:pt x="12975" y="3805"/>
                    </a:cubicBezTo>
                    <a:cubicBezTo>
                      <a:pt x="12993" y="3809"/>
                      <a:pt x="13010" y="3811"/>
                      <a:pt x="13028" y="3811"/>
                    </a:cubicBezTo>
                    <a:cubicBezTo>
                      <a:pt x="13111" y="3811"/>
                      <a:pt x="13189" y="3761"/>
                      <a:pt x="13231" y="3676"/>
                    </a:cubicBezTo>
                    <a:cubicBezTo>
                      <a:pt x="13299" y="3541"/>
                      <a:pt x="13188" y="3385"/>
                      <a:pt x="13055" y="3385"/>
                    </a:cubicBezTo>
                    <a:close/>
                    <a:moveTo>
                      <a:pt x="7890" y="4029"/>
                    </a:moveTo>
                    <a:cubicBezTo>
                      <a:pt x="7731" y="4029"/>
                      <a:pt x="7579" y="4105"/>
                      <a:pt x="7539" y="4266"/>
                    </a:cubicBezTo>
                    <a:cubicBezTo>
                      <a:pt x="7513" y="4317"/>
                      <a:pt x="7513" y="4369"/>
                      <a:pt x="7539" y="4420"/>
                    </a:cubicBezTo>
                    <a:cubicBezTo>
                      <a:pt x="7565" y="4625"/>
                      <a:pt x="7718" y="4779"/>
                      <a:pt x="7898" y="4805"/>
                    </a:cubicBezTo>
                    <a:cubicBezTo>
                      <a:pt x="7908" y="4806"/>
                      <a:pt x="7919" y="4806"/>
                      <a:pt x="7929" y="4806"/>
                    </a:cubicBezTo>
                    <a:cubicBezTo>
                      <a:pt x="8221" y="4806"/>
                      <a:pt x="8430" y="4463"/>
                      <a:pt x="8257" y="4215"/>
                    </a:cubicBezTo>
                    <a:cubicBezTo>
                      <a:pt x="8183" y="4093"/>
                      <a:pt x="8034" y="4029"/>
                      <a:pt x="7890" y="4029"/>
                    </a:cubicBezTo>
                    <a:close/>
                    <a:moveTo>
                      <a:pt x="4081" y="5358"/>
                    </a:moveTo>
                    <a:cubicBezTo>
                      <a:pt x="3918" y="5358"/>
                      <a:pt x="3759" y="5435"/>
                      <a:pt x="3718" y="5600"/>
                    </a:cubicBezTo>
                    <a:cubicBezTo>
                      <a:pt x="3693" y="5651"/>
                      <a:pt x="3693" y="5702"/>
                      <a:pt x="3718" y="5753"/>
                    </a:cubicBezTo>
                    <a:cubicBezTo>
                      <a:pt x="3744" y="5933"/>
                      <a:pt x="3898" y="6087"/>
                      <a:pt x="4077" y="6112"/>
                    </a:cubicBezTo>
                    <a:cubicBezTo>
                      <a:pt x="4088" y="6113"/>
                      <a:pt x="4099" y="6114"/>
                      <a:pt x="4110" y="6114"/>
                    </a:cubicBezTo>
                    <a:cubicBezTo>
                      <a:pt x="4401" y="6114"/>
                      <a:pt x="4609" y="5794"/>
                      <a:pt x="4436" y="5523"/>
                    </a:cubicBezTo>
                    <a:cubicBezTo>
                      <a:pt x="4365" y="5416"/>
                      <a:pt x="4222" y="5358"/>
                      <a:pt x="4081" y="5358"/>
                    </a:cubicBezTo>
                    <a:close/>
                    <a:moveTo>
                      <a:pt x="7747" y="6125"/>
                    </a:moveTo>
                    <a:cubicBezTo>
                      <a:pt x="7705" y="6125"/>
                      <a:pt x="7661" y="6129"/>
                      <a:pt x="7616" y="6138"/>
                    </a:cubicBezTo>
                    <a:cubicBezTo>
                      <a:pt x="7154" y="6215"/>
                      <a:pt x="6872" y="6959"/>
                      <a:pt x="7308" y="7266"/>
                    </a:cubicBezTo>
                    <a:cubicBezTo>
                      <a:pt x="7359" y="7292"/>
                      <a:pt x="7436" y="7343"/>
                      <a:pt x="7539" y="7343"/>
                    </a:cubicBezTo>
                    <a:cubicBezTo>
                      <a:pt x="7588" y="7357"/>
                      <a:pt x="7639" y="7363"/>
                      <a:pt x="7691" y="7363"/>
                    </a:cubicBezTo>
                    <a:cubicBezTo>
                      <a:pt x="7932" y="7363"/>
                      <a:pt x="8181" y="7221"/>
                      <a:pt x="8308" y="7010"/>
                    </a:cubicBezTo>
                    <a:cubicBezTo>
                      <a:pt x="8495" y="6589"/>
                      <a:pt x="8191" y="6125"/>
                      <a:pt x="7747" y="6125"/>
                    </a:cubicBezTo>
                    <a:close/>
                    <a:moveTo>
                      <a:pt x="1797" y="7616"/>
                    </a:moveTo>
                    <a:cubicBezTo>
                      <a:pt x="1780" y="7616"/>
                      <a:pt x="1762" y="7619"/>
                      <a:pt x="1744" y="7625"/>
                    </a:cubicBezTo>
                    <a:cubicBezTo>
                      <a:pt x="1590" y="7651"/>
                      <a:pt x="1487" y="7882"/>
                      <a:pt x="1615" y="7984"/>
                    </a:cubicBezTo>
                    <a:lnTo>
                      <a:pt x="1615" y="8010"/>
                    </a:lnTo>
                    <a:cubicBezTo>
                      <a:pt x="1641" y="8010"/>
                      <a:pt x="1667" y="8010"/>
                      <a:pt x="1692" y="8036"/>
                    </a:cubicBezTo>
                    <a:cubicBezTo>
                      <a:pt x="1795" y="8036"/>
                      <a:pt x="1898" y="8010"/>
                      <a:pt x="1974" y="7907"/>
                    </a:cubicBezTo>
                    <a:cubicBezTo>
                      <a:pt x="2020" y="7772"/>
                      <a:pt x="1926" y="7616"/>
                      <a:pt x="1797" y="7616"/>
                    </a:cubicBezTo>
                    <a:close/>
                    <a:moveTo>
                      <a:pt x="6237" y="9057"/>
                    </a:moveTo>
                    <a:cubicBezTo>
                      <a:pt x="6227" y="9057"/>
                      <a:pt x="6216" y="9059"/>
                      <a:pt x="6205" y="9061"/>
                    </a:cubicBezTo>
                    <a:cubicBezTo>
                      <a:pt x="6129" y="9087"/>
                      <a:pt x="6077" y="9215"/>
                      <a:pt x="6154" y="9292"/>
                    </a:cubicBezTo>
                    <a:lnTo>
                      <a:pt x="6205" y="9292"/>
                    </a:lnTo>
                    <a:cubicBezTo>
                      <a:pt x="6219" y="9299"/>
                      <a:pt x="6233" y="9302"/>
                      <a:pt x="6246" y="9302"/>
                    </a:cubicBezTo>
                    <a:cubicBezTo>
                      <a:pt x="6282" y="9302"/>
                      <a:pt x="6315" y="9278"/>
                      <a:pt x="6334" y="9241"/>
                    </a:cubicBezTo>
                    <a:cubicBezTo>
                      <a:pt x="6380" y="9149"/>
                      <a:pt x="6323" y="9057"/>
                      <a:pt x="6237" y="9057"/>
                    </a:cubicBezTo>
                    <a:close/>
                    <a:moveTo>
                      <a:pt x="3654" y="8563"/>
                    </a:moveTo>
                    <a:cubicBezTo>
                      <a:pt x="3625" y="8563"/>
                      <a:pt x="3595" y="8566"/>
                      <a:pt x="3564" y="8574"/>
                    </a:cubicBezTo>
                    <a:cubicBezTo>
                      <a:pt x="3282" y="8625"/>
                      <a:pt x="3077" y="9087"/>
                      <a:pt x="3359" y="9292"/>
                    </a:cubicBezTo>
                    <a:cubicBezTo>
                      <a:pt x="3410" y="9318"/>
                      <a:pt x="3462" y="9318"/>
                      <a:pt x="3513" y="9343"/>
                    </a:cubicBezTo>
                    <a:cubicBezTo>
                      <a:pt x="3535" y="9347"/>
                      <a:pt x="3558" y="9348"/>
                      <a:pt x="3581" y="9348"/>
                    </a:cubicBezTo>
                    <a:cubicBezTo>
                      <a:pt x="3742" y="9348"/>
                      <a:pt x="3910" y="9270"/>
                      <a:pt x="4000" y="9113"/>
                    </a:cubicBezTo>
                    <a:cubicBezTo>
                      <a:pt x="4116" y="8859"/>
                      <a:pt x="3919" y="8563"/>
                      <a:pt x="3654" y="8563"/>
                    </a:cubicBezTo>
                    <a:close/>
                    <a:moveTo>
                      <a:pt x="8158" y="9205"/>
                    </a:moveTo>
                    <a:cubicBezTo>
                      <a:pt x="7996" y="9205"/>
                      <a:pt x="7837" y="9281"/>
                      <a:pt x="7795" y="9446"/>
                    </a:cubicBezTo>
                    <a:cubicBezTo>
                      <a:pt x="7795" y="9497"/>
                      <a:pt x="7795" y="9549"/>
                      <a:pt x="7795" y="9600"/>
                    </a:cubicBezTo>
                    <a:cubicBezTo>
                      <a:pt x="7821" y="9779"/>
                      <a:pt x="7975" y="9933"/>
                      <a:pt x="8154" y="9959"/>
                    </a:cubicBezTo>
                    <a:cubicBezTo>
                      <a:pt x="8166" y="9960"/>
                      <a:pt x="8178" y="9960"/>
                      <a:pt x="8190" y="9960"/>
                    </a:cubicBezTo>
                    <a:cubicBezTo>
                      <a:pt x="8502" y="9960"/>
                      <a:pt x="8686" y="9641"/>
                      <a:pt x="8513" y="9369"/>
                    </a:cubicBezTo>
                    <a:cubicBezTo>
                      <a:pt x="8442" y="9262"/>
                      <a:pt x="8299" y="9205"/>
                      <a:pt x="8158" y="9205"/>
                    </a:cubicBezTo>
                    <a:close/>
                    <a:moveTo>
                      <a:pt x="5080" y="11305"/>
                    </a:moveTo>
                    <a:cubicBezTo>
                      <a:pt x="5038" y="11305"/>
                      <a:pt x="4994" y="11309"/>
                      <a:pt x="4949" y="11318"/>
                    </a:cubicBezTo>
                    <a:cubicBezTo>
                      <a:pt x="4487" y="11395"/>
                      <a:pt x="4205" y="12138"/>
                      <a:pt x="4641" y="12446"/>
                    </a:cubicBezTo>
                    <a:cubicBezTo>
                      <a:pt x="4693" y="12472"/>
                      <a:pt x="4769" y="12523"/>
                      <a:pt x="4872" y="12523"/>
                    </a:cubicBezTo>
                    <a:cubicBezTo>
                      <a:pt x="4921" y="12537"/>
                      <a:pt x="4972" y="12543"/>
                      <a:pt x="5022" y="12543"/>
                    </a:cubicBezTo>
                    <a:cubicBezTo>
                      <a:pt x="5258" y="12543"/>
                      <a:pt x="5493" y="12401"/>
                      <a:pt x="5641" y="12190"/>
                    </a:cubicBezTo>
                    <a:cubicBezTo>
                      <a:pt x="5829" y="11769"/>
                      <a:pt x="5525" y="11305"/>
                      <a:pt x="5080" y="11305"/>
                    </a:cubicBezTo>
                    <a:close/>
                    <a:moveTo>
                      <a:pt x="897" y="11529"/>
                    </a:moveTo>
                    <a:cubicBezTo>
                      <a:pt x="847" y="11529"/>
                      <a:pt x="796" y="11536"/>
                      <a:pt x="744" y="11549"/>
                    </a:cubicBezTo>
                    <a:cubicBezTo>
                      <a:pt x="282" y="11626"/>
                      <a:pt x="0" y="12369"/>
                      <a:pt x="436" y="12651"/>
                    </a:cubicBezTo>
                    <a:cubicBezTo>
                      <a:pt x="513" y="12703"/>
                      <a:pt x="590" y="12728"/>
                      <a:pt x="667" y="12754"/>
                    </a:cubicBezTo>
                    <a:cubicBezTo>
                      <a:pt x="712" y="12761"/>
                      <a:pt x="756" y="12765"/>
                      <a:pt x="801" y="12765"/>
                    </a:cubicBezTo>
                    <a:cubicBezTo>
                      <a:pt x="1061" y="12765"/>
                      <a:pt x="1305" y="12640"/>
                      <a:pt x="1436" y="12420"/>
                    </a:cubicBezTo>
                    <a:cubicBezTo>
                      <a:pt x="1643" y="12006"/>
                      <a:pt x="1333" y="11529"/>
                      <a:pt x="897" y="115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35"/>
              <p:cNvSpPr/>
              <p:nvPr/>
            </p:nvSpPr>
            <p:spPr>
              <a:xfrm>
                <a:off x="-1775275" y="2546100"/>
                <a:ext cx="795475" cy="1591550"/>
              </a:xfrm>
              <a:custGeom>
                <a:avLst/>
                <a:gdLst/>
                <a:ahLst/>
                <a:cxnLst/>
                <a:rect l="l" t="t" r="r" b="b"/>
                <a:pathLst>
                  <a:path w="31819" h="63662" extrusionOk="0">
                    <a:moveTo>
                      <a:pt x="31286" y="1"/>
                    </a:moveTo>
                    <a:cubicBezTo>
                      <a:pt x="31186" y="1"/>
                      <a:pt x="31084" y="43"/>
                      <a:pt x="31003" y="145"/>
                    </a:cubicBezTo>
                    <a:cubicBezTo>
                      <a:pt x="15822" y="19300"/>
                      <a:pt x="4258" y="42891"/>
                      <a:pt x="52" y="63200"/>
                    </a:cubicBezTo>
                    <a:cubicBezTo>
                      <a:pt x="1" y="63405"/>
                      <a:pt x="129" y="63610"/>
                      <a:pt x="334" y="63662"/>
                    </a:cubicBezTo>
                    <a:lnTo>
                      <a:pt x="411" y="63662"/>
                    </a:lnTo>
                    <a:cubicBezTo>
                      <a:pt x="591" y="63662"/>
                      <a:pt x="745" y="63534"/>
                      <a:pt x="796" y="63354"/>
                    </a:cubicBezTo>
                    <a:cubicBezTo>
                      <a:pt x="4976" y="43148"/>
                      <a:pt x="16489" y="19685"/>
                      <a:pt x="31592" y="607"/>
                    </a:cubicBezTo>
                    <a:cubicBezTo>
                      <a:pt x="31818" y="325"/>
                      <a:pt x="31560" y="1"/>
                      <a:pt x="312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0" name="Google Shape;1780;p35"/>
            <p:cNvGrpSpPr/>
            <p:nvPr/>
          </p:nvGrpSpPr>
          <p:grpSpPr>
            <a:xfrm rot="-3828478" flipH="1">
              <a:off x="7664496" y="-324322"/>
              <a:ext cx="2244432" cy="2193641"/>
              <a:chOff x="-623774" y="407959"/>
              <a:chExt cx="2317309" cy="2264556"/>
            </a:xfrm>
          </p:grpSpPr>
          <p:grpSp>
            <p:nvGrpSpPr>
              <p:cNvPr id="1781" name="Google Shape;1781;p35"/>
              <p:cNvGrpSpPr/>
              <p:nvPr/>
            </p:nvGrpSpPr>
            <p:grpSpPr>
              <a:xfrm rot="1413719">
                <a:off x="-360763" y="695549"/>
                <a:ext cx="1791287" cy="1689375"/>
                <a:chOff x="-2055400" y="3174000"/>
                <a:chExt cx="1520600" cy="1434200"/>
              </a:xfrm>
            </p:grpSpPr>
            <p:sp>
              <p:nvSpPr>
                <p:cNvPr id="1782" name="Google Shape;1782;p35"/>
                <p:cNvSpPr/>
                <p:nvPr/>
              </p:nvSpPr>
              <p:spPr>
                <a:xfrm>
                  <a:off x="-2007975" y="3215025"/>
                  <a:ext cx="1473175" cy="1393175"/>
                </a:xfrm>
                <a:custGeom>
                  <a:avLst/>
                  <a:gdLst/>
                  <a:ahLst/>
                  <a:cxnLst/>
                  <a:rect l="l" t="t" r="r" b="b"/>
                  <a:pathLst>
                    <a:path w="58927" h="55727" extrusionOk="0">
                      <a:moveTo>
                        <a:pt x="49062" y="0"/>
                      </a:moveTo>
                      <a:cubicBezTo>
                        <a:pt x="48551" y="0"/>
                        <a:pt x="48041" y="36"/>
                        <a:pt x="47542" y="108"/>
                      </a:cubicBezTo>
                      <a:cubicBezTo>
                        <a:pt x="43618" y="698"/>
                        <a:pt x="40182" y="3005"/>
                        <a:pt x="37054" y="5441"/>
                      </a:cubicBezTo>
                      <a:cubicBezTo>
                        <a:pt x="28669" y="11980"/>
                        <a:pt x="21566" y="19955"/>
                        <a:pt x="15489" y="28674"/>
                      </a:cubicBezTo>
                      <a:cubicBezTo>
                        <a:pt x="13386" y="31725"/>
                        <a:pt x="11591" y="33828"/>
                        <a:pt x="9309" y="36725"/>
                      </a:cubicBezTo>
                      <a:cubicBezTo>
                        <a:pt x="4366" y="43026"/>
                        <a:pt x="2390" y="53266"/>
                        <a:pt x="9" y="55718"/>
                      </a:cubicBezTo>
                      <a:lnTo>
                        <a:pt x="9" y="55718"/>
                      </a:lnTo>
                      <a:cubicBezTo>
                        <a:pt x="12574" y="42822"/>
                        <a:pt x="31237" y="29697"/>
                        <a:pt x="46849" y="20724"/>
                      </a:cubicBezTo>
                      <a:cubicBezTo>
                        <a:pt x="49901" y="18981"/>
                        <a:pt x="53055" y="17237"/>
                        <a:pt x="55363" y="14596"/>
                      </a:cubicBezTo>
                      <a:cubicBezTo>
                        <a:pt x="57645" y="11955"/>
                        <a:pt x="58927" y="8083"/>
                        <a:pt x="57542" y="4852"/>
                      </a:cubicBezTo>
                      <a:cubicBezTo>
                        <a:pt x="56177" y="1674"/>
                        <a:pt x="52567" y="0"/>
                        <a:pt x="49062" y="0"/>
                      </a:cubicBezTo>
                      <a:close/>
                      <a:moveTo>
                        <a:pt x="9" y="55718"/>
                      </a:moveTo>
                      <a:lnTo>
                        <a:pt x="9" y="55718"/>
                      </a:lnTo>
                      <a:cubicBezTo>
                        <a:pt x="6" y="55720"/>
                        <a:pt x="4" y="55723"/>
                        <a:pt x="1" y="55726"/>
                      </a:cubicBezTo>
                      <a:cubicBezTo>
                        <a:pt x="4" y="55723"/>
                        <a:pt x="6" y="55720"/>
                        <a:pt x="9" y="5571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35"/>
                <p:cNvSpPr/>
                <p:nvPr/>
              </p:nvSpPr>
              <p:spPr>
                <a:xfrm>
                  <a:off x="-2055400" y="3174000"/>
                  <a:ext cx="1472525" cy="1393175"/>
                </a:xfrm>
                <a:custGeom>
                  <a:avLst/>
                  <a:gdLst/>
                  <a:ahLst/>
                  <a:cxnLst/>
                  <a:rect l="l" t="t" r="r" b="b"/>
                  <a:pathLst>
                    <a:path w="58901" h="55727" extrusionOk="0">
                      <a:moveTo>
                        <a:pt x="49036" y="0"/>
                      </a:moveTo>
                      <a:cubicBezTo>
                        <a:pt x="48525" y="0"/>
                        <a:pt x="48015" y="36"/>
                        <a:pt x="47516" y="108"/>
                      </a:cubicBezTo>
                      <a:cubicBezTo>
                        <a:pt x="43592" y="697"/>
                        <a:pt x="40156" y="3005"/>
                        <a:pt x="37028" y="5441"/>
                      </a:cubicBezTo>
                      <a:lnTo>
                        <a:pt x="37053" y="5441"/>
                      </a:lnTo>
                      <a:cubicBezTo>
                        <a:pt x="28643" y="11980"/>
                        <a:pt x="21540" y="19955"/>
                        <a:pt x="15488" y="28673"/>
                      </a:cubicBezTo>
                      <a:cubicBezTo>
                        <a:pt x="13386" y="31725"/>
                        <a:pt x="11565" y="33828"/>
                        <a:pt x="9283" y="36725"/>
                      </a:cubicBezTo>
                      <a:cubicBezTo>
                        <a:pt x="4334" y="43033"/>
                        <a:pt x="2359" y="53290"/>
                        <a:pt x="0" y="55726"/>
                      </a:cubicBezTo>
                      <a:cubicBezTo>
                        <a:pt x="12565" y="42828"/>
                        <a:pt x="31207" y="29699"/>
                        <a:pt x="46823" y="20724"/>
                      </a:cubicBezTo>
                      <a:cubicBezTo>
                        <a:pt x="49875" y="18981"/>
                        <a:pt x="53029" y="17237"/>
                        <a:pt x="55336" y="14596"/>
                      </a:cubicBezTo>
                      <a:cubicBezTo>
                        <a:pt x="57619" y="11955"/>
                        <a:pt x="58901" y="8083"/>
                        <a:pt x="57516" y="4852"/>
                      </a:cubicBezTo>
                      <a:cubicBezTo>
                        <a:pt x="56151" y="1674"/>
                        <a:pt x="52541" y="0"/>
                        <a:pt x="490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35"/>
                <p:cNvSpPr/>
                <p:nvPr/>
              </p:nvSpPr>
              <p:spPr>
                <a:xfrm>
                  <a:off x="-1083325" y="3219875"/>
                  <a:ext cx="461350" cy="203475"/>
                </a:xfrm>
                <a:custGeom>
                  <a:avLst/>
                  <a:gdLst/>
                  <a:ahLst/>
                  <a:cxnLst/>
                  <a:rect l="l" t="t" r="r" b="b"/>
                  <a:pathLst>
                    <a:path w="18454" h="8139" extrusionOk="0">
                      <a:moveTo>
                        <a:pt x="8731" y="282"/>
                      </a:moveTo>
                      <a:cubicBezTo>
                        <a:pt x="8661" y="282"/>
                        <a:pt x="8587" y="347"/>
                        <a:pt x="8607" y="427"/>
                      </a:cubicBezTo>
                      <a:cubicBezTo>
                        <a:pt x="8607" y="452"/>
                        <a:pt x="8633" y="452"/>
                        <a:pt x="8633" y="478"/>
                      </a:cubicBezTo>
                      <a:cubicBezTo>
                        <a:pt x="8669" y="496"/>
                        <a:pt x="8705" y="514"/>
                        <a:pt x="8741" y="514"/>
                      </a:cubicBezTo>
                      <a:cubicBezTo>
                        <a:pt x="8756" y="514"/>
                        <a:pt x="8771" y="511"/>
                        <a:pt x="8786" y="504"/>
                      </a:cubicBezTo>
                      <a:cubicBezTo>
                        <a:pt x="8889" y="452"/>
                        <a:pt x="8889" y="350"/>
                        <a:pt x="8786" y="298"/>
                      </a:cubicBezTo>
                      <a:cubicBezTo>
                        <a:pt x="8770" y="287"/>
                        <a:pt x="8750" y="282"/>
                        <a:pt x="8731" y="282"/>
                      </a:cubicBezTo>
                      <a:close/>
                      <a:moveTo>
                        <a:pt x="11359" y="1"/>
                      </a:moveTo>
                      <a:cubicBezTo>
                        <a:pt x="11294" y="1"/>
                        <a:pt x="11229" y="21"/>
                        <a:pt x="11171" y="68"/>
                      </a:cubicBezTo>
                      <a:cubicBezTo>
                        <a:pt x="11120" y="119"/>
                        <a:pt x="11094" y="145"/>
                        <a:pt x="11069" y="196"/>
                      </a:cubicBezTo>
                      <a:cubicBezTo>
                        <a:pt x="10992" y="375"/>
                        <a:pt x="11017" y="581"/>
                        <a:pt x="11145" y="709"/>
                      </a:cubicBezTo>
                      <a:cubicBezTo>
                        <a:pt x="11221" y="785"/>
                        <a:pt x="11314" y="819"/>
                        <a:pt x="11405" y="819"/>
                      </a:cubicBezTo>
                      <a:cubicBezTo>
                        <a:pt x="11590" y="819"/>
                        <a:pt x="11769" y="676"/>
                        <a:pt x="11787" y="452"/>
                      </a:cubicBezTo>
                      <a:cubicBezTo>
                        <a:pt x="11806" y="234"/>
                        <a:pt x="11581" y="1"/>
                        <a:pt x="11359" y="1"/>
                      </a:cubicBezTo>
                      <a:close/>
                      <a:moveTo>
                        <a:pt x="14759" y="611"/>
                      </a:moveTo>
                      <a:cubicBezTo>
                        <a:pt x="14635" y="611"/>
                        <a:pt x="14488" y="737"/>
                        <a:pt x="14530" y="863"/>
                      </a:cubicBezTo>
                      <a:cubicBezTo>
                        <a:pt x="14530" y="888"/>
                        <a:pt x="14556" y="914"/>
                        <a:pt x="14556" y="940"/>
                      </a:cubicBezTo>
                      <a:cubicBezTo>
                        <a:pt x="14606" y="989"/>
                        <a:pt x="14666" y="1017"/>
                        <a:pt x="14730" y="1017"/>
                      </a:cubicBezTo>
                      <a:cubicBezTo>
                        <a:pt x="14765" y="1017"/>
                        <a:pt x="14802" y="1009"/>
                        <a:pt x="14838" y="991"/>
                      </a:cubicBezTo>
                      <a:cubicBezTo>
                        <a:pt x="14992" y="914"/>
                        <a:pt x="14992" y="709"/>
                        <a:pt x="14838" y="632"/>
                      </a:cubicBezTo>
                      <a:cubicBezTo>
                        <a:pt x="14814" y="618"/>
                        <a:pt x="14787" y="611"/>
                        <a:pt x="14759" y="611"/>
                      </a:cubicBezTo>
                      <a:close/>
                      <a:moveTo>
                        <a:pt x="7128" y="1616"/>
                      </a:moveTo>
                      <a:cubicBezTo>
                        <a:pt x="7063" y="1616"/>
                        <a:pt x="6998" y="1637"/>
                        <a:pt x="6940" y="1683"/>
                      </a:cubicBezTo>
                      <a:cubicBezTo>
                        <a:pt x="6889" y="1709"/>
                        <a:pt x="6863" y="1760"/>
                        <a:pt x="6838" y="1811"/>
                      </a:cubicBezTo>
                      <a:cubicBezTo>
                        <a:pt x="6761" y="1965"/>
                        <a:pt x="6786" y="2170"/>
                        <a:pt x="6914" y="2324"/>
                      </a:cubicBezTo>
                      <a:cubicBezTo>
                        <a:pt x="6987" y="2389"/>
                        <a:pt x="7075" y="2418"/>
                        <a:pt x="7161" y="2418"/>
                      </a:cubicBezTo>
                      <a:cubicBezTo>
                        <a:pt x="7351" y="2418"/>
                        <a:pt x="7538" y="2279"/>
                        <a:pt x="7556" y="2068"/>
                      </a:cubicBezTo>
                      <a:cubicBezTo>
                        <a:pt x="7575" y="1850"/>
                        <a:pt x="7350" y="1616"/>
                        <a:pt x="7128" y="1616"/>
                      </a:cubicBezTo>
                      <a:close/>
                      <a:moveTo>
                        <a:pt x="4071" y="2071"/>
                      </a:moveTo>
                      <a:cubicBezTo>
                        <a:pt x="3935" y="2071"/>
                        <a:pt x="3797" y="2181"/>
                        <a:pt x="3837" y="2324"/>
                      </a:cubicBezTo>
                      <a:cubicBezTo>
                        <a:pt x="3863" y="2350"/>
                        <a:pt x="3863" y="2376"/>
                        <a:pt x="3889" y="2401"/>
                      </a:cubicBezTo>
                      <a:cubicBezTo>
                        <a:pt x="3938" y="2451"/>
                        <a:pt x="3999" y="2479"/>
                        <a:pt x="4063" y="2479"/>
                      </a:cubicBezTo>
                      <a:cubicBezTo>
                        <a:pt x="4098" y="2479"/>
                        <a:pt x="4134" y="2471"/>
                        <a:pt x="4171" y="2452"/>
                      </a:cubicBezTo>
                      <a:cubicBezTo>
                        <a:pt x="4325" y="2376"/>
                        <a:pt x="4325" y="2170"/>
                        <a:pt x="4171" y="2093"/>
                      </a:cubicBezTo>
                      <a:cubicBezTo>
                        <a:pt x="4140" y="2078"/>
                        <a:pt x="4105" y="2071"/>
                        <a:pt x="4071" y="2071"/>
                      </a:cubicBezTo>
                      <a:close/>
                      <a:moveTo>
                        <a:pt x="13880" y="2168"/>
                      </a:moveTo>
                      <a:cubicBezTo>
                        <a:pt x="13496" y="2168"/>
                        <a:pt x="13071" y="2519"/>
                        <a:pt x="13197" y="2940"/>
                      </a:cubicBezTo>
                      <a:lnTo>
                        <a:pt x="13171" y="2914"/>
                      </a:lnTo>
                      <a:lnTo>
                        <a:pt x="13171" y="2914"/>
                      </a:lnTo>
                      <a:cubicBezTo>
                        <a:pt x="13197" y="3017"/>
                        <a:pt x="13248" y="3068"/>
                        <a:pt x="13299" y="3145"/>
                      </a:cubicBezTo>
                      <a:cubicBezTo>
                        <a:pt x="13438" y="3300"/>
                        <a:pt x="13634" y="3386"/>
                        <a:pt x="13834" y="3386"/>
                      </a:cubicBezTo>
                      <a:cubicBezTo>
                        <a:pt x="13931" y="3386"/>
                        <a:pt x="14028" y="3366"/>
                        <a:pt x="14120" y="3324"/>
                      </a:cubicBezTo>
                      <a:cubicBezTo>
                        <a:pt x="14582" y="3119"/>
                        <a:pt x="14582" y="2452"/>
                        <a:pt x="14120" y="2222"/>
                      </a:cubicBezTo>
                      <a:cubicBezTo>
                        <a:pt x="14046" y="2185"/>
                        <a:pt x="13964" y="2168"/>
                        <a:pt x="13880" y="2168"/>
                      </a:cubicBezTo>
                      <a:close/>
                      <a:moveTo>
                        <a:pt x="11052" y="2873"/>
                      </a:moveTo>
                      <a:cubicBezTo>
                        <a:pt x="10986" y="2873"/>
                        <a:pt x="10922" y="2893"/>
                        <a:pt x="10863" y="2940"/>
                      </a:cubicBezTo>
                      <a:cubicBezTo>
                        <a:pt x="10812" y="2965"/>
                        <a:pt x="10786" y="3017"/>
                        <a:pt x="10761" y="3068"/>
                      </a:cubicBezTo>
                      <a:cubicBezTo>
                        <a:pt x="10658" y="3222"/>
                        <a:pt x="10710" y="3427"/>
                        <a:pt x="10838" y="3581"/>
                      </a:cubicBezTo>
                      <a:cubicBezTo>
                        <a:pt x="10910" y="3645"/>
                        <a:pt x="10998" y="3674"/>
                        <a:pt x="11085" y="3674"/>
                      </a:cubicBezTo>
                      <a:cubicBezTo>
                        <a:pt x="11275" y="3674"/>
                        <a:pt x="11461" y="3535"/>
                        <a:pt x="11479" y="3324"/>
                      </a:cubicBezTo>
                      <a:cubicBezTo>
                        <a:pt x="11499" y="3106"/>
                        <a:pt x="11273" y="2873"/>
                        <a:pt x="11052" y="2873"/>
                      </a:cubicBezTo>
                      <a:close/>
                      <a:moveTo>
                        <a:pt x="16379" y="3486"/>
                      </a:moveTo>
                      <a:cubicBezTo>
                        <a:pt x="16118" y="3486"/>
                        <a:pt x="15832" y="3726"/>
                        <a:pt x="15915" y="4017"/>
                      </a:cubicBezTo>
                      <a:cubicBezTo>
                        <a:pt x="15915" y="4068"/>
                        <a:pt x="15941" y="4119"/>
                        <a:pt x="15992" y="4170"/>
                      </a:cubicBezTo>
                      <a:cubicBezTo>
                        <a:pt x="16098" y="4277"/>
                        <a:pt x="16241" y="4334"/>
                        <a:pt x="16378" y="4334"/>
                      </a:cubicBezTo>
                      <a:cubicBezTo>
                        <a:pt x="16440" y="4334"/>
                        <a:pt x="16500" y="4323"/>
                        <a:pt x="16556" y="4299"/>
                      </a:cubicBezTo>
                      <a:cubicBezTo>
                        <a:pt x="16889" y="4145"/>
                        <a:pt x="16889" y="3683"/>
                        <a:pt x="16556" y="3529"/>
                      </a:cubicBezTo>
                      <a:cubicBezTo>
                        <a:pt x="16502" y="3500"/>
                        <a:pt x="16441" y="3486"/>
                        <a:pt x="16379" y="3486"/>
                      </a:cubicBezTo>
                      <a:close/>
                      <a:moveTo>
                        <a:pt x="4904" y="3922"/>
                      </a:moveTo>
                      <a:cubicBezTo>
                        <a:pt x="4663" y="3922"/>
                        <a:pt x="4396" y="4153"/>
                        <a:pt x="4478" y="4401"/>
                      </a:cubicBezTo>
                      <a:cubicBezTo>
                        <a:pt x="4478" y="4453"/>
                        <a:pt x="4504" y="4504"/>
                        <a:pt x="4555" y="4529"/>
                      </a:cubicBezTo>
                      <a:cubicBezTo>
                        <a:pt x="4644" y="4636"/>
                        <a:pt x="4769" y="4693"/>
                        <a:pt x="4897" y="4693"/>
                      </a:cubicBezTo>
                      <a:cubicBezTo>
                        <a:pt x="4955" y="4693"/>
                        <a:pt x="5013" y="4681"/>
                        <a:pt x="5068" y="4658"/>
                      </a:cubicBezTo>
                      <a:cubicBezTo>
                        <a:pt x="5376" y="4529"/>
                        <a:pt x="5376" y="4094"/>
                        <a:pt x="5068" y="3965"/>
                      </a:cubicBezTo>
                      <a:cubicBezTo>
                        <a:pt x="5018" y="3935"/>
                        <a:pt x="4962" y="3922"/>
                        <a:pt x="4904" y="3922"/>
                      </a:cubicBezTo>
                      <a:close/>
                      <a:moveTo>
                        <a:pt x="9543" y="4424"/>
                      </a:moveTo>
                      <a:cubicBezTo>
                        <a:pt x="9154" y="4424"/>
                        <a:pt x="8716" y="4772"/>
                        <a:pt x="8863" y="5171"/>
                      </a:cubicBezTo>
                      <a:lnTo>
                        <a:pt x="8838" y="5171"/>
                      </a:lnTo>
                      <a:cubicBezTo>
                        <a:pt x="8863" y="5247"/>
                        <a:pt x="8915" y="5324"/>
                        <a:pt x="8966" y="5376"/>
                      </a:cubicBezTo>
                      <a:cubicBezTo>
                        <a:pt x="9111" y="5539"/>
                        <a:pt x="9321" y="5625"/>
                        <a:pt x="9531" y="5625"/>
                      </a:cubicBezTo>
                      <a:cubicBezTo>
                        <a:pt x="9617" y="5625"/>
                        <a:pt x="9704" y="5611"/>
                        <a:pt x="9786" y="5581"/>
                      </a:cubicBezTo>
                      <a:cubicBezTo>
                        <a:pt x="10248" y="5350"/>
                        <a:pt x="10248" y="4709"/>
                        <a:pt x="9786" y="4478"/>
                      </a:cubicBezTo>
                      <a:cubicBezTo>
                        <a:pt x="9712" y="4441"/>
                        <a:pt x="9629" y="4424"/>
                        <a:pt x="9543" y="4424"/>
                      </a:cubicBezTo>
                      <a:close/>
                      <a:moveTo>
                        <a:pt x="803" y="4566"/>
                      </a:moveTo>
                      <a:cubicBezTo>
                        <a:pt x="420" y="4566"/>
                        <a:pt x="1" y="4912"/>
                        <a:pt x="145" y="5324"/>
                      </a:cubicBezTo>
                      <a:lnTo>
                        <a:pt x="119" y="5324"/>
                      </a:lnTo>
                      <a:cubicBezTo>
                        <a:pt x="145" y="5401"/>
                        <a:pt x="196" y="5478"/>
                        <a:pt x="247" y="5530"/>
                      </a:cubicBezTo>
                      <a:cubicBezTo>
                        <a:pt x="393" y="5693"/>
                        <a:pt x="602" y="5779"/>
                        <a:pt x="812" y="5779"/>
                      </a:cubicBezTo>
                      <a:cubicBezTo>
                        <a:pt x="899" y="5779"/>
                        <a:pt x="986" y="5765"/>
                        <a:pt x="1068" y="5735"/>
                      </a:cubicBezTo>
                      <a:cubicBezTo>
                        <a:pt x="1530" y="5504"/>
                        <a:pt x="1530" y="4837"/>
                        <a:pt x="1068" y="4632"/>
                      </a:cubicBezTo>
                      <a:cubicBezTo>
                        <a:pt x="988" y="4587"/>
                        <a:pt x="896" y="4566"/>
                        <a:pt x="803" y="4566"/>
                      </a:cubicBezTo>
                      <a:close/>
                      <a:moveTo>
                        <a:pt x="15597" y="5507"/>
                      </a:moveTo>
                      <a:cubicBezTo>
                        <a:pt x="15474" y="5507"/>
                        <a:pt x="15336" y="5617"/>
                        <a:pt x="15376" y="5760"/>
                      </a:cubicBezTo>
                      <a:cubicBezTo>
                        <a:pt x="15376" y="5786"/>
                        <a:pt x="15402" y="5812"/>
                        <a:pt x="15428" y="5837"/>
                      </a:cubicBezTo>
                      <a:cubicBezTo>
                        <a:pt x="15461" y="5887"/>
                        <a:pt x="15515" y="5915"/>
                        <a:pt x="15577" y="5915"/>
                      </a:cubicBezTo>
                      <a:cubicBezTo>
                        <a:pt x="15612" y="5915"/>
                        <a:pt x="15648" y="5907"/>
                        <a:pt x="15684" y="5889"/>
                      </a:cubicBezTo>
                      <a:cubicBezTo>
                        <a:pt x="15838" y="5812"/>
                        <a:pt x="15838" y="5606"/>
                        <a:pt x="15684" y="5530"/>
                      </a:cubicBezTo>
                      <a:cubicBezTo>
                        <a:pt x="15658" y="5514"/>
                        <a:pt x="15628" y="5507"/>
                        <a:pt x="15597" y="5507"/>
                      </a:cubicBezTo>
                      <a:close/>
                      <a:moveTo>
                        <a:pt x="6804" y="5935"/>
                      </a:moveTo>
                      <a:cubicBezTo>
                        <a:pt x="6729" y="5935"/>
                        <a:pt x="6636" y="6001"/>
                        <a:pt x="6658" y="6068"/>
                      </a:cubicBezTo>
                      <a:cubicBezTo>
                        <a:pt x="6658" y="6094"/>
                        <a:pt x="6684" y="6094"/>
                        <a:pt x="6684" y="6119"/>
                      </a:cubicBezTo>
                      <a:cubicBezTo>
                        <a:pt x="6702" y="6137"/>
                        <a:pt x="6746" y="6156"/>
                        <a:pt x="6788" y="6156"/>
                      </a:cubicBezTo>
                      <a:cubicBezTo>
                        <a:pt x="6805" y="6156"/>
                        <a:pt x="6823" y="6152"/>
                        <a:pt x="6838" y="6145"/>
                      </a:cubicBezTo>
                      <a:cubicBezTo>
                        <a:pt x="6914" y="6119"/>
                        <a:pt x="6914" y="5991"/>
                        <a:pt x="6838" y="5940"/>
                      </a:cubicBezTo>
                      <a:cubicBezTo>
                        <a:pt x="6827" y="5936"/>
                        <a:pt x="6816" y="5935"/>
                        <a:pt x="6804" y="5935"/>
                      </a:cubicBezTo>
                      <a:close/>
                      <a:moveTo>
                        <a:pt x="17748" y="6091"/>
                      </a:moveTo>
                      <a:cubicBezTo>
                        <a:pt x="17360" y="6091"/>
                        <a:pt x="16922" y="6438"/>
                        <a:pt x="17069" y="6837"/>
                      </a:cubicBezTo>
                      <a:lnTo>
                        <a:pt x="17043" y="6837"/>
                      </a:lnTo>
                      <a:cubicBezTo>
                        <a:pt x="17069" y="6914"/>
                        <a:pt x="17120" y="6991"/>
                        <a:pt x="17171" y="7068"/>
                      </a:cubicBezTo>
                      <a:cubicBezTo>
                        <a:pt x="17310" y="7224"/>
                        <a:pt x="17506" y="7309"/>
                        <a:pt x="17706" y="7309"/>
                      </a:cubicBezTo>
                      <a:cubicBezTo>
                        <a:pt x="17803" y="7309"/>
                        <a:pt x="17900" y="7289"/>
                        <a:pt x="17992" y="7248"/>
                      </a:cubicBezTo>
                      <a:cubicBezTo>
                        <a:pt x="18454" y="7042"/>
                        <a:pt x="18454" y="6376"/>
                        <a:pt x="17992" y="6145"/>
                      </a:cubicBezTo>
                      <a:cubicBezTo>
                        <a:pt x="17918" y="6108"/>
                        <a:pt x="17834" y="6091"/>
                        <a:pt x="17748" y="6091"/>
                      </a:cubicBezTo>
                      <a:close/>
                      <a:moveTo>
                        <a:pt x="8075" y="7152"/>
                      </a:moveTo>
                      <a:cubicBezTo>
                        <a:pt x="8008" y="7152"/>
                        <a:pt x="7944" y="7173"/>
                        <a:pt x="7889" y="7222"/>
                      </a:cubicBezTo>
                      <a:lnTo>
                        <a:pt x="7863" y="7222"/>
                      </a:lnTo>
                      <a:cubicBezTo>
                        <a:pt x="7838" y="7248"/>
                        <a:pt x="7812" y="7273"/>
                        <a:pt x="7786" y="7324"/>
                      </a:cubicBezTo>
                      <a:cubicBezTo>
                        <a:pt x="7684" y="7504"/>
                        <a:pt x="7709" y="7709"/>
                        <a:pt x="7838" y="7837"/>
                      </a:cubicBezTo>
                      <a:cubicBezTo>
                        <a:pt x="7923" y="7914"/>
                        <a:pt x="8023" y="7948"/>
                        <a:pt x="8118" y="7948"/>
                      </a:cubicBezTo>
                      <a:cubicBezTo>
                        <a:pt x="8308" y="7948"/>
                        <a:pt x="8479" y="7812"/>
                        <a:pt x="8479" y="7607"/>
                      </a:cubicBezTo>
                      <a:cubicBezTo>
                        <a:pt x="8518" y="7372"/>
                        <a:pt x="8288" y="7152"/>
                        <a:pt x="8075" y="7152"/>
                      </a:cubicBezTo>
                      <a:close/>
                      <a:moveTo>
                        <a:pt x="4203" y="6925"/>
                      </a:moveTo>
                      <a:cubicBezTo>
                        <a:pt x="3813" y="6925"/>
                        <a:pt x="3406" y="7271"/>
                        <a:pt x="3530" y="7683"/>
                      </a:cubicBezTo>
                      <a:cubicBezTo>
                        <a:pt x="3555" y="7760"/>
                        <a:pt x="3607" y="7837"/>
                        <a:pt x="3658" y="7889"/>
                      </a:cubicBezTo>
                      <a:cubicBezTo>
                        <a:pt x="3803" y="8052"/>
                        <a:pt x="4013" y="8138"/>
                        <a:pt x="4223" y="8138"/>
                      </a:cubicBezTo>
                      <a:cubicBezTo>
                        <a:pt x="4309" y="8138"/>
                        <a:pt x="4396" y="8124"/>
                        <a:pt x="4478" y="8094"/>
                      </a:cubicBezTo>
                      <a:cubicBezTo>
                        <a:pt x="4940" y="7863"/>
                        <a:pt x="4940" y="7196"/>
                        <a:pt x="4478" y="6991"/>
                      </a:cubicBezTo>
                      <a:cubicBezTo>
                        <a:pt x="4393" y="6946"/>
                        <a:pt x="4299" y="6925"/>
                        <a:pt x="4203" y="692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5" name="Google Shape;1785;p35"/>
              <p:cNvSpPr/>
              <p:nvPr/>
            </p:nvSpPr>
            <p:spPr>
              <a:xfrm rot="1413719">
                <a:off x="-379186" y="861403"/>
                <a:ext cx="1464476" cy="1377667"/>
              </a:xfrm>
              <a:custGeom>
                <a:avLst/>
                <a:gdLst/>
                <a:ahLst/>
                <a:cxnLst/>
                <a:rect l="l" t="t" r="r" b="b"/>
                <a:pathLst>
                  <a:path w="49727" h="46783" extrusionOk="0">
                    <a:moveTo>
                      <a:pt x="49209" y="0"/>
                    </a:moveTo>
                    <a:cubicBezTo>
                      <a:pt x="49160" y="0"/>
                      <a:pt x="49108" y="11"/>
                      <a:pt x="49055" y="36"/>
                    </a:cubicBezTo>
                    <a:cubicBezTo>
                      <a:pt x="34592" y="8729"/>
                      <a:pt x="14361" y="23807"/>
                      <a:pt x="180" y="46218"/>
                    </a:cubicBezTo>
                    <a:cubicBezTo>
                      <a:pt x="1" y="46449"/>
                      <a:pt x="206" y="46782"/>
                      <a:pt x="488" y="46782"/>
                    </a:cubicBezTo>
                    <a:cubicBezTo>
                      <a:pt x="616" y="46782"/>
                      <a:pt x="744" y="46705"/>
                      <a:pt x="796" y="46603"/>
                    </a:cubicBezTo>
                    <a:cubicBezTo>
                      <a:pt x="14899" y="24320"/>
                      <a:pt x="35028" y="9319"/>
                      <a:pt x="49439" y="677"/>
                    </a:cubicBezTo>
                    <a:cubicBezTo>
                      <a:pt x="49727" y="434"/>
                      <a:pt x="49519" y="0"/>
                      <a:pt x="492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86" name="Google Shape;1786;p35"/>
          <p:cNvGrpSpPr/>
          <p:nvPr/>
        </p:nvGrpSpPr>
        <p:grpSpPr>
          <a:xfrm rot="10424794">
            <a:off x="7872109" y="-480315"/>
            <a:ext cx="2101989" cy="1676391"/>
            <a:chOff x="-874852" y="3661982"/>
            <a:chExt cx="2044303" cy="1580085"/>
          </a:xfrm>
        </p:grpSpPr>
        <p:grpSp>
          <p:nvGrpSpPr>
            <p:cNvPr id="1787" name="Google Shape;1787;p35"/>
            <p:cNvGrpSpPr/>
            <p:nvPr/>
          </p:nvGrpSpPr>
          <p:grpSpPr>
            <a:xfrm rot="5249857" flipH="1">
              <a:off x="48808" y="4095917"/>
              <a:ext cx="537972" cy="1681428"/>
              <a:chOff x="-1858600" y="2385325"/>
              <a:chExt cx="523125" cy="1635025"/>
            </a:xfrm>
          </p:grpSpPr>
          <p:sp>
            <p:nvSpPr>
              <p:cNvPr id="1788" name="Google Shape;1788;p35"/>
              <p:cNvSpPr/>
              <p:nvPr/>
            </p:nvSpPr>
            <p:spPr>
              <a:xfrm>
                <a:off x="-1804750" y="2385325"/>
                <a:ext cx="469275" cy="1635025"/>
              </a:xfrm>
              <a:custGeom>
                <a:avLst/>
                <a:gdLst/>
                <a:ahLst/>
                <a:cxnLst/>
                <a:rect l="l" t="t" r="r" b="b"/>
                <a:pathLst>
                  <a:path w="18771" h="65401" extrusionOk="0">
                    <a:moveTo>
                      <a:pt x="12062" y="1"/>
                    </a:moveTo>
                    <a:cubicBezTo>
                      <a:pt x="9693" y="1"/>
                      <a:pt x="7259" y="1264"/>
                      <a:pt x="5667" y="3115"/>
                    </a:cubicBezTo>
                    <a:cubicBezTo>
                      <a:pt x="3462" y="5679"/>
                      <a:pt x="2513" y="9064"/>
                      <a:pt x="1872" y="12397"/>
                    </a:cubicBezTo>
                    <a:lnTo>
                      <a:pt x="1872" y="12372"/>
                    </a:lnTo>
                    <a:cubicBezTo>
                      <a:pt x="129" y="21270"/>
                      <a:pt x="0" y="30373"/>
                      <a:pt x="975" y="39373"/>
                    </a:cubicBezTo>
                    <a:cubicBezTo>
                      <a:pt x="1308" y="42476"/>
                      <a:pt x="1308" y="44861"/>
                      <a:pt x="1462" y="47989"/>
                    </a:cubicBezTo>
                    <a:cubicBezTo>
                      <a:pt x="1795" y="54796"/>
                      <a:pt x="6238" y="62496"/>
                      <a:pt x="6079" y="65382"/>
                    </a:cubicBezTo>
                    <a:lnTo>
                      <a:pt x="6079" y="65382"/>
                    </a:lnTo>
                    <a:cubicBezTo>
                      <a:pt x="6979" y="50077"/>
                      <a:pt x="11644" y="31239"/>
                      <a:pt x="16694" y="16756"/>
                    </a:cubicBezTo>
                    <a:cubicBezTo>
                      <a:pt x="17694" y="13936"/>
                      <a:pt x="18771" y="11064"/>
                      <a:pt x="18745" y="8089"/>
                    </a:cubicBezTo>
                    <a:cubicBezTo>
                      <a:pt x="18745" y="5089"/>
                      <a:pt x="17412" y="1909"/>
                      <a:pt x="14719" y="602"/>
                    </a:cubicBezTo>
                    <a:cubicBezTo>
                      <a:pt x="13878" y="188"/>
                      <a:pt x="12974" y="1"/>
                      <a:pt x="12062" y="1"/>
                    </a:cubicBezTo>
                    <a:close/>
                    <a:moveTo>
                      <a:pt x="6079" y="65382"/>
                    </a:moveTo>
                    <a:lnTo>
                      <a:pt x="6079" y="65382"/>
                    </a:lnTo>
                    <a:cubicBezTo>
                      <a:pt x="6078" y="65388"/>
                      <a:pt x="6078" y="65394"/>
                      <a:pt x="6078" y="65400"/>
                    </a:cubicBezTo>
                    <a:cubicBezTo>
                      <a:pt x="6078" y="65394"/>
                      <a:pt x="6078" y="65388"/>
                      <a:pt x="6079" y="6538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9" name="Google Shape;1789;p35"/>
              <p:cNvSpPr/>
              <p:nvPr/>
            </p:nvSpPr>
            <p:spPr>
              <a:xfrm>
                <a:off x="-1858600" y="2385425"/>
                <a:ext cx="469275" cy="1634925"/>
              </a:xfrm>
              <a:custGeom>
                <a:avLst/>
                <a:gdLst/>
                <a:ahLst/>
                <a:cxnLst/>
                <a:rect l="l" t="t" r="r" b="b"/>
                <a:pathLst>
                  <a:path w="18771" h="65397" extrusionOk="0">
                    <a:moveTo>
                      <a:pt x="12088" y="1"/>
                    </a:moveTo>
                    <a:cubicBezTo>
                      <a:pt x="9704" y="1"/>
                      <a:pt x="7263" y="1274"/>
                      <a:pt x="5667" y="3111"/>
                    </a:cubicBezTo>
                    <a:cubicBezTo>
                      <a:pt x="3462" y="5649"/>
                      <a:pt x="2513" y="9060"/>
                      <a:pt x="1872" y="12393"/>
                    </a:cubicBezTo>
                    <a:lnTo>
                      <a:pt x="1872" y="12368"/>
                    </a:lnTo>
                    <a:cubicBezTo>
                      <a:pt x="129" y="21266"/>
                      <a:pt x="0" y="30369"/>
                      <a:pt x="975" y="39369"/>
                    </a:cubicBezTo>
                    <a:cubicBezTo>
                      <a:pt x="1308" y="42472"/>
                      <a:pt x="1308" y="44857"/>
                      <a:pt x="1462" y="47985"/>
                    </a:cubicBezTo>
                    <a:cubicBezTo>
                      <a:pt x="1795" y="54792"/>
                      <a:pt x="6239" y="62492"/>
                      <a:pt x="6079" y="65378"/>
                    </a:cubicBezTo>
                    <a:lnTo>
                      <a:pt x="6079" y="65378"/>
                    </a:lnTo>
                    <a:cubicBezTo>
                      <a:pt x="6979" y="50073"/>
                      <a:pt x="11670" y="31235"/>
                      <a:pt x="16694" y="16752"/>
                    </a:cubicBezTo>
                    <a:cubicBezTo>
                      <a:pt x="17694" y="13932"/>
                      <a:pt x="18771" y="11060"/>
                      <a:pt x="18771" y="8085"/>
                    </a:cubicBezTo>
                    <a:cubicBezTo>
                      <a:pt x="18745" y="5085"/>
                      <a:pt x="17412" y="1905"/>
                      <a:pt x="14745" y="598"/>
                    </a:cubicBezTo>
                    <a:cubicBezTo>
                      <a:pt x="13901" y="187"/>
                      <a:pt x="12999" y="1"/>
                      <a:pt x="12088" y="1"/>
                    </a:cubicBezTo>
                    <a:close/>
                    <a:moveTo>
                      <a:pt x="6079" y="65378"/>
                    </a:moveTo>
                    <a:cubicBezTo>
                      <a:pt x="6078" y="65384"/>
                      <a:pt x="6078" y="65390"/>
                      <a:pt x="6078" y="65396"/>
                    </a:cubicBezTo>
                    <a:cubicBezTo>
                      <a:pt x="6078" y="65390"/>
                      <a:pt x="6078" y="65384"/>
                      <a:pt x="6079" y="6537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35"/>
              <p:cNvSpPr/>
              <p:nvPr/>
            </p:nvSpPr>
            <p:spPr>
              <a:xfrm>
                <a:off x="-1766300" y="2414375"/>
                <a:ext cx="329125" cy="283550"/>
              </a:xfrm>
              <a:custGeom>
                <a:avLst/>
                <a:gdLst/>
                <a:ahLst/>
                <a:cxnLst/>
                <a:rect l="l" t="t" r="r" b="b"/>
                <a:pathLst>
                  <a:path w="13165" h="11342" extrusionOk="0">
                    <a:moveTo>
                      <a:pt x="7214" y="1"/>
                    </a:moveTo>
                    <a:cubicBezTo>
                      <a:pt x="7203" y="1"/>
                      <a:pt x="7192" y="2"/>
                      <a:pt x="7181" y="4"/>
                    </a:cubicBezTo>
                    <a:cubicBezTo>
                      <a:pt x="7053" y="55"/>
                      <a:pt x="6976" y="260"/>
                      <a:pt x="7104" y="337"/>
                    </a:cubicBezTo>
                    <a:cubicBezTo>
                      <a:pt x="7130" y="363"/>
                      <a:pt x="7155" y="363"/>
                      <a:pt x="7181" y="363"/>
                    </a:cubicBezTo>
                    <a:cubicBezTo>
                      <a:pt x="7258" y="363"/>
                      <a:pt x="7335" y="337"/>
                      <a:pt x="7386" y="260"/>
                    </a:cubicBezTo>
                    <a:cubicBezTo>
                      <a:pt x="7433" y="120"/>
                      <a:pt x="7330" y="1"/>
                      <a:pt x="7214" y="1"/>
                    </a:cubicBezTo>
                    <a:close/>
                    <a:moveTo>
                      <a:pt x="10096" y="914"/>
                    </a:moveTo>
                    <a:cubicBezTo>
                      <a:pt x="10065" y="914"/>
                      <a:pt x="10033" y="918"/>
                      <a:pt x="10001" y="927"/>
                    </a:cubicBezTo>
                    <a:cubicBezTo>
                      <a:pt x="9719" y="1004"/>
                      <a:pt x="9591" y="1440"/>
                      <a:pt x="9848" y="1619"/>
                    </a:cubicBezTo>
                    <a:cubicBezTo>
                      <a:pt x="9899" y="1619"/>
                      <a:pt x="9950" y="1645"/>
                      <a:pt x="10001" y="1645"/>
                    </a:cubicBezTo>
                    <a:cubicBezTo>
                      <a:pt x="10024" y="1648"/>
                      <a:pt x="10046" y="1650"/>
                      <a:pt x="10069" y="1650"/>
                    </a:cubicBezTo>
                    <a:cubicBezTo>
                      <a:pt x="10224" y="1650"/>
                      <a:pt x="10370" y="1571"/>
                      <a:pt x="10437" y="1414"/>
                    </a:cubicBezTo>
                    <a:cubicBezTo>
                      <a:pt x="10528" y="1164"/>
                      <a:pt x="10337" y="914"/>
                      <a:pt x="10096" y="914"/>
                    </a:cubicBezTo>
                    <a:close/>
                    <a:moveTo>
                      <a:pt x="4839" y="1534"/>
                    </a:moveTo>
                    <a:cubicBezTo>
                      <a:pt x="4695" y="1534"/>
                      <a:pt x="4554" y="1605"/>
                      <a:pt x="4540" y="1748"/>
                    </a:cubicBezTo>
                    <a:cubicBezTo>
                      <a:pt x="4540" y="1799"/>
                      <a:pt x="4540" y="1824"/>
                      <a:pt x="4540" y="1876"/>
                    </a:cubicBezTo>
                    <a:cubicBezTo>
                      <a:pt x="4591" y="2030"/>
                      <a:pt x="4719" y="2158"/>
                      <a:pt x="4873" y="2183"/>
                    </a:cubicBezTo>
                    <a:cubicBezTo>
                      <a:pt x="5129" y="2183"/>
                      <a:pt x="5309" y="1876"/>
                      <a:pt x="5129" y="1671"/>
                    </a:cubicBezTo>
                    <a:cubicBezTo>
                      <a:pt x="5072" y="1579"/>
                      <a:pt x="4955" y="1534"/>
                      <a:pt x="4839" y="1534"/>
                    </a:cubicBezTo>
                    <a:close/>
                    <a:moveTo>
                      <a:pt x="7873" y="1434"/>
                    </a:moveTo>
                    <a:cubicBezTo>
                      <a:pt x="7815" y="1434"/>
                      <a:pt x="7755" y="1444"/>
                      <a:pt x="7694" y="1465"/>
                    </a:cubicBezTo>
                    <a:cubicBezTo>
                      <a:pt x="7309" y="1542"/>
                      <a:pt x="7104" y="2183"/>
                      <a:pt x="7488" y="2414"/>
                    </a:cubicBezTo>
                    <a:lnTo>
                      <a:pt x="7514" y="2414"/>
                    </a:lnTo>
                    <a:cubicBezTo>
                      <a:pt x="7565" y="2440"/>
                      <a:pt x="7642" y="2466"/>
                      <a:pt x="7694" y="2491"/>
                    </a:cubicBezTo>
                    <a:cubicBezTo>
                      <a:pt x="7715" y="2493"/>
                      <a:pt x="7737" y="2494"/>
                      <a:pt x="7759" y="2494"/>
                    </a:cubicBezTo>
                    <a:cubicBezTo>
                      <a:pt x="7992" y="2494"/>
                      <a:pt x="8217" y="2369"/>
                      <a:pt x="8335" y="2158"/>
                    </a:cubicBezTo>
                    <a:cubicBezTo>
                      <a:pt x="8489" y="1805"/>
                      <a:pt x="8227" y="1434"/>
                      <a:pt x="7873" y="1434"/>
                    </a:cubicBezTo>
                    <a:close/>
                    <a:moveTo>
                      <a:pt x="12521" y="1809"/>
                    </a:moveTo>
                    <a:cubicBezTo>
                      <a:pt x="12477" y="1809"/>
                      <a:pt x="12432" y="1814"/>
                      <a:pt x="12386" y="1824"/>
                    </a:cubicBezTo>
                    <a:cubicBezTo>
                      <a:pt x="12002" y="1927"/>
                      <a:pt x="11796" y="2568"/>
                      <a:pt x="12181" y="2799"/>
                    </a:cubicBezTo>
                    <a:cubicBezTo>
                      <a:pt x="12232" y="2825"/>
                      <a:pt x="12309" y="2850"/>
                      <a:pt x="12386" y="2850"/>
                    </a:cubicBezTo>
                    <a:cubicBezTo>
                      <a:pt x="12424" y="2858"/>
                      <a:pt x="12461" y="2861"/>
                      <a:pt x="12498" y="2861"/>
                    </a:cubicBezTo>
                    <a:cubicBezTo>
                      <a:pt x="12709" y="2861"/>
                      <a:pt x="12896" y="2739"/>
                      <a:pt x="13027" y="2542"/>
                    </a:cubicBezTo>
                    <a:cubicBezTo>
                      <a:pt x="13165" y="2175"/>
                      <a:pt x="12892" y="1809"/>
                      <a:pt x="12521" y="1809"/>
                    </a:cubicBezTo>
                    <a:close/>
                    <a:moveTo>
                      <a:pt x="10496" y="2693"/>
                    </a:moveTo>
                    <a:cubicBezTo>
                      <a:pt x="10485" y="2693"/>
                      <a:pt x="10474" y="2694"/>
                      <a:pt x="10463" y="2696"/>
                    </a:cubicBezTo>
                    <a:cubicBezTo>
                      <a:pt x="10335" y="2722"/>
                      <a:pt x="10258" y="2953"/>
                      <a:pt x="10386" y="3030"/>
                    </a:cubicBezTo>
                    <a:cubicBezTo>
                      <a:pt x="10412" y="3055"/>
                      <a:pt x="10412" y="3055"/>
                      <a:pt x="10437" y="3055"/>
                    </a:cubicBezTo>
                    <a:cubicBezTo>
                      <a:pt x="10540" y="3055"/>
                      <a:pt x="10617" y="3030"/>
                      <a:pt x="10668" y="2953"/>
                    </a:cubicBezTo>
                    <a:cubicBezTo>
                      <a:pt x="10715" y="2812"/>
                      <a:pt x="10612" y="2693"/>
                      <a:pt x="10496" y="2693"/>
                    </a:cubicBezTo>
                    <a:close/>
                    <a:moveTo>
                      <a:pt x="3134" y="3127"/>
                    </a:moveTo>
                    <a:cubicBezTo>
                      <a:pt x="3124" y="3127"/>
                      <a:pt x="3114" y="3129"/>
                      <a:pt x="3104" y="3132"/>
                    </a:cubicBezTo>
                    <a:cubicBezTo>
                      <a:pt x="3027" y="3158"/>
                      <a:pt x="3001" y="3260"/>
                      <a:pt x="3078" y="3312"/>
                    </a:cubicBezTo>
                    <a:lnTo>
                      <a:pt x="3078" y="3337"/>
                    </a:lnTo>
                    <a:lnTo>
                      <a:pt x="3104" y="3337"/>
                    </a:lnTo>
                    <a:cubicBezTo>
                      <a:pt x="3155" y="3337"/>
                      <a:pt x="3206" y="3312"/>
                      <a:pt x="3232" y="3260"/>
                    </a:cubicBezTo>
                    <a:cubicBezTo>
                      <a:pt x="3254" y="3194"/>
                      <a:pt x="3199" y="3127"/>
                      <a:pt x="3134" y="3127"/>
                    </a:cubicBezTo>
                    <a:close/>
                    <a:moveTo>
                      <a:pt x="6219" y="3536"/>
                    </a:moveTo>
                    <a:cubicBezTo>
                      <a:pt x="6072" y="3536"/>
                      <a:pt x="5928" y="3614"/>
                      <a:pt x="5899" y="3773"/>
                    </a:cubicBezTo>
                    <a:lnTo>
                      <a:pt x="5924" y="3773"/>
                    </a:lnTo>
                    <a:cubicBezTo>
                      <a:pt x="5924" y="3799"/>
                      <a:pt x="5924" y="3850"/>
                      <a:pt x="5924" y="3902"/>
                    </a:cubicBezTo>
                    <a:cubicBezTo>
                      <a:pt x="5950" y="4055"/>
                      <a:pt x="6078" y="4158"/>
                      <a:pt x="6232" y="4184"/>
                    </a:cubicBezTo>
                    <a:cubicBezTo>
                      <a:pt x="6243" y="4185"/>
                      <a:pt x="6254" y="4185"/>
                      <a:pt x="6265" y="4185"/>
                    </a:cubicBezTo>
                    <a:cubicBezTo>
                      <a:pt x="6526" y="4185"/>
                      <a:pt x="6662" y="3892"/>
                      <a:pt x="6514" y="3671"/>
                    </a:cubicBezTo>
                    <a:cubicBezTo>
                      <a:pt x="6447" y="3582"/>
                      <a:pt x="6332" y="3536"/>
                      <a:pt x="6219" y="3536"/>
                    </a:cubicBezTo>
                    <a:close/>
                    <a:moveTo>
                      <a:pt x="3009" y="4870"/>
                    </a:moveTo>
                    <a:cubicBezTo>
                      <a:pt x="2866" y="4870"/>
                      <a:pt x="2722" y="4947"/>
                      <a:pt x="2693" y="5107"/>
                    </a:cubicBezTo>
                    <a:lnTo>
                      <a:pt x="2719" y="5107"/>
                    </a:lnTo>
                    <a:cubicBezTo>
                      <a:pt x="2693" y="5158"/>
                      <a:pt x="2693" y="5184"/>
                      <a:pt x="2719" y="5235"/>
                    </a:cubicBezTo>
                    <a:cubicBezTo>
                      <a:pt x="2745" y="5389"/>
                      <a:pt x="2873" y="5517"/>
                      <a:pt x="3027" y="5517"/>
                    </a:cubicBezTo>
                    <a:cubicBezTo>
                      <a:pt x="3038" y="5518"/>
                      <a:pt x="3049" y="5518"/>
                      <a:pt x="3059" y="5518"/>
                    </a:cubicBezTo>
                    <a:cubicBezTo>
                      <a:pt x="3320" y="5518"/>
                      <a:pt x="3456" y="5226"/>
                      <a:pt x="3283" y="5004"/>
                    </a:cubicBezTo>
                    <a:cubicBezTo>
                      <a:pt x="3228" y="4915"/>
                      <a:pt x="3119" y="4870"/>
                      <a:pt x="3009" y="4870"/>
                    </a:cubicBezTo>
                    <a:close/>
                    <a:moveTo>
                      <a:pt x="6277" y="5340"/>
                    </a:moveTo>
                    <a:cubicBezTo>
                      <a:pt x="6229" y="5340"/>
                      <a:pt x="6179" y="5348"/>
                      <a:pt x="6129" y="5363"/>
                    </a:cubicBezTo>
                    <a:cubicBezTo>
                      <a:pt x="5745" y="5466"/>
                      <a:pt x="5540" y="6107"/>
                      <a:pt x="5924" y="6312"/>
                    </a:cubicBezTo>
                    <a:cubicBezTo>
                      <a:pt x="5976" y="6363"/>
                      <a:pt x="6053" y="6363"/>
                      <a:pt x="6129" y="6389"/>
                    </a:cubicBezTo>
                    <a:cubicBezTo>
                      <a:pt x="6151" y="6391"/>
                      <a:pt x="6173" y="6392"/>
                      <a:pt x="6194" y="6392"/>
                    </a:cubicBezTo>
                    <a:cubicBezTo>
                      <a:pt x="6424" y="6392"/>
                      <a:pt x="6630" y="6267"/>
                      <a:pt x="6771" y="6055"/>
                    </a:cubicBezTo>
                    <a:cubicBezTo>
                      <a:pt x="6906" y="5718"/>
                      <a:pt x="6625" y="5340"/>
                      <a:pt x="6277" y="5340"/>
                    </a:cubicBezTo>
                    <a:close/>
                    <a:moveTo>
                      <a:pt x="1163" y="6898"/>
                    </a:moveTo>
                    <a:cubicBezTo>
                      <a:pt x="1152" y="6898"/>
                      <a:pt x="1140" y="6899"/>
                      <a:pt x="1129" y="6902"/>
                    </a:cubicBezTo>
                    <a:cubicBezTo>
                      <a:pt x="1001" y="6927"/>
                      <a:pt x="924" y="7158"/>
                      <a:pt x="1052" y="7235"/>
                    </a:cubicBezTo>
                    <a:cubicBezTo>
                      <a:pt x="1078" y="7235"/>
                      <a:pt x="1104" y="7261"/>
                      <a:pt x="1129" y="7261"/>
                    </a:cubicBezTo>
                    <a:cubicBezTo>
                      <a:pt x="1206" y="7261"/>
                      <a:pt x="1283" y="7235"/>
                      <a:pt x="1334" y="7132"/>
                    </a:cubicBezTo>
                    <a:cubicBezTo>
                      <a:pt x="1381" y="7015"/>
                      <a:pt x="1278" y="6898"/>
                      <a:pt x="1163" y="6898"/>
                    </a:cubicBezTo>
                    <a:close/>
                    <a:moveTo>
                      <a:pt x="5001" y="7850"/>
                    </a:moveTo>
                    <a:cubicBezTo>
                      <a:pt x="4924" y="7876"/>
                      <a:pt x="4899" y="8004"/>
                      <a:pt x="4950" y="8056"/>
                    </a:cubicBezTo>
                    <a:lnTo>
                      <a:pt x="5001" y="8056"/>
                    </a:lnTo>
                    <a:cubicBezTo>
                      <a:pt x="5052" y="8056"/>
                      <a:pt x="5104" y="8030"/>
                      <a:pt x="5129" y="8004"/>
                    </a:cubicBezTo>
                    <a:cubicBezTo>
                      <a:pt x="5155" y="7927"/>
                      <a:pt x="5078" y="7850"/>
                      <a:pt x="5001" y="7850"/>
                    </a:cubicBezTo>
                    <a:close/>
                    <a:moveTo>
                      <a:pt x="2940" y="7598"/>
                    </a:moveTo>
                    <a:cubicBezTo>
                      <a:pt x="2902" y="7598"/>
                      <a:pt x="2862" y="7605"/>
                      <a:pt x="2822" y="7620"/>
                    </a:cubicBezTo>
                    <a:cubicBezTo>
                      <a:pt x="2565" y="7697"/>
                      <a:pt x="2437" y="8107"/>
                      <a:pt x="2693" y="8235"/>
                    </a:cubicBezTo>
                    <a:cubicBezTo>
                      <a:pt x="2719" y="8261"/>
                      <a:pt x="2770" y="8286"/>
                      <a:pt x="2822" y="8286"/>
                    </a:cubicBezTo>
                    <a:cubicBezTo>
                      <a:pt x="2838" y="8289"/>
                      <a:pt x="2854" y="8290"/>
                      <a:pt x="2870" y="8290"/>
                    </a:cubicBezTo>
                    <a:cubicBezTo>
                      <a:pt x="3007" y="8290"/>
                      <a:pt x="3137" y="8196"/>
                      <a:pt x="3206" y="8081"/>
                    </a:cubicBezTo>
                    <a:cubicBezTo>
                      <a:pt x="3338" y="7840"/>
                      <a:pt x="3169" y="7598"/>
                      <a:pt x="2940" y="7598"/>
                    </a:cubicBezTo>
                    <a:close/>
                    <a:moveTo>
                      <a:pt x="6698" y="7919"/>
                    </a:moveTo>
                    <a:cubicBezTo>
                      <a:pt x="6554" y="7919"/>
                      <a:pt x="6414" y="7990"/>
                      <a:pt x="6386" y="8133"/>
                    </a:cubicBezTo>
                    <a:lnTo>
                      <a:pt x="6412" y="8133"/>
                    </a:lnTo>
                    <a:cubicBezTo>
                      <a:pt x="6412" y="8184"/>
                      <a:pt x="6412" y="8235"/>
                      <a:pt x="6412" y="8261"/>
                    </a:cubicBezTo>
                    <a:cubicBezTo>
                      <a:pt x="6437" y="8415"/>
                      <a:pt x="6565" y="8543"/>
                      <a:pt x="6745" y="8568"/>
                    </a:cubicBezTo>
                    <a:cubicBezTo>
                      <a:pt x="7001" y="8568"/>
                      <a:pt x="7181" y="8261"/>
                      <a:pt x="7001" y="8056"/>
                    </a:cubicBezTo>
                    <a:cubicBezTo>
                      <a:pt x="6933" y="7964"/>
                      <a:pt x="6814" y="7919"/>
                      <a:pt x="6698" y="7919"/>
                    </a:cubicBezTo>
                    <a:close/>
                    <a:moveTo>
                      <a:pt x="4317" y="9878"/>
                    </a:moveTo>
                    <a:cubicBezTo>
                      <a:pt x="4265" y="9878"/>
                      <a:pt x="4210" y="9886"/>
                      <a:pt x="4155" y="9902"/>
                    </a:cubicBezTo>
                    <a:cubicBezTo>
                      <a:pt x="3770" y="9979"/>
                      <a:pt x="3565" y="10645"/>
                      <a:pt x="3950" y="10851"/>
                    </a:cubicBezTo>
                    <a:cubicBezTo>
                      <a:pt x="4001" y="10876"/>
                      <a:pt x="4078" y="10902"/>
                      <a:pt x="4129" y="10928"/>
                    </a:cubicBezTo>
                    <a:cubicBezTo>
                      <a:pt x="4153" y="10930"/>
                      <a:pt x="4177" y="10931"/>
                      <a:pt x="4200" y="10931"/>
                    </a:cubicBezTo>
                    <a:cubicBezTo>
                      <a:pt x="4454" y="10931"/>
                      <a:pt x="4677" y="10805"/>
                      <a:pt x="4770" y="10594"/>
                    </a:cubicBezTo>
                    <a:cubicBezTo>
                      <a:pt x="4927" y="10236"/>
                      <a:pt x="4673" y="9878"/>
                      <a:pt x="4317" y="9878"/>
                    </a:cubicBezTo>
                    <a:close/>
                    <a:moveTo>
                      <a:pt x="746" y="10289"/>
                    </a:moveTo>
                    <a:cubicBezTo>
                      <a:pt x="696" y="10289"/>
                      <a:pt x="644" y="10297"/>
                      <a:pt x="591" y="10312"/>
                    </a:cubicBezTo>
                    <a:cubicBezTo>
                      <a:pt x="206" y="10415"/>
                      <a:pt x="1" y="11056"/>
                      <a:pt x="386" y="11287"/>
                    </a:cubicBezTo>
                    <a:lnTo>
                      <a:pt x="386" y="11261"/>
                    </a:lnTo>
                    <a:cubicBezTo>
                      <a:pt x="437" y="11312"/>
                      <a:pt x="514" y="11338"/>
                      <a:pt x="565" y="11338"/>
                    </a:cubicBezTo>
                    <a:cubicBezTo>
                      <a:pt x="589" y="11340"/>
                      <a:pt x="613" y="11341"/>
                      <a:pt x="636" y="11341"/>
                    </a:cubicBezTo>
                    <a:cubicBezTo>
                      <a:pt x="889" y="11341"/>
                      <a:pt x="1112" y="11216"/>
                      <a:pt x="1206" y="11004"/>
                    </a:cubicBezTo>
                    <a:cubicBezTo>
                      <a:pt x="1364" y="10667"/>
                      <a:pt x="1106" y="10289"/>
                      <a:pt x="746" y="1028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35"/>
              <p:cNvSpPr/>
              <p:nvPr/>
            </p:nvSpPr>
            <p:spPr>
              <a:xfrm>
                <a:off x="-1809250" y="2563500"/>
                <a:ext cx="247275" cy="1438900"/>
              </a:xfrm>
              <a:custGeom>
                <a:avLst/>
                <a:gdLst/>
                <a:ahLst/>
                <a:cxnLst/>
                <a:rect l="l" t="t" r="r" b="b"/>
                <a:pathLst>
                  <a:path w="9891" h="57556" extrusionOk="0">
                    <a:moveTo>
                      <a:pt x="9445" y="0"/>
                    </a:moveTo>
                    <a:cubicBezTo>
                      <a:pt x="9304" y="0"/>
                      <a:pt x="9164" y="81"/>
                      <a:pt x="9104" y="270"/>
                    </a:cubicBezTo>
                    <a:cubicBezTo>
                      <a:pt x="4617" y="13912"/>
                      <a:pt x="1" y="34913"/>
                      <a:pt x="3386" y="57247"/>
                    </a:cubicBezTo>
                    <a:cubicBezTo>
                      <a:pt x="3411" y="57427"/>
                      <a:pt x="3565" y="57555"/>
                      <a:pt x="3745" y="57555"/>
                    </a:cubicBezTo>
                    <a:lnTo>
                      <a:pt x="3822" y="57555"/>
                    </a:lnTo>
                    <a:cubicBezTo>
                      <a:pt x="4027" y="57530"/>
                      <a:pt x="4155" y="57324"/>
                      <a:pt x="4129" y="57119"/>
                    </a:cubicBezTo>
                    <a:cubicBezTo>
                      <a:pt x="796" y="34939"/>
                      <a:pt x="5360" y="14091"/>
                      <a:pt x="9796" y="501"/>
                    </a:cubicBezTo>
                    <a:cubicBezTo>
                      <a:pt x="9890" y="202"/>
                      <a:pt x="9667" y="0"/>
                      <a:pt x="9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92" name="Google Shape;1792;p35"/>
            <p:cNvGrpSpPr/>
            <p:nvPr/>
          </p:nvGrpSpPr>
          <p:grpSpPr>
            <a:xfrm rot="5249857" flipH="1">
              <a:off x="-340747" y="3668895"/>
              <a:ext cx="1062060" cy="1858361"/>
              <a:chOff x="-1779100" y="2408800"/>
              <a:chExt cx="1032750" cy="1807075"/>
            </a:xfrm>
          </p:grpSpPr>
          <p:sp>
            <p:nvSpPr>
              <p:cNvPr id="1793" name="Google Shape;1793;p35"/>
              <p:cNvSpPr/>
              <p:nvPr/>
            </p:nvSpPr>
            <p:spPr>
              <a:xfrm>
                <a:off x="-1779100" y="2498825"/>
                <a:ext cx="1032750" cy="1717050"/>
              </a:xfrm>
              <a:custGeom>
                <a:avLst/>
                <a:gdLst/>
                <a:ahLst/>
                <a:cxnLst/>
                <a:rect l="l" t="t" r="r" b="b"/>
                <a:pathLst>
                  <a:path w="41310" h="68682" extrusionOk="0">
                    <a:moveTo>
                      <a:pt x="32843" y="0"/>
                    </a:moveTo>
                    <a:cubicBezTo>
                      <a:pt x="31194" y="0"/>
                      <a:pt x="29516" y="392"/>
                      <a:pt x="28053" y="1113"/>
                    </a:cubicBezTo>
                    <a:cubicBezTo>
                      <a:pt x="24489" y="2883"/>
                      <a:pt x="21924" y="6139"/>
                      <a:pt x="19719" y="9421"/>
                    </a:cubicBezTo>
                    <a:lnTo>
                      <a:pt x="19719" y="9396"/>
                    </a:lnTo>
                    <a:cubicBezTo>
                      <a:pt x="13744" y="18242"/>
                      <a:pt x="9436" y="27987"/>
                      <a:pt x="6385" y="38167"/>
                    </a:cubicBezTo>
                    <a:cubicBezTo>
                      <a:pt x="5308" y="41705"/>
                      <a:pt x="4231" y="44270"/>
                      <a:pt x="2949" y="47731"/>
                    </a:cubicBezTo>
                    <a:cubicBezTo>
                      <a:pt x="205" y="55244"/>
                      <a:pt x="1487" y="65630"/>
                      <a:pt x="0" y="68681"/>
                    </a:cubicBezTo>
                    <a:cubicBezTo>
                      <a:pt x="7975" y="52526"/>
                      <a:pt x="21642" y="34269"/>
                      <a:pt x="33745" y="20935"/>
                    </a:cubicBezTo>
                    <a:cubicBezTo>
                      <a:pt x="36105" y="18319"/>
                      <a:pt x="38566" y="15704"/>
                      <a:pt x="39951" y="12473"/>
                    </a:cubicBezTo>
                    <a:cubicBezTo>
                      <a:pt x="41310" y="9242"/>
                      <a:pt x="41310" y="5190"/>
                      <a:pt x="39002" y="2549"/>
                    </a:cubicBezTo>
                    <a:cubicBezTo>
                      <a:pt x="37468" y="790"/>
                      <a:pt x="35184" y="0"/>
                      <a:pt x="32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35"/>
              <p:cNvSpPr/>
              <p:nvPr/>
            </p:nvSpPr>
            <p:spPr>
              <a:xfrm>
                <a:off x="-1776550" y="2408800"/>
                <a:ext cx="973150" cy="1753225"/>
              </a:xfrm>
              <a:custGeom>
                <a:avLst/>
                <a:gdLst/>
                <a:ahLst/>
                <a:cxnLst/>
                <a:rect l="l" t="t" r="r" b="b"/>
                <a:pathLst>
                  <a:path w="38926" h="70129" extrusionOk="0">
                    <a:moveTo>
                      <a:pt x="30542" y="0"/>
                    </a:moveTo>
                    <a:cubicBezTo>
                      <a:pt x="28732" y="0"/>
                      <a:pt x="26881" y="482"/>
                      <a:pt x="25310" y="1355"/>
                    </a:cubicBezTo>
                    <a:cubicBezTo>
                      <a:pt x="21848" y="3253"/>
                      <a:pt x="19438" y="6637"/>
                      <a:pt x="17361" y="10022"/>
                    </a:cubicBezTo>
                    <a:cubicBezTo>
                      <a:pt x="11822" y="19100"/>
                      <a:pt x="7975" y="29049"/>
                      <a:pt x="5386" y="39357"/>
                    </a:cubicBezTo>
                    <a:cubicBezTo>
                      <a:pt x="4488" y="42947"/>
                      <a:pt x="3514" y="45537"/>
                      <a:pt x="2411" y="49076"/>
                    </a:cubicBezTo>
                    <a:cubicBezTo>
                      <a:pt x="1" y="56717"/>
                      <a:pt x="1770" y="67025"/>
                      <a:pt x="411" y="70128"/>
                    </a:cubicBezTo>
                    <a:cubicBezTo>
                      <a:pt x="7642" y="53640"/>
                      <a:pt x="20463" y="34767"/>
                      <a:pt x="31925" y="20869"/>
                    </a:cubicBezTo>
                    <a:cubicBezTo>
                      <a:pt x="34156" y="18177"/>
                      <a:pt x="36515" y="15433"/>
                      <a:pt x="37721" y="12151"/>
                    </a:cubicBezTo>
                    <a:cubicBezTo>
                      <a:pt x="38926" y="8843"/>
                      <a:pt x="38772" y="4791"/>
                      <a:pt x="36336" y="2253"/>
                    </a:cubicBezTo>
                    <a:cubicBezTo>
                      <a:pt x="34837" y="698"/>
                      <a:pt x="32720" y="0"/>
                      <a:pt x="305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35"/>
              <p:cNvSpPr/>
              <p:nvPr/>
            </p:nvSpPr>
            <p:spPr>
              <a:xfrm>
                <a:off x="-1311125" y="2430900"/>
                <a:ext cx="402150" cy="319125"/>
              </a:xfrm>
              <a:custGeom>
                <a:avLst/>
                <a:gdLst/>
                <a:ahLst/>
                <a:cxnLst/>
                <a:rect l="l" t="t" r="r" b="b"/>
                <a:pathLst>
                  <a:path w="16086" h="12765" extrusionOk="0">
                    <a:moveTo>
                      <a:pt x="9413" y="1"/>
                    </a:moveTo>
                    <a:cubicBezTo>
                      <a:pt x="9396" y="1"/>
                      <a:pt x="9378" y="3"/>
                      <a:pt x="9359" y="10"/>
                    </a:cubicBezTo>
                    <a:cubicBezTo>
                      <a:pt x="9206" y="35"/>
                      <a:pt x="9103" y="266"/>
                      <a:pt x="9231" y="369"/>
                    </a:cubicBezTo>
                    <a:cubicBezTo>
                      <a:pt x="9257" y="394"/>
                      <a:pt x="9283" y="394"/>
                      <a:pt x="9308" y="394"/>
                    </a:cubicBezTo>
                    <a:cubicBezTo>
                      <a:pt x="9332" y="400"/>
                      <a:pt x="9357" y="403"/>
                      <a:pt x="9380" y="403"/>
                    </a:cubicBezTo>
                    <a:cubicBezTo>
                      <a:pt x="9458" y="403"/>
                      <a:pt x="9531" y="370"/>
                      <a:pt x="9590" y="292"/>
                    </a:cubicBezTo>
                    <a:cubicBezTo>
                      <a:pt x="9635" y="156"/>
                      <a:pt x="9541" y="1"/>
                      <a:pt x="9413" y="1"/>
                    </a:cubicBezTo>
                    <a:close/>
                    <a:moveTo>
                      <a:pt x="12560" y="1256"/>
                    </a:moveTo>
                    <a:cubicBezTo>
                      <a:pt x="12528" y="1256"/>
                      <a:pt x="12496" y="1259"/>
                      <a:pt x="12462" y="1266"/>
                    </a:cubicBezTo>
                    <a:cubicBezTo>
                      <a:pt x="12154" y="1317"/>
                      <a:pt x="11949" y="1856"/>
                      <a:pt x="12257" y="2061"/>
                    </a:cubicBezTo>
                    <a:cubicBezTo>
                      <a:pt x="12283" y="2087"/>
                      <a:pt x="12360" y="2112"/>
                      <a:pt x="12411" y="2112"/>
                    </a:cubicBezTo>
                    <a:cubicBezTo>
                      <a:pt x="12447" y="2121"/>
                      <a:pt x="12482" y="2125"/>
                      <a:pt x="12518" y="2125"/>
                    </a:cubicBezTo>
                    <a:cubicBezTo>
                      <a:pt x="12685" y="2125"/>
                      <a:pt x="12844" y="2030"/>
                      <a:pt x="12949" y="1881"/>
                    </a:cubicBezTo>
                    <a:cubicBezTo>
                      <a:pt x="13089" y="1579"/>
                      <a:pt x="12870" y="1256"/>
                      <a:pt x="12560" y="1256"/>
                    </a:cubicBezTo>
                    <a:close/>
                    <a:moveTo>
                      <a:pt x="6402" y="1567"/>
                    </a:moveTo>
                    <a:cubicBezTo>
                      <a:pt x="6244" y="1567"/>
                      <a:pt x="6092" y="1644"/>
                      <a:pt x="6052" y="1805"/>
                    </a:cubicBezTo>
                    <a:cubicBezTo>
                      <a:pt x="6026" y="1856"/>
                      <a:pt x="6026" y="1907"/>
                      <a:pt x="6052" y="1958"/>
                    </a:cubicBezTo>
                    <a:cubicBezTo>
                      <a:pt x="6077" y="2138"/>
                      <a:pt x="6231" y="2292"/>
                      <a:pt x="6411" y="2317"/>
                    </a:cubicBezTo>
                    <a:cubicBezTo>
                      <a:pt x="6431" y="2321"/>
                      <a:pt x="6450" y="2322"/>
                      <a:pt x="6470" y="2322"/>
                    </a:cubicBezTo>
                    <a:cubicBezTo>
                      <a:pt x="6747" y="2322"/>
                      <a:pt x="6937" y="1993"/>
                      <a:pt x="6770" y="1753"/>
                    </a:cubicBezTo>
                    <a:cubicBezTo>
                      <a:pt x="6696" y="1631"/>
                      <a:pt x="6547" y="1567"/>
                      <a:pt x="6402" y="1567"/>
                    </a:cubicBezTo>
                    <a:close/>
                    <a:moveTo>
                      <a:pt x="9895" y="1689"/>
                    </a:moveTo>
                    <a:cubicBezTo>
                      <a:pt x="9854" y="1689"/>
                      <a:pt x="9812" y="1693"/>
                      <a:pt x="9770" y="1702"/>
                    </a:cubicBezTo>
                    <a:cubicBezTo>
                      <a:pt x="9308" y="1779"/>
                      <a:pt x="9000" y="2523"/>
                      <a:pt x="9436" y="2830"/>
                    </a:cubicBezTo>
                    <a:cubicBezTo>
                      <a:pt x="9513" y="2856"/>
                      <a:pt x="9590" y="2907"/>
                      <a:pt x="9667" y="2907"/>
                    </a:cubicBezTo>
                    <a:cubicBezTo>
                      <a:pt x="9721" y="2921"/>
                      <a:pt x="9775" y="2927"/>
                      <a:pt x="9828" y="2927"/>
                    </a:cubicBezTo>
                    <a:cubicBezTo>
                      <a:pt x="10078" y="2927"/>
                      <a:pt x="10310" y="2785"/>
                      <a:pt x="10436" y="2574"/>
                    </a:cubicBezTo>
                    <a:cubicBezTo>
                      <a:pt x="10647" y="2153"/>
                      <a:pt x="10324" y="1689"/>
                      <a:pt x="9895" y="1689"/>
                    </a:cubicBezTo>
                    <a:close/>
                    <a:moveTo>
                      <a:pt x="4359" y="3369"/>
                    </a:moveTo>
                    <a:cubicBezTo>
                      <a:pt x="4257" y="3369"/>
                      <a:pt x="4205" y="3523"/>
                      <a:pt x="4282" y="3599"/>
                    </a:cubicBezTo>
                    <a:lnTo>
                      <a:pt x="4334" y="3599"/>
                    </a:lnTo>
                    <a:cubicBezTo>
                      <a:pt x="4347" y="3606"/>
                      <a:pt x="4363" y="3610"/>
                      <a:pt x="4379" y="3610"/>
                    </a:cubicBezTo>
                    <a:cubicBezTo>
                      <a:pt x="4422" y="3610"/>
                      <a:pt x="4469" y="3586"/>
                      <a:pt x="4487" y="3548"/>
                    </a:cubicBezTo>
                    <a:cubicBezTo>
                      <a:pt x="4513" y="3446"/>
                      <a:pt x="4436" y="3369"/>
                      <a:pt x="4359" y="3369"/>
                    </a:cubicBezTo>
                    <a:close/>
                    <a:moveTo>
                      <a:pt x="15337" y="2484"/>
                    </a:moveTo>
                    <a:cubicBezTo>
                      <a:pt x="15295" y="2484"/>
                      <a:pt x="15251" y="2488"/>
                      <a:pt x="15206" y="2497"/>
                    </a:cubicBezTo>
                    <a:cubicBezTo>
                      <a:pt x="14744" y="2574"/>
                      <a:pt x="14462" y="3317"/>
                      <a:pt x="14898" y="3599"/>
                    </a:cubicBezTo>
                    <a:cubicBezTo>
                      <a:pt x="14950" y="3651"/>
                      <a:pt x="15026" y="3676"/>
                      <a:pt x="15129" y="3702"/>
                    </a:cubicBezTo>
                    <a:cubicBezTo>
                      <a:pt x="15170" y="3710"/>
                      <a:pt x="15212" y="3713"/>
                      <a:pt x="15254" y="3713"/>
                    </a:cubicBezTo>
                    <a:cubicBezTo>
                      <a:pt x="15498" y="3713"/>
                      <a:pt x="15745" y="3588"/>
                      <a:pt x="15898" y="3369"/>
                    </a:cubicBezTo>
                    <a:cubicBezTo>
                      <a:pt x="16085" y="2948"/>
                      <a:pt x="15782" y="2484"/>
                      <a:pt x="15337" y="2484"/>
                    </a:cubicBezTo>
                    <a:close/>
                    <a:moveTo>
                      <a:pt x="13055" y="3385"/>
                    </a:moveTo>
                    <a:cubicBezTo>
                      <a:pt x="13037" y="3385"/>
                      <a:pt x="13019" y="3388"/>
                      <a:pt x="13001" y="3394"/>
                    </a:cubicBezTo>
                    <a:cubicBezTo>
                      <a:pt x="12847" y="3420"/>
                      <a:pt x="12744" y="3676"/>
                      <a:pt x="12898" y="3779"/>
                    </a:cubicBezTo>
                    <a:cubicBezTo>
                      <a:pt x="12898" y="3779"/>
                      <a:pt x="12924" y="3779"/>
                      <a:pt x="12975" y="3805"/>
                    </a:cubicBezTo>
                    <a:cubicBezTo>
                      <a:pt x="12993" y="3809"/>
                      <a:pt x="13010" y="3811"/>
                      <a:pt x="13028" y="3811"/>
                    </a:cubicBezTo>
                    <a:cubicBezTo>
                      <a:pt x="13111" y="3811"/>
                      <a:pt x="13189" y="3761"/>
                      <a:pt x="13231" y="3676"/>
                    </a:cubicBezTo>
                    <a:cubicBezTo>
                      <a:pt x="13299" y="3541"/>
                      <a:pt x="13188" y="3385"/>
                      <a:pt x="13055" y="3385"/>
                    </a:cubicBezTo>
                    <a:close/>
                    <a:moveTo>
                      <a:pt x="7890" y="4029"/>
                    </a:moveTo>
                    <a:cubicBezTo>
                      <a:pt x="7731" y="4029"/>
                      <a:pt x="7579" y="4105"/>
                      <a:pt x="7539" y="4266"/>
                    </a:cubicBezTo>
                    <a:cubicBezTo>
                      <a:pt x="7513" y="4317"/>
                      <a:pt x="7513" y="4369"/>
                      <a:pt x="7539" y="4420"/>
                    </a:cubicBezTo>
                    <a:cubicBezTo>
                      <a:pt x="7565" y="4625"/>
                      <a:pt x="7718" y="4779"/>
                      <a:pt x="7898" y="4805"/>
                    </a:cubicBezTo>
                    <a:cubicBezTo>
                      <a:pt x="7908" y="4806"/>
                      <a:pt x="7919" y="4806"/>
                      <a:pt x="7929" y="4806"/>
                    </a:cubicBezTo>
                    <a:cubicBezTo>
                      <a:pt x="8221" y="4806"/>
                      <a:pt x="8430" y="4463"/>
                      <a:pt x="8257" y="4215"/>
                    </a:cubicBezTo>
                    <a:cubicBezTo>
                      <a:pt x="8183" y="4093"/>
                      <a:pt x="8034" y="4029"/>
                      <a:pt x="7890" y="4029"/>
                    </a:cubicBezTo>
                    <a:close/>
                    <a:moveTo>
                      <a:pt x="4081" y="5358"/>
                    </a:moveTo>
                    <a:cubicBezTo>
                      <a:pt x="3918" y="5358"/>
                      <a:pt x="3759" y="5435"/>
                      <a:pt x="3718" y="5600"/>
                    </a:cubicBezTo>
                    <a:cubicBezTo>
                      <a:pt x="3693" y="5651"/>
                      <a:pt x="3693" y="5702"/>
                      <a:pt x="3718" y="5753"/>
                    </a:cubicBezTo>
                    <a:cubicBezTo>
                      <a:pt x="3744" y="5933"/>
                      <a:pt x="3898" y="6087"/>
                      <a:pt x="4077" y="6112"/>
                    </a:cubicBezTo>
                    <a:cubicBezTo>
                      <a:pt x="4088" y="6113"/>
                      <a:pt x="4099" y="6114"/>
                      <a:pt x="4110" y="6114"/>
                    </a:cubicBezTo>
                    <a:cubicBezTo>
                      <a:pt x="4401" y="6114"/>
                      <a:pt x="4609" y="5794"/>
                      <a:pt x="4436" y="5523"/>
                    </a:cubicBezTo>
                    <a:cubicBezTo>
                      <a:pt x="4365" y="5416"/>
                      <a:pt x="4222" y="5358"/>
                      <a:pt x="4081" y="5358"/>
                    </a:cubicBezTo>
                    <a:close/>
                    <a:moveTo>
                      <a:pt x="7747" y="6125"/>
                    </a:moveTo>
                    <a:cubicBezTo>
                      <a:pt x="7705" y="6125"/>
                      <a:pt x="7661" y="6129"/>
                      <a:pt x="7616" y="6138"/>
                    </a:cubicBezTo>
                    <a:cubicBezTo>
                      <a:pt x="7154" y="6215"/>
                      <a:pt x="6872" y="6959"/>
                      <a:pt x="7308" y="7266"/>
                    </a:cubicBezTo>
                    <a:cubicBezTo>
                      <a:pt x="7359" y="7292"/>
                      <a:pt x="7436" y="7343"/>
                      <a:pt x="7539" y="7343"/>
                    </a:cubicBezTo>
                    <a:cubicBezTo>
                      <a:pt x="7588" y="7357"/>
                      <a:pt x="7639" y="7363"/>
                      <a:pt x="7691" y="7363"/>
                    </a:cubicBezTo>
                    <a:cubicBezTo>
                      <a:pt x="7932" y="7363"/>
                      <a:pt x="8181" y="7221"/>
                      <a:pt x="8308" y="7010"/>
                    </a:cubicBezTo>
                    <a:cubicBezTo>
                      <a:pt x="8495" y="6589"/>
                      <a:pt x="8191" y="6125"/>
                      <a:pt x="7747" y="6125"/>
                    </a:cubicBezTo>
                    <a:close/>
                    <a:moveTo>
                      <a:pt x="1797" y="7616"/>
                    </a:moveTo>
                    <a:cubicBezTo>
                      <a:pt x="1780" y="7616"/>
                      <a:pt x="1762" y="7619"/>
                      <a:pt x="1744" y="7625"/>
                    </a:cubicBezTo>
                    <a:cubicBezTo>
                      <a:pt x="1590" y="7651"/>
                      <a:pt x="1487" y="7882"/>
                      <a:pt x="1615" y="7984"/>
                    </a:cubicBezTo>
                    <a:lnTo>
                      <a:pt x="1615" y="8010"/>
                    </a:lnTo>
                    <a:cubicBezTo>
                      <a:pt x="1641" y="8010"/>
                      <a:pt x="1667" y="8010"/>
                      <a:pt x="1692" y="8036"/>
                    </a:cubicBezTo>
                    <a:cubicBezTo>
                      <a:pt x="1795" y="8036"/>
                      <a:pt x="1898" y="8010"/>
                      <a:pt x="1974" y="7907"/>
                    </a:cubicBezTo>
                    <a:cubicBezTo>
                      <a:pt x="2020" y="7772"/>
                      <a:pt x="1926" y="7616"/>
                      <a:pt x="1797" y="7616"/>
                    </a:cubicBezTo>
                    <a:close/>
                    <a:moveTo>
                      <a:pt x="6237" y="9057"/>
                    </a:moveTo>
                    <a:cubicBezTo>
                      <a:pt x="6227" y="9057"/>
                      <a:pt x="6216" y="9059"/>
                      <a:pt x="6205" y="9061"/>
                    </a:cubicBezTo>
                    <a:cubicBezTo>
                      <a:pt x="6129" y="9087"/>
                      <a:pt x="6077" y="9215"/>
                      <a:pt x="6154" y="9292"/>
                    </a:cubicBezTo>
                    <a:lnTo>
                      <a:pt x="6205" y="9292"/>
                    </a:lnTo>
                    <a:cubicBezTo>
                      <a:pt x="6219" y="9299"/>
                      <a:pt x="6233" y="9302"/>
                      <a:pt x="6246" y="9302"/>
                    </a:cubicBezTo>
                    <a:cubicBezTo>
                      <a:pt x="6282" y="9302"/>
                      <a:pt x="6315" y="9278"/>
                      <a:pt x="6334" y="9241"/>
                    </a:cubicBezTo>
                    <a:cubicBezTo>
                      <a:pt x="6380" y="9149"/>
                      <a:pt x="6323" y="9057"/>
                      <a:pt x="6237" y="9057"/>
                    </a:cubicBezTo>
                    <a:close/>
                    <a:moveTo>
                      <a:pt x="3654" y="8563"/>
                    </a:moveTo>
                    <a:cubicBezTo>
                      <a:pt x="3625" y="8563"/>
                      <a:pt x="3595" y="8566"/>
                      <a:pt x="3564" y="8574"/>
                    </a:cubicBezTo>
                    <a:cubicBezTo>
                      <a:pt x="3282" y="8625"/>
                      <a:pt x="3077" y="9087"/>
                      <a:pt x="3359" y="9292"/>
                    </a:cubicBezTo>
                    <a:cubicBezTo>
                      <a:pt x="3410" y="9318"/>
                      <a:pt x="3462" y="9318"/>
                      <a:pt x="3513" y="9343"/>
                    </a:cubicBezTo>
                    <a:cubicBezTo>
                      <a:pt x="3535" y="9347"/>
                      <a:pt x="3558" y="9348"/>
                      <a:pt x="3581" y="9348"/>
                    </a:cubicBezTo>
                    <a:cubicBezTo>
                      <a:pt x="3742" y="9348"/>
                      <a:pt x="3910" y="9270"/>
                      <a:pt x="4000" y="9113"/>
                    </a:cubicBezTo>
                    <a:cubicBezTo>
                      <a:pt x="4116" y="8859"/>
                      <a:pt x="3919" y="8563"/>
                      <a:pt x="3654" y="8563"/>
                    </a:cubicBezTo>
                    <a:close/>
                    <a:moveTo>
                      <a:pt x="8158" y="9205"/>
                    </a:moveTo>
                    <a:cubicBezTo>
                      <a:pt x="7996" y="9205"/>
                      <a:pt x="7837" y="9281"/>
                      <a:pt x="7795" y="9446"/>
                    </a:cubicBezTo>
                    <a:cubicBezTo>
                      <a:pt x="7795" y="9497"/>
                      <a:pt x="7795" y="9549"/>
                      <a:pt x="7795" y="9600"/>
                    </a:cubicBezTo>
                    <a:cubicBezTo>
                      <a:pt x="7821" y="9779"/>
                      <a:pt x="7975" y="9933"/>
                      <a:pt x="8154" y="9959"/>
                    </a:cubicBezTo>
                    <a:cubicBezTo>
                      <a:pt x="8166" y="9960"/>
                      <a:pt x="8178" y="9960"/>
                      <a:pt x="8190" y="9960"/>
                    </a:cubicBezTo>
                    <a:cubicBezTo>
                      <a:pt x="8502" y="9960"/>
                      <a:pt x="8686" y="9641"/>
                      <a:pt x="8513" y="9369"/>
                    </a:cubicBezTo>
                    <a:cubicBezTo>
                      <a:pt x="8442" y="9262"/>
                      <a:pt x="8299" y="9205"/>
                      <a:pt x="8158" y="9205"/>
                    </a:cubicBezTo>
                    <a:close/>
                    <a:moveTo>
                      <a:pt x="5080" y="11305"/>
                    </a:moveTo>
                    <a:cubicBezTo>
                      <a:pt x="5038" y="11305"/>
                      <a:pt x="4994" y="11309"/>
                      <a:pt x="4949" y="11318"/>
                    </a:cubicBezTo>
                    <a:cubicBezTo>
                      <a:pt x="4487" y="11395"/>
                      <a:pt x="4205" y="12138"/>
                      <a:pt x="4641" y="12446"/>
                    </a:cubicBezTo>
                    <a:cubicBezTo>
                      <a:pt x="4693" y="12472"/>
                      <a:pt x="4769" y="12523"/>
                      <a:pt x="4872" y="12523"/>
                    </a:cubicBezTo>
                    <a:cubicBezTo>
                      <a:pt x="4921" y="12537"/>
                      <a:pt x="4972" y="12543"/>
                      <a:pt x="5022" y="12543"/>
                    </a:cubicBezTo>
                    <a:cubicBezTo>
                      <a:pt x="5258" y="12543"/>
                      <a:pt x="5493" y="12401"/>
                      <a:pt x="5641" y="12190"/>
                    </a:cubicBezTo>
                    <a:cubicBezTo>
                      <a:pt x="5829" y="11769"/>
                      <a:pt x="5525" y="11305"/>
                      <a:pt x="5080" y="11305"/>
                    </a:cubicBezTo>
                    <a:close/>
                    <a:moveTo>
                      <a:pt x="897" y="11529"/>
                    </a:moveTo>
                    <a:cubicBezTo>
                      <a:pt x="847" y="11529"/>
                      <a:pt x="796" y="11536"/>
                      <a:pt x="744" y="11549"/>
                    </a:cubicBezTo>
                    <a:cubicBezTo>
                      <a:pt x="282" y="11626"/>
                      <a:pt x="0" y="12369"/>
                      <a:pt x="436" y="12651"/>
                    </a:cubicBezTo>
                    <a:cubicBezTo>
                      <a:pt x="513" y="12703"/>
                      <a:pt x="590" y="12728"/>
                      <a:pt x="667" y="12754"/>
                    </a:cubicBezTo>
                    <a:cubicBezTo>
                      <a:pt x="712" y="12761"/>
                      <a:pt x="756" y="12765"/>
                      <a:pt x="801" y="12765"/>
                    </a:cubicBezTo>
                    <a:cubicBezTo>
                      <a:pt x="1061" y="12765"/>
                      <a:pt x="1305" y="12640"/>
                      <a:pt x="1436" y="12420"/>
                    </a:cubicBezTo>
                    <a:cubicBezTo>
                      <a:pt x="1643" y="12006"/>
                      <a:pt x="1333" y="11529"/>
                      <a:pt x="897" y="115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35"/>
              <p:cNvSpPr/>
              <p:nvPr/>
            </p:nvSpPr>
            <p:spPr>
              <a:xfrm>
                <a:off x="-1775275" y="2546100"/>
                <a:ext cx="795475" cy="1591550"/>
              </a:xfrm>
              <a:custGeom>
                <a:avLst/>
                <a:gdLst/>
                <a:ahLst/>
                <a:cxnLst/>
                <a:rect l="l" t="t" r="r" b="b"/>
                <a:pathLst>
                  <a:path w="31819" h="63662" extrusionOk="0">
                    <a:moveTo>
                      <a:pt x="31286" y="1"/>
                    </a:moveTo>
                    <a:cubicBezTo>
                      <a:pt x="31186" y="1"/>
                      <a:pt x="31084" y="43"/>
                      <a:pt x="31003" y="145"/>
                    </a:cubicBezTo>
                    <a:cubicBezTo>
                      <a:pt x="15822" y="19300"/>
                      <a:pt x="4258" y="42891"/>
                      <a:pt x="52" y="63200"/>
                    </a:cubicBezTo>
                    <a:cubicBezTo>
                      <a:pt x="1" y="63405"/>
                      <a:pt x="129" y="63610"/>
                      <a:pt x="334" y="63662"/>
                    </a:cubicBezTo>
                    <a:lnTo>
                      <a:pt x="411" y="63662"/>
                    </a:lnTo>
                    <a:cubicBezTo>
                      <a:pt x="591" y="63662"/>
                      <a:pt x="745" y="63534"/>
                      <a:pt x="796" y="63354"/>
                    </a:cubicBezTo>
                    <a:cubicBezTo>
                      <a:pt x="4976" y="43148"/>
                      <a:pt x="16489" y="19685"/>
                      <a:pt x="31592" y="607"/>
                    </a:cubicBezTo>
                    <a:cubicBezTo>
                      <a:pt x="31818" y="325"/>
                      <a:pt x="31560" y="1"/>
                      <a:pt x="312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97" name="Google Shape;1797;p35"/>
            <p:cNvGrpSpPr/>
            <p:nvPr/>
          </p:nvGrpSpPr>
          <p:grpSpPr>
            <a:xfrm rot="2700000" flipH="1">
              <a:off x="-365668" y="3606652"/>
              <a:ext cx="531184" cy="1660213"/>
              <a:chOff x="-1858600" y="2385325"/>
              <a:chExt cx="523125" cy="1635025"/>
            </a:xfrm>
          </p:grpSpPr>
          <p:sp>
            <p:nvSpPr>
              <p:cNvPr id="1798" name="Google Shape;1798;p35"/>
              <p:cNvSpPr/>
              <p:nvPr/>
            </p:nvSpPr>
            <p:spPr>
              <a:xfrm>
                <a:off x="-1804750" y="2385325"/>
                <a:ext cx="469275" cy="1635025"/>
              </a:xfrm>
              <a:custGeom>
                <a:avLst/>
                <a:gdLst/>
                <a:ahLst/>
                <a:cxnLst/>
                <a:rect l="l" t="t" r="r" b="b"/>
                <a:pathLst>
                  <a:path w="18771" h="65401" extrusionOk="0">
                    <a:moveTo>
                      <a:pt x="12062" y="1"/>
                    </a:moveTo>
                    <a:cubicBezTo>
                      <a:pt x="9693" y="1"/>
                      <a:pt x="7259" y="1264"/>
                      <a:pt x="5667" y="3115"/>
                    </a:cubicBezTo>
                    <a:cubicBezTo>
                      <a:pt x="3462" y="5679"/>
                      <a:pt x="2513" y="9064"/>
                      <a:pt x="1872" y="12397"/>
                    </a:cubicBezTo>
                    <a:lnTo>
                      <a:pt x="1872" y="12372"/>
                    </a:lnTo>
                    <a:cubicBezTo>
                      <a:pt x="129" y="21270"/>
                      <a:pt x="0" y="30373"/>
                      <a:pt x="975" y="39373"/>
                    </a:cubicBezTo>
                    <a:cubicBezTo>
                      <a:pt x="1308" y="42476"/>
                      <a:pt x="1308" y="44861"/>
                      <a:pt x="1462" y="47989"/>
                    </a:cubicBezTo>
                    <a:cubicBezTo>
                      <a:pt x="1795" y="54796"/>
                      <a:pt x="6238" y="62496"/>
                      <a:pt x="6079" y="65382"/>
                    </a:cubicBezTo>
                    <a:lnTo>
                      <a:pt x="6079" y="65382"/>
                    </a:lnTo>
                    <a:cubicBezTo>
                      <a:pt x="6979" y="50077"/>
                      <a:pt x="11644" y="31239"/>
                      <a:pt x="16694" y="16756"/>
                    </a:cubicBezTo>
                    <a:cubicBezTo>
                      <a:pt x="17694" y="13936"/>
                      <a:pt x="18771" y="11064"/>
                      <a:pt x="18745" y="8089"/>
                    </a:cubicBezTo>
                    <a:cubicBezTo>
                      <a:pt x="18745" y="5089"/>
                      <a:pt x="17412" y="1909"/>
                      <a:pt x="14719" y="602"/>
                    </a:cubicBezTo>
                    <a:cubicBezTo>
                      <a:pt x="13878" y="188"/>
                      <a:pt x="12974" y="1"/>
                      <a:pt x="12062" y="1"/>
                    </a:cubicBezTo>
                    <a:close/>
                    <a:moveTo>
                      <a:pt x="6079" y="65382"/>
                    </a:moveTo>
                    <a:lnTo>
                      <a:pt x="6079" y="65382"/>
                    </a:lnTo>
                    <a:cubicBezTo>
                      <a:pt x="6078" y="65388"/>
                      <a:pt x="6078" y="65394"/>
                      <a:pt x="6078" y="65400"/>
                    </a:cubicBezTo>
                    <a:cubicBezTo>
                      <a:pt x="6078" y="65394"/>
                      <a:pt x="6078" y="65388"/>
                      <a:pt x="6079" y="6538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35"/>
              <p:cNvSpPr/>
              <p:nvPr/>
            </p:nvSpPr>
            <p:spPr>
              <a:xfrm>
                <a:off x="-1858600" y="2385425"/>
                <a:ext cx="469275" cy="1634925"/>
              </a:xfrm>
              <a:custGeom>
                <a:avLst/>
                <a:gdLst/>
                <a:ahLst/>
                <a:cxnLst/>
                <a:rect l="l" t="t" r="r" b="b"/>
                <a:pathLst>
                  <a:path w="18771" h="65397" extrusionOk="0">
                    <a:moveTo>
                      <a:pt x="12088" y="1"/>
                    </a:moveTo>
                    <a:cubicBezTo>
                      <a:pt x="9704" y="1"/>
                      <a:pt x="7263" y="1274"/>
                      <a:pt x="5667" y="3111"/>
                    </a:cubicBezTo>
                    <a:cubicBezTo>
                      <a:pt x="3462" y="5649"/>
                      <a:pt x="2513" y="9060"/>
                      <a:pt x="1872" y="12393"/>
                    </a:cubicBezTo>
                    <a:lnTo>
                      <a:pt x="1872" y="12368"/>
                    </a:lnTo>
                    <a:cubicBezTo>
                      <a:pt x="129" y="21266"/>
                      <a:pt x="0" y="30369"/>
                      <a:pt x="975" y="39369"/>
                    </a:cubicBezTo>
                    <a:cubicBezTo>
                      <a:pt x="1308" y="42472"/>
                      <a:pt x="1308" y="44857"/>
                      <a:pt x="1462" y="47985"/>
                    </a:cubicBezTo>
                    <a:cubicBezTo>
                      <a:pt x="1795" y="54792"/>
                      <a:pt x="6239" y="62492"/>
                      <a:pt x="6079" y="65378"/>
                    </a:cubicBezTo>
                    <a:lnTo>
                      <a:pt x="6079" y="65378"/>
                    </a:lnTo>
                    <a:cubicBezTo>
                      <a:pt x="6979" y="50073"/>
                      <a:pt x="11670" y="31235"/>
                      <a:pt x="16694" y="16752"/>
                    </a:cubicBezTo>
                    <a:cubicBezTo>
                      <a:pt x="17694" y="13932"/>
                      <a:pt x="18771" y="11060"/>
                      <a:pt x="18771" y="8085"/>
                    </a:cubicBezTo>
                    <a:cubicBezTo>
                      <a:pt x="18745" y="5085"/>
                      <a:pt x="17412" y="1905"/>
                      <a:pt x="14745" y="598"/>
                    </a:cubicBezTo>
                    <a:cubicBezTo>
                      <a:pt x="13901" y="187"/>
                      <a:pt x="12999" y="1"/>
                      <a:pt x="12088" y="1"/>
                    </a:cubicBezTo>
                    <a:close/>
                    <a:moveTo>
                      <a:pt x="6079" y="65378"/>
                    </a:moveTo>
                    <a:cubicBezTo>
                      <a:pt x="6078" y="65384"/>
                      <a:pt x="6078" y="65390"/>
                      <a:pt x="6078" y="65396"/>
                    </a:cubicBezTo>
                    <a:cubicBezTo>
                      <a:pt x="6078" y="65390"/>
                      <a:pt x="6078" y="65384"/>
                      <a:pt x="6079" y="6537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35"/>
              <p:cNvSpPr/>
              <p:nvPr/>
            </p:nvSpPr>
            <p:spPr>
              <a:xfrm>
                <a:off x="-1766300" y="2414375"/>
                <a:ext cx="329125" cy="283550"/>
              </a:xfrm>
              <a:custGeom>
                <a:avLst/>
                <a:gdLst/>
                <a:ahLst/>
                <a:cxnLst/>
                <a:rect l="l" t="t" r="r" b="b"/>
                <a:pathLst>
                  <a:path w="13165" h="11342" extrusionOk="0">
                    <a:moveTo>
                      <a:pt x="7214" y="1"/>
                    </a:moveTo>
                    <a:cubicBezTo>
                      <a:pt x="7203" y="1"/>
                      <a:pt x="7192" y="2"/>
                      <a:pt x="7181" y="4"/>
                    </a:cubicBezTo>
                    <a:cubicBezTo>
                      <a:pt x="7053" y="55"/>
                      <a:pt x="6976" y="260"/>
                      <a:pt x="7104" y="337"/>
                    </a:cubicBezTo>
                    <a:cubicBezTo>
                      <a:pt x="7130" y="363"/>
                      <a:pt x="7155" y="363"/>
                      <a:pt x="7181" y="363"/>
                    </a:cubicBezTo>
                    <a:cubicBezTo>
                      <a:pt x="7258" y="363"/>
                      <a:pt x="7335" y="337"/>
                      <a:pt x="7386" y="260"/>
                    </a:cubicBezTo>
                    <a:cubicBezTo>
                      <a:pt x="7433" y="120"/>
                      <a:pt x="7330" y="1"/>
                      <a:pt x="7214" y="1"/>
                    </a:cubicBezTo>
                    <a:close/>
                    <a:moveTo>
                      <a:pt x="10096" y="914"/>
                    </a:moveTo>
                    <a:cubicBezTo>
                      <a:pt x="10065" y="914"/>
                      <a:pt x="10033" y="918"/>
                      <a:pt x="10001" y="927"/>
                    </a:cubicBezTo>
                    <a:cubicBezTo>
                      <a:pt x="9719" y="1004"/>
                      <a:pt x="9591" y="1440"/>
                      <a:pt x="9848" y="1619"/>
                    </a:cubicBezTo>
                    <a:cubicBezTo>
                      <a:pt x="9899" y="1619"/>
                      <a:pt x="9950" y="1645"/>
                      <a:pt x="10001" y="1645"/>
                    </a:cubicBezTo>
                    <a:cubicBezTo>
                      <a:pt x="10024" y="1648"/>
                      <a:pt x="10046" y="1650"/>
                      <a:pt x="10069" y="1650"/>
                    </a:cubicBezTo>
                    <a:cubicBezTo>
                      <a:pt x="10224" y="1650"/>
                      <a:pt x="10370" y="1571"/>
                      <a:pt x="10437" y="1414"/>
                    </a:cubicBezTo>
                    <a:cubicBezTo>
                      <a:pt x="10528" y="1164"/>
                      <a:pt x="10337" y="914"/>
                      <a:pt x="10096" y="914"/>
                    </a:cubicBezTo>
                    <a:close/>
                    <a:moveTo>
                      <a:pt x="4839" y="1534"/>
                    </a:moveTo>
                    <a:cubicBezTo>
                      <a:pt x="4695" y="1534"/>
                      <a:pt x="4554" y="1605"/>
                      <a:pt x="4540" y="1748"/>
                    </a:cubicBezTo>
                    <a:cubicBezTo>
                      <a:pt x="4540" y="1799"/>
                      <a:pt x="4540" y="1824"/>
                      <a:pt x="4540" y="1876"/>
                    </a:cubicBezTo>
                    <a:cubicBezTo>
                      <a:pt x="4591" y="2030"/>
                      <a:pt x="4719" y="2158"/>
                      <a:pt x="4873" y="2183"/>
                    </a:cubicBezTo>
                    <a:cubicBezTo>
                      <a:pt x="5129" y="2183"/>
                      <a:pt x="5309" y="1876"/>
                      <a:pt x="5129" y="1671"/>
                    </a:cubicBezTo>
                    <a:cubicBezTo>
                      <a:pt x="5072" y="1579"/>
                      <a:pt x="4955" y="1534"/>
                      <a:pt x="4839" y="1534"/>
                    </a:cubicBezTo>
                    <a:close/>
                    <a:moveTo>
                      <a:pt x="7873" y="1434"/>
                    </a:moveTo>
                    <a:cubicBezTo>
                      <a:pt x="7815" y="1434"/>
                      <a:pt x="7755" y="1444"/>
                      <a:pt x="7694" y="1465"/>
                    </a:cubicBezTo>
                    <a:cubicBezTo>
                      <a:pt x="7309" y="1542"/>
                      <a:pt x="7104" y="2183"/>
                      <a:pt x="7488" y="2414"/>
                    </a:cubicBezTo>
                    <a:lnTo>
                      <a:pt x="7514" y="2414"/>
                    </a:lnTo>
                    <a:cubicBezTo>
                      <a:pt x="7565" y="2440"/>
                      <a:pt x="7642" y="2466"/>
                      <a:pt x="7694" y="2491"/>
                    </a:cubicBezTo>
                    <a:cubicBezTo>
                      <a:pt x="7715" y="2493"/>
                      <a:pt x="7737" y="2494"/>
                      <a:pt x="7759" y="2494"/>
                    </a:cubicBezTo>
                    <a:cubicBezTo>
                      <a:pt x="7992" y="2494"/>
                      <a:pt x="8217" y="2369"/>
                      <a:pt x="8335" y="2158"/>
                    </a:cubicBezTo>
                    <a:cubicBezTo>
                      <a:pt x="8489" y="1805"/>
                      <a:pt x="8227" y="1434"/>
                      <a:pt x="7873" y="1434"/>
                    </a:cubicBezTo>
                    <a:close/>
                    <a:moveTo>
                      <a:pt x="12521" y="1809"/>
                    </a:moveTo>
                    <a:cubicBezTo>
                      <a:pt x="12477" y="1809"/>
                      <a:pt x="12432" y="1814"/>
                      <a:pt x="12386" y="1824"/>
                    </a:cubicBezTo>
                    <a:cubicBezTo>
                      <a:pt x="12002" y="1927"/>
                      <a:pt x="11796" y="2568"/>
                      <a:pt x="12181" y="2799"/>
                    </a:cubicBezTo>
                    <a:cubicBezTo>
                      <a:pt x="12232" y="2825"/>
                      <a:pt x="12309" y="2850"/>
                      <a:pt x="12386" y="2850"/>
                    </a:cubicBezTo>
                    <a:cubicBezTo>
                      <a:pt x="12424" y="2858"/>
                      <a:pt x="12461" y="2861"/>
                      <a:pt x="12498" y="2861"/>
                    </a:cubicBezTo>
                    <a:cubicBezTo>
                      <a:pt x="12709" y="2861"/>
                      <a:pt x="12896" y="2739"/>
                      <a:pt x="13027" y="2542"/>
                    </a:cubicBezTo>
                    <a:cubicBezTo>
                      <a:pt x="13165" y="2175"/>
                      <a:pt x="12892" y="1809"/>
                      <a:pt x="12521" y="1809"/>
                    </a:cubicBezTo>
                    <a:close/>
                    <a:moveTo>
                      <a:pt x="10496" y="2693"/>
                    </a:moveTo>
                    <a:cubicBezTo>
                      <a:pt x="10485" y="2693"/>
                      <a:pt x="10474" y="2694"/>
                      <a:pt x="10463" y="2696"/>
                    </a:cubicBezTo>
                    <a:cubicBezTo>
                      <a:pt x="10335" y="2722"/>
                      <a:pt x="10258" y="2953"/>
                      <a:pt x="10386" y="3030"/>
                    </a:cubicBezTo>
                    <a:cubicBezTo>
                      <a:pt x="10412" y="3055"/>
                      <a:pt x="10412" y="3055"/>
                      <a:pt x="10437" y="3055"/>
                    </a:cubicBezTo>
                    <a:cubicBezTo>
                      <a:pt x="10540" y="3055"/>
                      <a:pt x="10617" y="3030"/>
                      <a:pt x="10668" y="2953"/>
                    </a:cubicBezTo>
                    <a:cubicBezTo>
                      <a:pt x="10715" y="2812"/>
                      <a:pt x="10612" y="2693"/>
                      <a:pt x="10496" y="2693"/>
                    </a:cubicBezTo>
                    <a:close/>
                    <a:moveTo>
                      <a:pt x="3134" y="3127"/>
                    </a:moveTo>
                    <a:cubicBezTo>
                      <a:pt x="3124" y="3127"/>
                      <a:pt x="3114" y="3129"/>
                      <a:pt x="3104" y="3132"/>
                    </a:cubicBezTo>
                    <a:cubicBezTo>
                      <a:pt x="3027" y="3158"/>
                      <a:pt x="3001" y="3260"/>
                      <a:pt x="3078" y="3312"/>
                    </a:cubicBezTo>
                    <a:lnTo>
                      <a:pt x="3078" y="3337"/>
                    </a:lnTo>
                    <a:lnTo>
                      <a:pt x="3104" y="3337"/>
                    </a:lnTo>
                    <a:cubicBezTo>
                      <a:pt x="3155" y="3337"/>
                      <a:pt x="3206" y="3312"/>
                      <a:pt x="3232" y="3260"/>
                    </a:cubicBezTo>
                    <a:cubicBezTo>
                      <a:pt x="3254" y="3194"/>
                      <a:pt x="3199" y="3127"/>
                      <a:pt x="3134" y="3127"/>
                    </a:cubicBezTo>
                    <a:close/>
                    <a:moveTo>
                      <a:pt x="6219" y="3536"/>
                    </a:moveTo>
                    <a:cubicBezTo>
                      <a:pt x="6072" y="3536"/>
                      <a:pt x="5928" y="3614"/>
                      <a:pt x="5899" y="3773"/>
                    </a:cubicBezTo>
                    <a:lnTo>
                      <a:pt x="5924" y="3773"/>
                    </a:lnTo>
                    <a:cubicBezTo>
                      <a:pt x="5924" y="3799"/>
                      <a:pt x="5924" y="3850"/>
                      <a:pt x="5924" y="3902"/>
                    </a:cubicBezTo>
                    <a:cubicBezTo>
                      <a:pt x="5950" y="4055"/>
                      <a:pt x="6078" y="4158"/>
                      <a:pt x="6232" y="4184"/>
                    </a:cubicBezTo>
                    <a:cubicBezTo>
                      <a:pt x="6243" y="4185"/>
                      <a:pt x="6254" y="4185"/>
                      <a:pt x="6265" y="4185"/>
                    </a:cubicBezTo>
                    <a:cubicBezTo>
                      <a:pt x="6526" y="4185"/>
                      <a:pt x="6662" y="3892"/>
                      <a:pt x="6514" y="3671"/>
                    </a:cubicBezTo>
                    <a:cubicBezTo>
                      <a:pt x="6447" y="3582"/>
                      <a:pt x="6332" y="3536"/>
                      <a:pt x="6219" y="3536"/>
                    </a:cubicBezTo>
                    <a:close/>
                    <a:moveTo>
                      <a:pt x="3009" y="4870"/>
                    </a:moveTo>
                    <a:cubicBezTo>
                      <a:pt x="2866" y="4870"/>
                      <a:pt x="2722" y="4947"/>
                      <a:pt x="2693" y="5107"/>
                    </a:cubicBezTo>
                    <a:lnTo>
                      <a:pt x="2719" y="5107"/>
                    </a:lnTo>
                    <a:cubicBezTo>
                      <a:pt x="2693" y="5158"/>
                      <a:pt x="2693" y="5184"/>
                      <a:pt x="2719" y="5235"/>
                    </a:cubicBezTo>
                    <a:cubicBezTo>
                      <a:pt x="2745" y="5389"/>
                      <a:pt x="2873" y="5517"/>
                      <a:pt x="3027" y="5517"/>
                    </a:cubicBezTo>
                    <a:cubicBezTo>
                      <a:pt x="3038" y="5518"/>
                      <a:pt x="3049" y="5518"/>
                      <a:pt x="3059" y="5518"/>
                    </a:cubicBezTo>
                    <a:cubicBezTo>
                      <a:pt x="3320" y="5518"/>
                      <a:pt x="3456" y="5226"/>
                      <a:pt x="3283" y="5004"/>
                    </a:cubicBezTo>
                    <a:cubicBezTo>
                      <a:pt x="3228" y="4915"/>
                      <a:pt x="3119" y="4870"/>
                      <a:pt x="3009" y="4870"/>
                    </a:cubicBezTo>
                    <a:close/>
                    <a:moveTo>
                      <a:pt x="6277" y="5340"/>
                    </a:moveTo>
                    <a:cubicBezTo>
                      <a:pt x="6229" y="5340"/>
                      <a:pt x="6179" y="5348"/>
                      <a:pt x="6129" y="5363"/>
                    </a:cubicBezTo>
                    <a:cubicBezTo>
                      <a:pt x="5745" y="5466"/>
                      <a:pt x="5540" y="6107"/>
                      <a:pt x="5924" y="6312"/>
                    </a:cubicBezTo>
                    <a:cubicBezTo>
                      <a:pt x="5976" y="6363"/>
                      <a:pt x="6053" y="6363"/>
                      <a:pt x="6129" y="6389"/>
                    </a:cubicBezTo>
                    <a:cubicBezTo>
                      <a:pt x="6151" y="6391"/>
                      <a:pt x="6173" y="6392"/>
                      <a:pt x="6194" y="6392"/>
                    </a:cubicBezTo>
                    <a:cubicBezTo>
                      <a:pt x="6424" y="6392"/>
                      <a:pt x="6630" y="6267"/>
                      <a:pt x="6771" y="6055"/>
                    </a:cubicBezTo>
                    <a:cubicBezTo>
                      <a:pt x="6906" y="5718"/>
                      <a:pt x="6625" y="5340"/>
                      <a:pt x="6277" y="5340"/>
                    </a:cubicBezTo>
                    <a:close/>
                    <a:moveTo>
                      <a:pt x="1163" y="6898"/>
                    </a:moveTo>
                    <a:cubicBezTo>
                      <a:pt x="1152" y="6898"/>
                      <a:pt x="1140" y="6899"/>
                      <a:pt x="1129" y="6902"/>
                    </a:cubicBezTo>
                    <a:cubicBezTo>
                      <a:pt x="1001" y="6927"/>
                      <a:pt x="924" y="7158"/>
                      <a:pt x="1052" y="7235"/>
                    </a:cubicBezTo>
                    <a:cubicBezTo>
                      <a:pt x="1078" y="7235"/>
                      <a:pt x="1104" y="7261"/>
                      <a:pt x="1129" y="7261"/>
                    </a:cubicBezTo>
                    <a:cubicBezTo>
                      <a:pt x="1206" y="7261"/>
                      <a:pt x="1283" y="7235"/>
                      <a:pt x="1334" y="7132"/>
                    </a:cubicBezTo>
                    <a:cubicBezTo>
                      <a:pt x="1381" y="7015"/>
                      <a:pt x="1278" y="6898"/>
                      <a:pt x="1163" y="6898"/>
                    </a:cubicBezTo>
                    <a:close/>
                    <a:moveTo>
                      <a:pt x="5001" y="7850"/>
                    </a:moveTo>
                    <a:cubicBezTo>
                      <a:pt x="4924" y="7876"/>
                      <a:pt x="4899" y="8004"/>
                      <a:pt x="4950" y="8056"/>
                    </a:cubicBezTo>
                    <a:lnTo>
                      <a:pt x="5001" y="8056"/>
                    </a:lnTo>
                    <a:cubicBezTo>
                      <a:pt x="5052" y="8056"/>
                      <a:pt x="5104" y="8030"/>
                      <a:pt x="5129" y="8004"/>
                    </a:cubicBezTo>
                    <a:cubicBezTo>
                      <a:pt x="5155" y="7927"/>
                      <a:pt x="5078" y="7850"/>
                      <a:pt x="5001" y="7850"/>
                    </a:cubicBezTo>
                    <a:close/>
                    <a:moveTo>
                      <a:pt x="2940" y="7598"/>
                    </a:moveTo>
                    <a:cubicBezTo>
                      <a:pt x="2902" y="7598"/>
                      <a:pt x="2862" y="7605"/>
                      <a:pt x="2822" y="7620"/>
                    </a:cubicBezTo>
                    <a:cubicBezTo>
                      <a:pt x="2565" y="7697"/>
                      <a:pt x="2437" y="8107"/>
                      <a:pt x="2693" y="8235"/>
                    </a:cubicBezTo>
                    <a:cubicBezTo>
                      <a:pt x="2719" y="8261"/>
                      <a:pt x="2770" y="8286"/>
                      <a:pt x="2822" y="8286"/>
                    </a:cubicBezTo>
                    <a:cubicBezTo>
                      <a:pt x="2838" y="8289"/>
                      <a:pt x="2854" y="8290"/>
                      <a:pt x="2870" y="8290"/>
                    </a:cubicBezTo>
                    <a:cubicBezTo>
                      <a:pt x="3007" y="8290"/>
                      <a:pt x="3137" y="8196"/>
                      <a:pt x="3206" y="8081"/>
                    </a:cubicBezTo>
                    <a:cubicBezTo>
                      <a:pt x="3338" y="7840"/>
                      <a:pt x="3169" y="7598"/>
                      <a:pt x="2940" y="7598"/>
                    </a:cubicBezTo>
                    <a:close/>
                    <a:moveTo>
                      <a:pt x="6698" y="7919"/>
                    </a:moveTo>
                    <a:cubicBezTo>
                      <a:pt x="6554" y="7919"/>
                      <a:pt x="6414" y="7990"/>
                      <a:pt x="6386" y="8133"/>
                    </a:cubicBezTo>
                    <a:lnTo>
                      <a:pt x="6412" y="8133"/>
                    </a:lnTo>
                    <a:cubicBezTo>
                      <a:pt x="6412" y="8184"/>
                      <a:pt x="6412" y="8235"/>
                      <a:pt x="6412" y="8261"/>
                    </a:cubicBezTo>
                    <a:cubicBezTo>
                      <a:pt x="6437" y="8415"/>
                      <a:pt x="6565" y="8543"/>
                      <a:pt x="6745" y="8568"/>
                    </a:cubicBezTo>
                    <a:cubicBezTo>
                      <a:pt x="7001" y="8568"/>
                      <a:pt x="7181" y="8261"/>
                      <a:pt x="7001" y="8056"/>
                    </a:cubicBezTo>
                    <a:cubicBezTo>
                      <a:pt x="6933" y="7964"/>
                      <a:pt x="6814" y="7919"/>
                      <a:pt x="6698" y="7919"/>
                    </a:cubicBezTo>
                    <a:close/>
                    <a:moveTo>
                      <a:pt x="4317" y="9878"/>
                    </a:moveTo>
                    <a:cubicBezTo>
                      <a:pt x="4265" y="9878"/>
                      <a:pt x="4210" y="9886"/>
                      <a:pt x="4155" y="9902"/>
                    </a:cubicBezTo>
                    <a:cubicBezTo>
                      <a:pt x="3770" y="9979"/>
                      <a:pt x="3565" y="10645"/>
                      <a:pt x="3950" y="10851"/>
                    </a:cubicBezTo>
                    <a:cubicBezTo>
                      <a:pt x="4001" y="10876"/>
                      <a:pt x="4078" y="10902"/>
                      <a:pt x="4129" y="10928"/>
                    </a:cubicBezTo>
                    <a:cubicBezTo>
                      <a:pt x="4153" y="10930"/>
                      <a:pt x="4177" y="10931"/>
                      <a:pt x="4200" y="10931"/>
                    </a:cubicBezTo>
                    <a:cubicBezTo>
                      <a:pt x="4454" y="10931"/>
                      <a:pt x="4677" y="10805"/>
                      <a:pt x="4770" y="10594"/>
                    </a:cubicBezTo>
                    <a:cubicBezTo>
                      <a:pt x="4927" y="10236"/>
                      <a:pt x="4673" y="9878"/>
                      <a:pt x="4317" y="9878"/>
                    </a:cubicBezTo>
                    <a:close/>
                    <a:moveTo>
                      <a:pt x="746" y="10289"/>
                    </a:moveTo>
                    <a:cubicBezTo>
                      <a:pt x="696" y="10289"/>
                      <a:pt x="644" y="10297"/>
                      <a:pt x="591" y="10312"/>
                    </a:cubicBezTo>
                    <a:cubicBezTo>
                      <a:pt x="206" y="10415"/>
                      <a:pt x="1" y="11056"/>
                      <a:pt x="386" y="11287"/>
                    </a:cubicBezTo>
                    <a:lnTo>
                      <a:pt x="386" y="11261"/>
                    </a:lnTo>
                    <a:cubicBezTo>
                      <a:pt x="437" y="11312"/>
                      <a:pt x="514" y="11338"/>
                      <a:pt x="565" y="11338"/>
                    </a:cubicBezTo>
                    <a:cubicBezTo>
                      <a:pt x="589" y="11340"/>
                      <a:pt x="613" y="11341"/>
                      <a:pt x="636" y="11341"/>
                    </a:cubicBezTo>
                    <a:cubicBezTo>
                      <a:pt x="889" y="11341"/>
                      <a:pt x="1112" y="11216"/>
                      <a:pt x="1206" y="11004"/>
                    </a:cubicBezTo>
                    <a:cubicBezTo>
                      <a:pt x="1364" y="10667"/>
                      <a:pt x="1106" y="10289"/>
                      <a:pt x="746" y="1028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1" name="Google Shape;1801;p35"/>
              <p:cNvSpPr/>
              <p:nvPr/>
            </p:nvSpPr>
            <p:spPr>
              <a:xfrm>
                <a:off x="-1809250" y="2563500"/>
                <a:ext cx="247275" cy="1438900"/>
              </a:xfrm>
              <a:custGeom>
                <a:avLst/>
                <a:gdLst/>
                <a:ahLst/>
                <a:cxnLst/>
                <a:rect l="l" t="t" r="r" b="b"/>
                <a:pathLst>
                  <a:path w="9891" h="57556" extrusionOk="0">
                    <a:moveTo>
                      <a:pt x="9445" y="0"/>
                    </a:moveTo>
                    <a:cubicBezTo>
                      <a:pt x="9304" y="0"/>
                      <a:pt x="9164" y="81"/>
                      <a:pt x="9104" y="270"/>
                    </a:cubicBezTo>
                    <a:cubicBezTo>
                      <a:pt x="4617" y="13912"/>
                      <a:pt x="1" y="34913"/>
                      <a:pt x="3386" y="57247"/>
                    </a:cubicBezTo>
                    <a:cubicBezTo>
                      <a:pt x="3411" y="57427"/>
                      <a:pt x="3565" y="57555"/>
                      <a:pt x="3745" y="57555"/>
                    </a:cubicBezTo>
                    <a:lnTo>
                      <a:pt x="3822" y="57555"/>
                    </a:lnTo>
                    <a:cubicBezTo>
                      <a:pt x="4027" y="57530"/>
                      <a:pt x="4155" y="57324"/>
                      <a:pt x="4129" y="57119"/>
                    </a:cubicBezTo>
                    <a:cubicBezTo>
                      <a:pt x="796" y="34939"/>
                      <a:pt x="5360" y="14091"/>
                      <a:pt x="9796" y="501"/>
                    </a:cubicBezTo>
                    <a:cubicBezTo>
                      <a:pt x="9890" y="202"/>
                      <a:pt x="9667" y="0"/>
                      <a:pt x="9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802" name="Google Shape;1802;p35"/>
          <p:cNvGrpSpPr/>
          <p:nvPr/>
        </p:nvGrpSpPr>
        <p:grpSpPr>
          <a:xfrm rot="5170076">
            <a:off x="7747652" y="3954174"/>
            <a:ext cx="1827621" cy="1923738"/>
            <a:chOff x="1526600" y="450800"/>
            <a:chExt cx="4540675" cy="4779475"/>
          </a:xfrm>
        </p:grpSpPr>
        <p:sp>
          <p:nvSpPr>
            <p:cNvPr id="1803" name="Google Shape;1803;p35"/>
            <p:cNvSpPr/>
            <p:nvPr/>
          </p:nvSpPr>
          <p:spPr>
            <a:xfrm>
              <a:off x="1610100" y="473575"/>
              <a:ext cx="4457175" cy="4689450"/>
            </a:xfrm>
            <a:custGeom>
              <a:avLst/>
              <a:gdLst/>
              <a:ahLst/>
              <a:cxnLst/>
              <a:rect l="l" t="t" r="r" b="b"/>
              <a:pathLst>
                <a:path w="178287" h="187578" extrusionOk="0">
                  <a:moveTo>
                    <a:pt x="95602" y="1"/>
                  </a:moveTo>
                  <a:cubicBezTo>
                    <a:pt x="95141" y="1"/>
                    <a:pt x="94676" y="129"/>
                    <a:pt x="94258" y="394"/>
                  </a:cubicBezTo>
                  <a:lnTo>
                    <a:pt x="0" y="63859"/>
                  </a:lnTo>
                  <a:lnTo>
                    <a:pt x="79645" y="185257"/>
                  </a:lnTo>
                  <a:cubicBezTo>
                    <a:pt x="80631" y="186769"/>
                    <a:pt x="82280" y="187578"/>
                    <a:pt x="83965" y="187578"/>
                  </a:cubicBezTo>
                  <a:cubicBezTo>
                    <a:pt x="84955" y="187578"/>
                    <a:pt x="85959" y="187298"/>
                    <a:pt x="86847" y="186719"/>
                  </a:cubicBezTo>
                  <a:lnTo>
                    <a:pt x="176826" y="126176"/>
                  </a:lnTo>
                  <a:cubicBezTo>
                    <a:pt x="177974" y="125393"/>
                    <a:pt x="178287" y="123880"/>
                    <a:pt x="177504" y="122732"/>
                  </a:cubicBezTo>
                  <a:lnTo>
                    <a:pt x="97703" y="1125"/>
                  </a:lnTo>
                  <a:cubicBezTo>
                    <a:pt x="97205" y="394"/>
                    <a:pt x="96410" y="1"/>
                    <a:pt x="95602" y="1"/>
                  </a:cubicBezTo>
                  <a:close/>
                </a:path>
              </a:pathLst>
            </a:custGeom>
            <a:solidFill>
              <a:srgbClr val="119B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35"/>
            <p:cNvSpPr/>
            <p:nvPr/>
          </p:nvSpPr>
          <p:spPr>
            <a:xfrm>
              <a:off x="1616625" y="450800"/>
              <a:ext cx="4391950" cy="4645025"/>
            </a:xfrm>
            <a:custGeom>
              <a:avLst/>
              <a:gdLst/>
              <a:ahLst/>
              <a:cxnLst/>
              <a:rect l="l" t="t" r="r" b="b"/>
              <a:pathLst>
                <a:path w="175678" h="185801" extrusionOk="0">
                  <a:moveTo>
                    <a:pt x="93162" y="0"/>
                  </a:moveTo>
                  <a:lnTo>
                    <a:pt x="0" y="61587"/>
                  </a:lnTo>
                  <a:lnTo>
                    <a:pt x="80323" y="184028"/>
                  </a:lnTo>
                  <a:cubicBezTo>
                    <a:pt x="81085" y="185187"/>
                    <a:pt x="82329" y="185800"/>
                    <a:pt x="83604" y="185800"/>
                  </a:cubicBezTo>
                  <a:cubicBezTo>
                    <a:pt x="84339" y="185800"/>
                    <a:pt x="85083" y="185597"/>
                    <a:pt x="85751" y="185177"/>
                  </a:cubicBezTo>
                  <a:lnTo>
                    <a:pt x="175677" y="125782"/>
                  </a:lnTo>
                  <a:lnTo>
                    <a:pt x="9316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35"/>
            <p:cNvSpPr/>
            <p:nvPr/>
          </p:nvSpPr>
          <p:spPr>
            <a:xfrm>
              <a:off x="3931325" y="462525"/>
              <a:ext cx="2064200" cy="3145900"/>
            </a:xfrm>
            <a:custGeom>
              <a:avLst/>
              <a:gdLst/>
              <a:ahLst/>
              <a:cxnLst/>
              <a:rect l="l" t="t" r="r" b="b"/>
              <a:pathLst>
                <a:path w="82568" h="125836" fill="none" extrusionOk="0">
                  <a:moveTo>
                    <a:pt x="0" y="1"/>
                  </a:moveTo>
                  <a:lnTo>
                    <a:pt x="82567" y="125835"/>
                  </a:lnTo>
                </a:path>
              </a:pathLst>
            </a:custGeom>
            <a:noFill/>
            <a:ln w="11750" cap="flat" cmpd="sng">
              <a:solidFill>
                <a:schemeClr val="dk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35"/>
            <p:cNvSpPr/>
            <p:nvPr/>
          </p:nvSpPr>
          <p:spPr>
            <a:xfrm>
              <a:off x="3898700" y="482100"/>
              <a:ext cx="2065500" cy="3145900"/>
            </a:xfrm>
            <a:custGeom>
              <a:avLst/>
              <a:gdLst/>
              <a:ahLst/>
              <a:cxnLst/>
              <a:rect l="l" t="t" r="r" b="b"/>
              <a:pathLst>
                <a:path w="82620" h="125836" fill="none" extrusionOk="0">
                  <a:moveTo>
                    <a:pt x="1" y="1"/>
                  </a:moveTo>
                  <a:lnTo>
                    <a:pt x="82620" y="125835"/>
                  </a:lnTo>
                </a:path>
              </a:pathLst>
            </a:custGeom>
            <a:noFill/>
            <a:ln w="11750" cap="flat" cmpd="sng">
              <a:solidFill>
                <a:schemeClr val="dk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35"/>
            <p:cNvSpPr/>
            <p:nvPr/>
          </p:nvSpPr>
          <p:spPr>
            <a:xfrm>
              <a:off x="3742125" y="4138150"/>
              <a:ext cx="842925" cy="1092125"/>
            </a:xfrm>
            <a:custGeom>
              <a:avLst/>
              <a:gdLst/>
              <a:ahLst/>
              <a:cxnLst/>
              <a:rect l="l" t="t" r="r" b="b"/>
              <a:pathLst>
                <a:path w="33717" h="43685" extrusionOk="0">
                  <a:moveTo>
                    <a:pt x="9604" y="0"/>
                  </a:moveTo>
                  <a:lnTo>
                    <a:pt x="1" y="6159"/>
                  </a:lnTo>
                  <a:lnTo>
                    <a:pt x="24113" y="43685"/>
                  </a:lnTo>
                  <a:lnTo>
                    <a:pt x="25679" y="35595"/>
                  </a:lnTo>
                  <a:lnTo>
                    <a:pt x="33716" y="37526"/>
                  </a:lnTo>
                  <a:lnTo>
                    <a:pt x="960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35"/>
            <p:cNvSpPr/>
            <p:nvPr/>
          </p:nvSpPr>
          <p:spPr>
            <a:xfrm>
              <a:off x="1526600" y="464775"/>
              <a:ext cx="4343675" cy="4627200"/>
            </a:xfrm>
            <a:custGeom>
              <a:avLst/>
              <a:gdLst/>
              <a:ahLst/>
              <a:cxnLst/>
              <a:rect l="l" t="t" r="r" b="b"/>
              <a:pathLst>
                <a:path w="173747" h="185088" extrusionOk="0">
                  <a:moveTo>
                    <a:pt x="91115" y="1"/>
                  </a:moveTo>
                  <a:cubicBezTo>
                    <a:pt x="90634" y="1"/>
                    <a:pt x="90147" y="140"/>
                    <a:pt x="89718" y="433"/>
                  </a:cubicBezTo>
                  <a:lnTo>
                    <a:pt x="0" y="59357"/>
                  </a:lnTo>
                  <a:lnTo>
                    <a:pt x="82515" y="185087"/>
                  </a:lnTo>
                  <a:lnTo>
                    <a:pt x="172285" y="126163"/>
                  </a:lnTo>
                  <a:cubicBezTo>
                    <a:pt x="173433" y="125380"/>
                    <a:pt x="173746" y="123866"/>
                    <a:pt x="172963" y="122718"/>
                  </a:cubicBezTo>
                  <a:lnTo>
                    <a:pt x="93162" y="1111"/>
                  </a:lnTo>
                  <a:cubicBezTo>
                    <a:pt x="92705" y="392"/>
                    <a:pt x="91920" y="1"/>
                    <a:pt x="911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35"/>
            <p:cNvSpPr/>
            <p:nvPr/>
          </p:nvSpPr>
          <p:spPr>
            <a:xfrm>
              <a:off x="1636200" y="1843000"/>
              <a:ext cx="2130750" cy="3199400"/>
            </a:xfrm>
            <a:custGeom>
              <a:avLst/>
              <a:gdLst/>
              <a:ahLst/>
              <a:cxnLst/>
              <a:rect l="l" t="t" r="r" b="b"/>
              <a:pathLst>
                <a:path w="85230" h="127976" extrusionOk="0">
                  <a:moveTo>
                    <a:pt x="2506" y="1"/>
                  </a:moveTo>
                  <a:lnTo>
                    <a:pt x="0" y="1619"/>
                  </a:lnTo>
                  <a:lnTo>
                    <a:pt x="82724" y="127975"/>
                  </a:lnTo>
                  <a:lnTo>
                    <a:pt x="85229" y="126357"/>
                  </a:lnTo>
                  <a:lnTo>
                    <a:pt x="250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35"/>
            <p:cNvSpPr/>
            <p:nvPr/>
          </p:nvSpPr>
          <p:spPr>
            <a:xfrm>
              <a:off x="2647400" y="1567700"/>
              <a:ext cx="2116400" cy="2399550"/>
            </a:xfrm>
            <a:custGeom>
              <a:avLst/>
              <a:gdLst/>
              <a:ahLst/>
              <a:cxnLst/>
              <a:rect l="l" t="t" r="r" b="b"/>
              <a:pathLst>
                <a:path w="84656" h="95982" fill="none" extrusionOk="0">
                  <a:moveTo>
                    <a:pt x="82777" y="71347"/>
                  </a:moveTo>
                  <a:cubicBezTo>
                    <a:pt x="82777" y="69937"/>
                    <a:pt x="83507" y="68633"/>
                    <a:pt x="84656" y="67850"/>
                  </a:cubicBezTo>
                  <a:lnTo>
                    <a:pt x="40919" y="1201"/>
                  </a:lnTo>
                  <a:cubicBezTo>
                    <a:pt x="38988" y="2453"/>
                    <a:pt x="36431" y="1932"/>
                    <a:pt x="35178" y="0"/>
                  </a:cubicBezTo>
                  <a:lnTo>
                    <a:pt x="1149" y="22286"/>
                  </a:lnTo>
                  <a:cubicBezTo>
                    <a:pt x="2454" y="24217"/>
                    <a:pt x="1932" y="26827"/>
                    <a:pt x="1" y="28080"/>
                  </a:cubicBezTo>
                  <a:lnTo>
                    <a:pt x="43737" y="94729"/>
                  </a:lnTo>
                  <a:cubicBezTo>
                    <a:pt x="45668" y="93476"/>
                    <a:pt x="48226" y="94050"/>
                    <a:pt x="49478" y="95981"/>
                  </a:cubicBezTo>
                  <a:lnTo>
                    <a:pt x="83455" y="73643"/>
                  </a:lnTo>
                  <a:cubicBezTo>
                    <a:pt x="82985" y="72965"/>
                    <a:pt x="82777" y="72182"/>
                    <a:pt x="82777" y="71347"/>
                  </a:cubicBezTo>
                  <a:close/>
                </a:path>
              </a:pathLst>
            </a:custGeom>
            <a:solidFill>
              <a:schemeClr val="lt1"/>
            </a:solidFill>
            <a:ln w="14350" cap="flat" cmpd="sng">
              <a:solidFill>
                <a:schemeClr val="lt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1">
  <p:cSld name="CUSTOM_16">
    <p:spTree>
      <p:nvGrpSpPr>
        <p:cNvPr id="1" name="Shape 1811"/>
        <p:cNvGrpSpPr/>
        <p:nvPr/>
      </p:nvGrpSpPr>
      <p:grpSpPr>
        <a:xfrm>
          <a:off x="0" y="0"/>
          <a:ext cx="0" cy="0"/>
          <a:chOff x="0" y="0"/>
          <a:chExt cx="0" cy="0"/>
        </a:xfrm>
      </p:grpSpPr>
      <p:pic>
        <p:nvPicPr>
          <p:cNvPr id="1812" name="Google Shape;1812;p36"/>
          <p:cNvPicPr preferRelativeResize="0"/>
          <p:nvPr/>
        </p:nvPicPr>
        <p:blipFill>
          <a:blip r:embed="rId2">
            <a:alphaModFix/>
          </a:blip>
          <a:stretch>
            <a:fillRect/>
          </a:stretch>
        </p:blipFill>
        <p:spPr>
          <a:xfrm>
            <a:off x="-56600" y="-27325"/>
            <a:ext cx="9257201" cy="5253999"/>
          </a:xfrm>
          <a:prstGeom prst="rect">
            <a:avLst/>
          </a:prstGeom>
          <a:noFill/>
          <a:ln>
            <a:noFill/>
          </a:ln>
        </p:spPr>
      </p:pic>
      <p:grpSp>
        <p:nvGrpSpPr>
          <p:cNvPr id="1813" name="Google Shape;1813;p36"/>
          <p:cNvGrpSpPr/>
          <p:nvPr/>
        </p:nvGrpSpPr>
        <p:grpSpPr>
          <a:xfrm rot="-1529531" flipH="1">
            <a:off x="-954979" y="-634053"/>
            <a:ext cx="2743809" cy="2699664"/>
            <a:chOff x="7235149" y="-718650"/>
            <a:chExt cx="3031064" cy="2982297"/>
          </a:xfrm>
        </p:grpSpPr>
        <p:grpSp>
          <p:nvGrpSpPr>
            <p:cNvPr id="1814" name="Google Shape;1814;p36"/>
            <p:cNvGrpSpPr/>
            <p:nvPr/>
          </p:nvGrpSpPr>
          <p:grpSpPr>
            <a:xfrm rot="-4962260" flipH="1">
              <a:off x="7958573" y="-653239"/>
              <a:ext cx="596905" cy="1865484"/>
              <a:chOff x="-1858600" y="2385325"/>
              <a:chExt cx="523125" cy="1635025"/>
            </a:xfrm>
          </p:grpSpPr>
          <p:sp>
            <p:nvSpPr>
              <p:cNvPr id="1815" name="Google Shape;1815;p36"/>
              <p:cNvSpPr/>
              <p:nvPr/>
            </p:nvSpPr>
            <p:spPr>
              <a:xfrm>
                <a:off x="-1804750" y="2385325"/>
                <a:ext cx="469275" cy="1635025"/>
              </a:xfrm>
              <a:custGeom>
                <a:avLst/>
                <a:gdLst/>
                <a:ahLst/>
                <a:cxnLst/>
                <a:rect l="l" t="t" r="r" b="b"/>
                <a:pathLst>
                  <a:path w="18771" h="65401" extrusionOk="0">
                    <a:moveTo>
                      <a:pt x="12062" y="1"/>
                    </a:moveTo>
                    <a:cubicBezTo>
                      <a:pt x="9693" y="1"/>
                      <a:pt x="7259" y="1264"/>
                      <a:pt x="5667" y="3115"/>
                    </a:cubicBezTo>
                    <a:cubicBezTo>
                      <a:pt x="3462" y="5679"/>
                      <a:pt x="2513" y="9064"/>
                      <a:pt x="1872" y="12397"/>
                    </a:cubicBezTo>
                    <a:lnTo>
                      <a:pt x="1872" y="12372"/>
                    </a:lnTo>
                    <a:cubicBezTo>
                      <a:pt x="129" y="21270"/>
                      <a:pt x="0" y="30373"/>
                      <a:pt x="975" y="39373"/>
                    </a:cubicBezTo>
                    <a:cubicBezTo>
                      <a:pt x="1308" y="42476"/>
                      <a:pt x="1308" y="44861"/>
                      <a:pt x="1462" y="47989"/>
                    </a:cubicBezTo>
                    <a:cubicBezTo>
                      <a:pt x="1795" y="54796"/>
                      <a:pt x="6238" y="62496"/>
                      <a:pt x="6079" y="65382"/>
                    </a:cubicBezTo>
                    <a:lnTo>
                      <a:pt x="6079" y="65382"/>
                    </a:lnTo>
                    <a:cubicBezTo>
                      <a:pt x="6979" y="50077"/>
                      <a:pt x="11644" y="31239"/>
                      <a:pt x="16694" y="16756"/>
                    </a:cubicBezTo>
                    <a:cubicBezTo>
                      <a:pt x="17694" y="13936"/>
                      <a:pt x="18771" y="11064"/>
                      <a:pt x="18745" y="8089"/>
                    </a:cubicBezTo>
                    <a:cubicBezTo>
                      <a:pt x="18745" y="5089"/>
                      <a:pt x="17412" y="1909"/>
                      <a:pt x="14719" y="602"/>
                    </a:cubicBezTo>
                    <a:cubicBezTo>
                      <a:pt x="13878" y="188"/>
                      <a:pt x="12974" y="1"/>
                      <a:pt x="12062" y="1"/>
                    </a:cubicBezTo>
                    <a:close/>
                    <a:moveTo>
                      <a:pt x="6079" y="65382"/>
                    </a:moveTo>
                    <a:lnTo>
                      <a:pt x="6079" y="65382"/>
                    </a:lnTo>
                    <a:cubicBezTo>
                      <a:pt x="6078" y="65388"/>
                      <a:pt x="6078" y="65394"/>
                      <a:pt x="6078" y="65400"/>
                    </a:cubicBezTo>
                    <a:cubicBezTo>
                      <a:pt x="6078" y="65394"/>
                      <a:pt x="6078" y="65388"/>
                      <a:pt x="6079" y="6538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36"/>
              <p:cNvSpPr/>
              <p:nvPr/>
            </p:nvSpPr>
            <p:spPr>
              <a:xfrm>
                <a:off x="-1858600" y="2385425"/>
                <a:ext cx="469275" cy="1634925"/>
              </a:xfrm>
              <a:custGeom>
                <a:avLst/>
                <a:gdLst/>
                <a:ahLst/>
                <a:cxnLst/>
                <a:rect l="l" t="t" r="r" b="b"/>
                <a:pathLst>
                  <a:path w="18771" h="65397" extrusionOk="0">
                    <a:moveTo>
                      <a:pt x="12088" y="1"/>
                    </a:moveTo>
                    <a:cubicBezTo>
                      <a:pt x="9704" y="1"/>
                      <a:pt x="7263" y="1274"/>
                      <a:pt x="5667" y="3111"/>
                    </a:cubicBezTo>
                    <a:cubicBezTo>
                      <a:pt x="3462" y="5649"/>
                      <a:pt x="2513" y="9060"/>
                      <a:pt x="1872" y="12393"/>
                    </a:cubicBezTo>
                    <a:lnTo>
                      <a:pt x="1872" y="12368"/>
                    </a:lnTo>
                    <a:cubicBezTo>
                      <a:pt x="129" y="21266"/>
                      <a:pt x="0" y="30369"/>
                      <a:pt x="975" y="39369"/>
                    </a:cubicBezTo>
                    <a:cubicBezTo>
                      <a:pt x="1308" y="42472"/>
                      <a:pt x="1308" y="44857"/>
                      <a:pt x="1462" y="47985"/>
                    </a:cubicBezTo>
                    <a:cubicBezTo>
                      <a:pt x="1795" y="54792"/>
                      <a:pt x="6239" y="62492"/>
                      <a:pt x="6079" y="65378"/>
                    </a:cubicBezTo>
                    <a:lnTo>
                      <a:pt x="6079" y="65378"/>
                    </a:lnTo>
                    <a:cubicBezTo>
                      <a:pt x="6979" y="50073"/>
                      <a:pt x="11670" y="31235"/>
                      <a:pt x="16694" y="16752"/>
                    </a:cubicBezTo>
                    <a:cubicBezTo>
                      <a:pt x="17694" y="13932"/>
                      <a:pt x="18771" y="11060"/>
                      <a:pt x="18771" y="8085"/>
                    </a:cubicBezTo>
                    <a:cubicBezTo>
                      <a:pt x="18745" y="5085"/>
                      <a:pt x="17412" y="1905"/>
                      <a:pt x="14745" y="598"/>
                    </a:cubicBezTo>
                    <a:cubicBezTo>
                      <a:pt x="13901" y="187"/>
                      <a:pt x="12999" y="1"/>
                      <a:pt x="12088" y="1"/>
                    </a:cubicBezTo>
                    <a:close/>
                    <a:moveTo>
                      <a:pt x="6079" y="65378"/>
                    </a:moveTo>
                    <a:cubicBezTo>
                      <a:pt x="6078" y="65384"/>
                      <a:pt x="6078" y="65390"/>
                      <a:pt x="6078" y="65396"/>
                    </a:cubicBezTo>
                    <a:cubicBezTo>
                      <a:pt x="6078" y="65390"/>
                      <a:pt x="6078" y="65384"/>
                      <a:pt x="6079" y="6537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36"/>
              <p:cNvSpPr/>
              <p:nvPr/>
            </p:nvSpPr>
            <p:spPr>
              <a:xfrm>
                <a:off x="-1766300" y="2414375"/>
                <a:ext cx="329125" cy="283550"/>
              </a:xfrm>
              <a:custGeom>
                <a:avLst/>
                <a:gdLst/>
                <a:ahLst/>
                <a:cxnLst/>
                <a:rect l="l" t="t" r="r" b="b"/>
                <a:pathLst>
                  <a:path w="13165" h="11342" extrusionOk="0">
                    <a:moveTo>
                      <a:pt x="7214" y="1"/>
                    </a:moveTo>
                    <a:cubicBezTo>
                      <a:pt x="7203" y="1"/>
                      <a:pt x="7192" y="2"/>
                      <a:pt x="7181" y="4"/>
                    </a:cubicBezTo>
                    <a:cubicBezTo>
                      <a:pt x="7053" y="55"/>
                      <a:pt x="6976" y="260"/>
                      <a:pt x="7104" y="337"/>
                    </a:cubicBezTo>
                    <a:cubicBezTo>
                      <a:pt x="7130" y="363"/>
                      <a:pt x="7155" y="363"/>
                      <a:pt x="7181" y="363"/>
                    </a:cubicBezTo>
                    <a:cubicBezTo>
                      <a:pt x="7258" y="363"/>
                      <a:pt x="7335" y="337"/>
                      <a:pt x="7386" y="260"/>
                    </a:cubicBezTo>
                    <a:cubicBezTo>
                      <a:pt x="7433" y="120"/>
                      <a:pt x="7330" y="1"/>
                      <a:pt x="7214" y="1"/>
                    </a:cubicBezTo>
                    <a:close/>
                    <a:moveTo>
                      <a:pt x="10096" y="914"/>
                    </a:moveTo>
                    <a:cubicBezTo>
                      <a:pt x="10065" y="914"/>
                      <a:pt x="10033" y="918"/>
                      <a:pt x="10001" y="927"/>
                    </a:cubicBezTo>
                    <a:cubicBezTo>
                      <a:pt x="9719" y="1004"/>
                      <a:pt x="9591" y="1440"/>
                      <a:pt x="9848" y="1619"/>
                    </a:cubicBezTo>
                    <a:cubicBezTo>
                      <a:pt x="9899" y="1619"/>
                      <a:pt x="9950" y="1645"/>
                      <a:pt x="10001" y="1645"/>
                    </a:cubicBezTo>
                    <a:cubicBezTo>
                      <a:pt x="10024" y="1648"/>
                      <a:pt x="10046" y="1650"/>
                      <a:pt x="10069" y="1650"/>
                    </a:cubicBezTo>
                    <a:cubicBezTo>
                      <a:pt x="10224" y="1650"/>
                      <a:pt x="10370" y="1571"/>
                      <a:pt x="10437" y="1414"/>
                    </a:cubicBezTo>
                    <a:cubicBezTo>
                      <a:pt x="10528" y="1164"/>
                      <a:pt x="10337" y="914"/>
                      <a:pt x="10096" y="914"/>
                    </a:cubicBezTo>
                    <a:close/>
                    <a:moveTo>
                      <a:pt x="4839" y="1534"/>
                    </a:moveTo>
                    <a:cubicBezTo>
                      <a:pt x="4695" y="1534"/>
                      <a:pt x="4554" y="1605"/>
                      <a:pt x="4540" y="1748"/>
                    </a:cubicBezTo>
                    <a:cubicBezTo>
                      <a:pt x="4540" y="1799"/>
                      <a:pt x="4540" y="1824"/>
                      <a:pt x="4540" y="1876"/>
                    </a:cubicBezTo>
                    <a:cubicBezTo>
                      <a:pt x="4591" y="2030"/>
                      <a:pt x="4719" y="2158"/>
                      <a:pt x="4873" y="2183"/>
                    </a:cubicBezTo>
                    <a:cubicBezTo>
                      <a:pt x="5129" y="2183"/>
                      <a:pt x="5309" y="1876"/>
                      <a:pt x="5129" y="1671"/>
                    </a:cubicBezTo>
                    <a:cubicBezTo>
                      <a:pt x="5072" y="1579"/>
                      <a:pt x="4955" y="1534"/>
                      <a:pt x="4839" y="1534"/>
                    </a:cubicBezTo>
                    <a:close/>
                    <a:moveTo>
                      <a:pt x="7873" y="1434"/>
                    </a:moveTo>
                    <a:cubicBezTo>
                      <a:pt x="7815" y="1434"/>
                      <a:pt x="7755" y="1444"/>
                      <a:pt x="7694" y="1465"/>
                    </a:cubicBezTo>
                    <a:cubicBezTo>
                      <a:pt x="7309" y="1542"/>
                      <a:pt x="7104" y="2183"/>
                      <a:pt x="7488" y="2414"/>
                    </a:cubicBezTo>
                    <a:lnTo>
                      <a:pt x="7514" y="2414"/>
                    </a:lnTo>
                    <a:cubicBezTo>
                      <a:pt x="7565" y="2440"/>
                      <a:pt x="7642" y="2466"/>
                      <a:pt x="7694" y="2491"/>
                    </a:cubicBezTo>
                    <a:cubicBezTo>
                      <a:pt x="7715" y="2493"/>
                      <a:pt x="7737" y="2494"/>
                      <a:pt x="7759" y="2494"/>
                    </a:cubicBezTo>
                    <a:cubicBezTo>
                      <a:pt x="7992" y="2494"/>
                      <a:pt x="8217" y="2369"/>
                      <a:pt x="8335" y="2158"/>
                    </a:cubicBezTo>
                    <a:cubicBezTo>
                      <a:pt x="8489" y="1805"/>
                      <a:pt x="8227" y="1434"/>
                      <a:pt x="7873" y="1434"/>
                    </a:cubicBezTo>
                    <a:close/>
                    <a:moveTo>
                      <a:pt x="12521" y="1809"/>
                    </a:moveTo>
                    <a:cubicBezTo>
                      <a:pt x="12477" y="1809"/>
                      <a:pt x="12432" y="1814"/>
                      <a:pt x="12386" y="1824"/>
                    </a:cubicBezTo>
                    <a:cubicBezTo>
                      <a:pt x="12002" y="1927"/>
                      <a:pt x="11796" y="2568"/>
                      <a:pt x="12181" y="2799"/>
                    </a:cubicBezTo>
                    <a:cubicBezTo>
                      <a:pt x="12232" y="2825"/>
                      <a:pt x="12309" y="2850"/>
                      <a:pt x="12386" y="2850"/>
                    </a:cubicBezTo>
                    <a:cubicBezTo>
                      <a:pt x="12424" y="2858"/>
                      <a:pt x="12461" y="2861"/>
                      <a:pt x="12498" y="2861"/>
                    </a:cubicBezTo>
                    <a:cubicBezTo>
                      <a:pt x="12709" y="2861"/>
                      <a:pt x="12896" y="2739"/>
                      <a:pt x="13027" y="2542"/>
                    </a:cubicBezTo>
                    <a:cubicBezTo>
                      <a:pt x="13165" y="2175"/>
                      <a:pt x="12892" y="1809"/>
                      <a:pt x="12521" y="1809"/>
                    </a:cubicBezTo>
                    <a:close/>
                    <a:moveTo>
                      <a:pt x="10496" y="2693"/>
                    </a:moveTo>
                    <a:cubicBezTo>
                      <a:pt x="10485" y="2693"/>
                      <a:pt x="10474" y="2694"/>
                      <a:pt x="10463" y="2696"/>
                    </a:cubicBezTo>
                    <a:cubicBezTo>
                      <a:pt x="10335" y="2722"/>
                      <a:pt x="10258" y="2953"/>
                      <a:pt x="10386" y="3030"/>
                    </a:cubicBezTo>
                    <a:cubicBezTo>
                      <a:pt x="10412" y="3055"/>
                      <a:pt x="10412" y="3055"/>
                      <a:pt x="10437" y="3055"/>
                    </a:cubicBezTo>
                    <a:cubicBezTo>
                      <a:pt x="10540" y="3055"/>
                      <a:pt x="10617" y="3030"/>
                      <a:pt x="10668" y="2953"/>
                    </a:cubicBezTo>
                    <a:cubicBezTo>
                      <a:pt x="10715" y="2812"/>
                      <a:pt x="10612" y="2693"/>
                      <a:pt x="10496" y="2693"/>
                    </a:cubicBezTo>
                    <a:close/>
                    <a:moveTo>
                      <a:pt x="3134" y="3127"/>
                    </a:moveTo>
                    <a:cubicBezTo>
                      <a:pt x="3124" y="3127"/>
                      <a:pt x="3114" y="3129"/>
                      <a:pt x="3104" y="3132"/>
                    </a:cubicBezTo>
                    <a:cubicBezTo>
                      <a:pt x="3027" y="3158"/>
                      <a:pt x="3001" y="3260"/>
                      <a:pt x="3078" y="3312"/>
                    </a:cubicBezTo>
                    <a:lnTo>
                      <a:pt x="3078" y="3337"/>
                    </a:lnTo>
                    <a:lnTo>
                      <a:pt x="3104" y="3337"/>
                    </a:lnTo>
                    <a:cubicBezTo>
                      <a:pt x="3155" y="3337"/>
                      <a:pt x="3206" y="3312"/>
                      <a:pt x="3232" y="3260"/>
                    </a:cubicBezTo>
                    <a:cubicBezTo>
                      <a:pt x="3254" y="3194"/>
                      <a:pt x="3199" y="3127"/>
                      <a:pt x="3134" y="3127"/>
                    </a:cubicBezTo>
                    <a:close/>
                    <a:moveTo>
                      <a:pt x="6219" y="3536"/>
                    </a:moveTo>
                    <a:cubicBezTo>
                      <a:pt x="6072" y="3536"/>
                      <a:pt x="5928" y="3614"/>
                      <a:pt x="5899" y="3773"/>
                    </a:cubicBezTo>
                    <a:lnTo>
                      <a:pt x="5924" y="3773"/>
                    </a:lnTo>
                    <a:cubicBezTo>
                      <a:pt x="5924" y="3799"/>
                      <a:pt x="5924" y="3850"/>
                      <a:pt x="5924" y="3902"/>
                    </a:cubicBezTo>
                    <a:cubicBezTo>
                      <a:pt x="5950" y="4055"/>
                      <a:pt x="6078" y="4158"/>
                      <a:pt x="6232" y="4184"/>
                    </a:cubicBezTo>
                    <a:cubicBezTo>
                      <a:pt x="6243" y="4185"/>
                      <a:pt x="6254" y="4185"/>
                      <a:pt x="6265" y="4185"/>
                    </a:cubicBezTo>
                    <a:cubicBezTo>
                      <a:pt x="6526" y="4185"/>
                      <a:pt x="6662" y="3892"/>
                      <a:pt x="6514" y="3671"/>
                    </a:cubicBezTo>
                    <a:cubicBezTo>
                      <a:pt x="6447" y="3582"/>
                      <a:pt x="6332" y="3536"/>
                      <a:pt x="6219" y="3536"/>
                    </a:cubicBezTo>
                    <a:close/>
                    <a:moveTo>
                      <a:pt x="3009" y="4870"/>
                    </a:moveTo>
                    <a:cubicBezTo>
                      <a:pt x="2866" y="4870"/>
                      <a:pt x="2722" y="4947"/>
                      <a:pt x="2693" y="5107"/>
                    </a:cubicBezTo>
                    <a:lnTo>
                      <a:pt x="2719" y="5107"/>
                    </a:lnTo>
                    <a:cubicBezTo>
                      <a:pt x="2693" y="5158"/>
                      <a:pt x="2693" y="5184"/>
                      <a:pt x="2719" y="5235"/>
                    </a:cubicBezTo>
                    <a:cubicBezTo>
                      <a:pt x="2745" y="5389"/>
                      <a:pt x="2873" y="5517"/>
                      <a:pt x="3027" y="5517"/>
                    </a:cubicBezTo>
                    <a:cubicBezTo>
                      <a:pt x="3038" y="5518"/>
                      <a:pt x="3049" y="5518"/>
                      <a:pt x="3059" y="5518"/>
                    </a:cubicBezTo>
                    <a:cubicBezTo>
                      <a:pt x="3320" y="5518"/>
                      <a:pt x="3456" y="5226"/>
                      <a:pt x="3283" y="5004"/>
                    </a:cubicBezTo>
                    <a:cubicBezTo>
                      <a:pt x="3228" y="4915"/>
                      <a:pt x="3119" y="4870"/>
                      <a:pt x="3009" y="4870"/>
                    </a:cubicBezTo>
                    <a:close/>
                    <a:moveTo>
                      <a:pt x="6277" y="5340"/>
                    </a:moveTo>
                    <a:cubicBezTo>
                      <a:pt x="6229" y="5340"/>
                      <a:pt x="6179" y="5348"/>
                      <a:pt x="6129" y="5363"/>
                    </a:cubicBezTo>
                    <a:cubicBezTo>
                      <a:pt x="5745" y="5466"/>
                      <a:pt x="5540" y="6107"/>
                      <a:pt x="5924" y="6312"/>
                    </a:cubicBezTo>
                    <a:cubicBezTo>
                      <a:pt x="5976" y="6363"/>
                      <a:pt x="6053" y="6363"/>
                      <a:pt x="6129" y="6389"/>
                    </a:cubicBezTo>
                    <a:cubicBezTo>
                      <a:pt x="6151" y="6391"/>
                      <a:pt x="6173" y="6392"/>
                      <a:pt x="6194" y="6392"/>
                    </a:cubicBezTo>
                    <a:cubicBezTo>
                      <a:pt x="6424" y="6392"/>
                      <a:pt x="6630" y="6267"/>
                      <a:pt x="6771" y="6055"/>
                    </a:cubicBezTo>
                    <a:cubicBezTo>
                      <a:pt x="6906" y="5718"/>
                      <a:pt x="6625" y="5340"/>
                      <a:pt x="6277" y="5340"/>
                    </a:cubicBezTo>
                    <a:close/>
                    <a:moveTo>
                      <a:pt x="1163" y="6898"/>
                    </a:moveTo>
                    <a:cubicBezTo>
                      <a:pt x="1152" y="6898"/>
                      <a:pt x="1140" y="6899"/>
                      <a:pt x="1129" y="6902"/>
                    </a:cubicBezTo>
                    <a:cubicBezTo>
                      <a:pt x="1001" y="6927"/>
                      <a:pt x="924" y="7158"/>
                      <a:pt x="1052" y="7235"/>
                    </a:cubicBezTo>
                    <a:cubicBezTo>
                      <a:pt x="1078" y="7235"/>
                      <a:pt x="1104" y="7261"/>
                      <a:pt x="1129" y="7261"/>
                    </a:cubicBezTo>
                    <a:cubicBezTo>
                      <a:pt x="1206" y="7261"/>
                      <a:pt x="1283" y="7235"/>
                      <a:pt x="1334" y="7132"/>
                    </a:cubicBezTo>
                    <a:cubicBezTo>
                      <a:pt x="1381" y="7015"/>
                      <a:pt x="1278" y="6898"/>
                      <a:pt x="1163" y="6898"/>
                    </a:cubicBezTo>
                    <a:close/>
                    <a:moveTo>
                      <a:pt x="5001" y="7850"/>
                    </a:moveTo>
                    <a:cubicBezTo>
                      <a:pt x="4924" y="7876"/>
                      <a:pt x="4899" y="8004"/>
                      <a:pt x="4950" y="8056"/>
                    </a:cubicBezTo>
                    <a:lnTo>
                      <a:pt x="5001" y="8056"/>
                    </a:lnTo>
                    <a:cubicBezTo>
                      <a:pt x="5052" y="8056"/>
                      <a:pt x="5104" y="8030"/>
                      <a:pt x="5129" y="8004"/>
                    </a:cubicBezTo>
                    <a:cubicBezTo>
                      <a:pt x="5155" y="7927"/>
                      <a:pt x="5078" y="7850"/>
                      <a:pt x="5001" y="7850"/>
                    </a:cubicBezTo>
                    <a:close/>
                    <a:moveTo>
                      <a:pt x="2940" y="7598"/>
                    </a:moveTo>
                    <a:cubicBezTo>
                      <a:pt x="2902" y="7598"/>
                      <a:pt x="2862" y="7605"/>
                      <a:pt x="2822" y="7620"/>
                    </a:cubicBezTo>
                    <a:cubicBezTo>
                      <a:pt x="2565" y="7697"/>
                      <a:pt x="2437" y="8107"/>
                      <a:pt x="2693" y="8235"/>
                    </a:cubicBezTo>
                    <a:cubicBezTo>
                      <a:pt x="2719" y="8261"/>
                      <a:pt x="2770" y="8286"/>
                      <a:pt x="2822" y="8286"/>
                    </a:cubicBezTo>
                    <a:cubicBezTo>
                      <a:pt x="2838" y="8289"/>
                      <a:pt x="2854" y="8290"/>
                      <a:pt x="2870" y="8290"/>
                    </a:cubicBezTo>
                    <a:cubicBezTo>
                      <a:pt x="3007" y="8290"/>
                      <a:pt x="3137" y="8196"/>
                      <a:pt x="3206" y="8081"/>
                    </a:cubicBezTo>
                    <a:cubicBezTo>
                      <a:pt x="3338" y="7840"/>
                      <a:pt x="3169" y="7598"/>
                      <a:pt x="2940" y="7598"/>
                    </a:cubicBezTo>
                    <a:close/>
                    <a:moveTo>
                      <a:pt x="6698" y="7919"/>
                    </a:moveTo>
                    <a:cubicBezTo>
                      <a:pt x="6554" y="7919"/>
                      <a:pt x="6414" y="7990"/>
                      <a:pt x="6386" y="8133"/>
                    </a:cubicBezTo>
                    <a:lnTo>
                      <a:pt x="6412" y="8133"/>
                    </a:lnTo>
                    <a:cubicBezTo>
                      <a:pt x="6412" y="8184"/>
                      <a:pt x="6412" y="8235"/>
                      <a:pt x="6412" y="8261"/>
                    </a:cubicBezTo>
                    <a:cubicBezTo>
                      <a:pt x="6437" y="8415"/>
                      <a:pt x="6565" y="8543"/>
                      <a:pt x="6745" y="8568"/>
                    </a:cubicBezTo>
                    <a:cubicBezTo>
                      <a:pt x="7001" y="8568"/>
                      <a:pt x="7181" y="8261"/>
                      <a:pt x="7001" y="8056"/>
                    </a:cubicBezTo>
                    <a:cubicBezTo>
                      <a:pt x="6933" y="7964"/>
                      <a:pt x="6814" y="7919"/>
                      <a:pt x="6698" y="7919"/>
                    </a:cubicBezTo>
                    <a:close/>
                    <a:moveTo>
                      <a:pt x="4317" y="9878"/>
                    </a:moveTo>
                    <a:cubicBezTo>
                      <a:pt x="4265" y="9878"/>
                      <a:pt x="4210" y="9886"/>
                      <a:pt x="4155" y="9902"/>
                    </a:cubicBezTo>
                    <a:cubicBezTo>
                      <a:pt x="3770" y="9979"/>
                      <a:pt x="3565" y="10645"/>
                      <a:pt x="3950" y="10851"/>
                    </a:cubicBezTo>
                    <a:cubicBezTo>
                      <a:pt x="4001" y="10876"/>
                      <a:pt x="4078" y="10902"/>
                      <a:pt x="4129" y="10928"/>
                    </a:cubicBezTo>
                    <a:cubicBezTo>
                      <a:pt x="4153" y="10930"/>
                      <a:pt x="4177" y="10931"/>
                      <a:pt x="4200" y="10931"/>
                    </a:cubicBezTo>
                    <a:cubicBezTo>
                      <a:pt x="4454" y="10931"/>
                      <a:pt x="4677" y="10805"/>
                      <a:pt x="4770" y="10594"/>
                    </a:cubicBezTo>
                    <a:cubicBezTo>
                      <a:pt x="4927" y="10236"/>
                      <a:pt x="4673" y="9878"/>
                      <a:pt x="4317" y="9878"/>
                    </a:cubicBezTo>
                    <a:close/>
                    <a:moveTo>
                      <a:pt x="746" y="10289"/>
                    </a:moveTo>
                    <a:cubicBezTo>
                      <a:pt x="696" y="10289"/>
                      <a:pt x="644" y="10297"/>
                      <a:pt x="591" y="10312"/>
                    </a:cubicBezTo>
                    <a:cubicBezTo>
                      <a:pt x="206" y="10415"/>
                      <a:pt x="1" y="11056"/>
                      <a:pt x="386" y="11287"/>
                    </a:cubicBezTo>
                    <a:lnTo>
                      <a:pt x="386" y="11261"/>
                    </a:lnTo>
                    <a:cubicBezTo>
                      <a:pt x="437" y="11312"/>
                      <a:pt x="514" y="11338"/>
                      <a:pt x="565" y="11338"/>
                    </a:cubicBezTo>
                    <a:cubicBezTo>
                      <a:pt x="589" y="11340"/>
                      <a:pt x="613" y="11341"/>
                      <a:pt x="636" y="11341"/>
                    </a:cubicBezTo>
                    <a:cubicBezTo>
                      <a:pt x="889" y="11341"/>
                      <a:pt x="1112" y="11216"/>
                      <a:pt x="1206" y="11004"/>
                    </a:cubicBezTo>
                    <a:cubicBezTo>
                      <a:pt x="1364" y="10667"/>
                      <a:pt x="1106" y="10289"/>
                      <a:pt x="746" y="1028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36"/>
              <p:cNvSpPr/>
              <p:nvPr/>
            </p:nvSpPr>
            <p:spPr>
              <a:xfrm>
                <a:off x="-1809250" y="2563500"/>
                <a:ext cx="247275" cy="1438900"/>
              </a:xfrm>
              <a:custGeom>
                <a:avLst/>
                <a:gdLst/>
                <a:ahLst/>
                <a:cxnLst/>
                <a:rect l="l" t="t" r="r" b="b"/>
                <a:pathLst>
                  <a:path w="9891" h="57556" extrusionOk="0">
                    <a:moveTo>
                      <a:pt x="9445" y="0"/>
                    </a:moveTo>
                    <a:cubicBezTo>
                      <a:pt x="9304" y="0"/>
                      <a:pt x="9164" y="81"/>
                      <a:pt x="9104" y="270"/>
                    </a:cubicBezTo>
                    <a:cubicBezTo>
                      <a:pt x="4617" y="13912"/>
                      <a:pt x="1" y="34913"/>
                      <a:pt x="3386" y="57247"/>
                    </a:cubicBezTo>
                    <a:cubicBezTo>
                      <a:pt x="3411" y="57427"/>
                      <a:pt x="3565" y="57555"/>
                      <a:pt x="3745" y="57555"/>
                    </a:cubicBezTo>
                    <a:lnTo>
                      <a:pt x="3822" y="57555"/>
                    </a:lnTo>
                    <a:cubicBezTo>
                      <a:pt x="4027" y="57530"/>
                      <a:pt x="4155" y="57324"/>
                      <a:pt x="4129" y="57119"/>
                    </a:cubicBezTo>
                    <a:cubicBezTo>
                      <a:pt x="796" y="34939"/>
                      <a:pt x="5360" y="14091"/>
                      <a:pt x="9796" y="501"/>
                    </a:cubicBezTo>
                    <a:cubicBezTo>
                      <a:pt x="9890" y="202"/>
                      <a:pt x="9667" y="0"/>
                      <a:pt x="9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19" name="Google Shape;1819;p36"/>
            <p:cNvGrpSpPr/>
            <p:nvPr/>
          </p:nvGrpSpPr>
          <p:grpSpPr>
            <a:xfrm rot="-4962260" flipH="1">
              <a:off x="7743302" y="-357136"/>
              <a:ext cx="1178407" cy="2061785"/>
              <a:chOff x="-1779100" y="2408800"/>
              <a:chExt cx="1032750" cy="1807075"/>
            </a:xfrm>
          </p:grpSpPr>
          <p:sp>
            <p:nvSpPr>
              <p:cNvPr id="1820" name="Google Shape;1820;p36"/>
              <p:cNvSpPr/>
              <p:nvPr/>
            </p:nvSpPr>
            <p:spPr>
              <a:xfrm>
                <a:off x="-1779100" y="2498825"/>
                <a:ext cx="1032750" cy="1717050"/>
              </a:xfrm>
              <a:custGeom>
                <a:avLst/>
                <a:gdLst/>
                <a:ahLst/>
                <a:cxnLst/>
                <a:rect l="l" t="t" r="r" b="b"/>
                <a:pathLst>
                  <a:path w="41310" h="68682" extrusionOk="0">
                    <a:moveTo>
                      <a:pt x="32843" y="0"/>
                    </a:moveTo>
                    <a:cubicBezTo>
                      <a:pt x="31194" y="0"/>
                      <a:pt x="29516" y="392"/>
                      <a:pt x="28053" y="1113"/>
                    </a:cubicBezTo>
                    <a:cubicBezTo>
                      <a:pt x="24489" y="2883"/>
                      <a:pt x="21924" y="6139"/>
                      <a:pt x="19719" y="9421"/>
                    </a:cubicBezTo>
                    <a:lnTo>
                      <a:pt x="19719" y="9396"/>
                    </a:lnTo>
                    <a:cubicBezTo>
                      <a:pt x="13744" y="18242"/>
                      <a:pt x="9436" y="27987"/>
                      <a:pt x="6385" y="38167"/>
                    </a:cubicBezTo>
                    <a:cubicBezTo>
                      <a:pt x="5308" y="41705"/>
                      <a:pt x="4231" y="44270"/>
                      <a:pt x="2949" y="47731"/>
                    </a:cubicBezTo>
                    <a:cubicBezTo>
                      <a:pt x="205" y="55244"/>
                      <a:pt x="1487" y="65630"/>
                      <a:pt x="0" y="68681"/>
                    </a:cubicBezTo>
                    <a:cubicBezTo>
                      <a:pt x="7975" y="52526"/>
                      <a:pt x="21642" y="34269"/>
                      <a:pt x="33745" y="20935"/>
                    </a:cubicBezTo>
                    <a:cubicBezTo>
                      <a:pt x="36105" y="18319"/>
                      <a:pt x="38566" y="15704"/>
                      <a:pt x="39951" y="12473"/>
                    </a:cubicBezTo>
                    <a:cubicBezTo>
                      <a:pt x="41310" y="9242"/>
                      <a:pt x="41310" y="5190"/>
                      <a:pt x="39002" y="2549"/>
                    </a:cubicBezTo>
                    <a:cubicBezTo>
                      <a:pt x="37468" y="790"/>
                      <a:pt x="35184" y="0"/>
                      <a:pt x="32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36"/>
              <p:cNvSpPr/>
              <p:nvPr/>
            </p:nvSpPr>
            <p:spPr>
              <a:xfrm>
                <a:off x="-1776550" y="2408800"/>
                <a:ext cx="973150" cy="1753225"/>
              </a:xfrm>
              <a:custGeom>
                <a:avLst/>
                <a:gdLst/>
                <a:ahLst/>
                <a:cxnLst/>
                <a:rect l="l" t="t" r="r" b="b"/>
                <a:pathLst>
                  <a:path w="38926" h="70129" extrusionOk="0">
                    <a:moveTo>
                      <a:pt x="30542" y="0"/>
                    </a:moveTo>
                    <a:cubicBezTo>
                      <a:pt x="28732" y="0"/>
                      <a:pt x="26881" y="482"/>
                      <a:pt x="25310" y="1355"/>
                    </a:cubicBezTo>
                    <a:cubicBezTo>
                      <a:pt x="21848" y="3253"/>
                      <a:pt x="19438" y="6637"/>
                      <a:pt x="17361" y="10022"/>
                    </a:cubicBezTo>
                    <a:cubicBezTo>
                      <a:pt x="11822" y="19100"/>
                      <a:pt x="7975" y="29049"/>
                      <a:pt x="5386" y="39357"/>
                    </a:cubicBezTo>
                    <a:cubicBezTo>
                      <a:pt x="4488" y="42947"/>
                      <a:pt x="3514" y="45537"/>
                      <a:pt x="2411" y="49076"/>
                    </a:cubicBezTo>
                    <a:cubicBezTo>
                      <a:pt x="1" y="56717"/>
                      <a:pt x="1770" y="67025"/>
                      <a:pt x="411" y="70128"/>
                    </a:cubicBezTo>
                    <a:cubicBezTo>
                      <a:pt x="7642" y="53640"/>
                      <a:pt x="20463" y="34767"/>
                      <a:pt x="31925" y="20869"/>
                    </a:cubicBezTo>
                    <a:cubicBezTo>
                      <a:pt x="34156" y="18177"/>
                      <a:pt x="36515" y="15433"/>
                      <a:pt x="37721" y="12151"/>
                    </a:cubicBezTo>
                    <a:cubicBezTo>
                      <a:pt x="38926" y="8843"/>
                      <a:pt x="38772" y="4791"/>
                      <a:pt x="36336" y="2253"/>
                    </a:cubicBezTo>
                    <a:cubicBezTo>
                      <a:pt x="34837" y="698"/>
                      <a:pt x="32720" y="0"/>
                      <a:pt x="305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36"/>
              <p:cNvSpPr/>
              <p:nvPr/>
            </p:nvSpPr>
            <p:spPr>
              <a:xfrm>
                <a:off x="-1311125" y="2430900"/>
                <a:ext cx="402150" cy="319125"/>
              </a:xfrm>
              <a:custGeom>
                <a:avLst/>
                <a:gdLst/>
                <a:ahLst/>
                <a:cxnLst/>
                <a:rect l="l" t="t" r="r" b="b"/>
                <a:pathLst>
                  <a:path w="16086" h="12765" extrusionOk="0">
                    <a:moveTo>
                      <a:pt x="9413" y="1"/>
                    </a:moveTo>
                    <a:cubicBezTo>
                      <a:pt x="9396" y="1"/>
                      <a:pt x="9378" y="3"/>
                      <a:pt x="9359" y="10"/>
                    </a:cubicBezTo>
                    <a:cubicBezTo>
                      <a:pt x="9206" y="35"/>
                      <a:pt x="9103" y="266"/>
                      <a:pt x="9231" y="369"/>
                    </a:cubicBezTo>
                    <a:cubicBezTo>
                      <a:pt x="9257" y="394"/>
                      <a:pt x="9283" y="394"/>
                      <a:pt x="9308" y="394"/>
                    </a:cubicBezTo>
                    <a:cubicBezTo>
                      <a:pt x="9332" y="400"/>
                      <a:pt x="9357" y="403"/>
                      <a:pt x="9380" y="403"/>
                    </a:cubicBezTo>
                    <a:cubicBezTo>
                      <a:pt x="9458" y="403"/>
                      <a:pt x="9531" y="370"/>
                      <a:pt x="9590" y="292"/>
                    </a:cubicBezTo>
                    <a:cubicBezTo>
                      <a:pt x="9635" y="156"/>
                      <a:pt x="9541" y="1"/>
                      <a:pt x="9413" y="1"/>
                    </a:cubicBezTo>
                    <a:close/>
                    <a:moveTo>
                      <a:pt x="12560" y="1256"/>
                    </a:moveTo>
                    <a:cubicBezTo>
                      <a:pt x="12528" y="1256"/>
                      <a:pt x="12496" y="1259"/>
                      <a:pt x="12462" y="1266"/>
                    </a:cubicBezTo>
                    <a:cubicBezTo>
                      <a:pt x="12154" y="1317"/>
                      <a:pt x="11949" y="1856"/>
                      <a:pt x="12257" y="2061"/>
                    </a:cubicBezTo>
                    <a:cubicBezTo>
                      <a:pt x="12283" y="2087"/>
                      <a:pt x="12360" y="2112"/>
                      <a:pt x="12411" y="2112"/>
                    </a:cubicBezTo>
                    <a:cubicBezTo>
                      <a:pt x="12447" y="2121"/>
                      <a:pt x="12482" y="2125"/>
                      <a:pt x="12518" y="2125"/>
                    </a:cubicBezTo>
                    <a:cubicBezTo>
                      <a:pt x="12685" y="2125"/>
                      <a:pt x="12844" y="2030"/>
                      <a:pt x="12949" y="1881"/>
                    </a:cubicBezTo>
                    <a:cubicBezTo>
                      <a:pt x="13089" y="1579"/>
                      <a:pt x="12870" y="1256"/>
                      <a:pt x="12560" y="1256"/>
                    </a:cubicBezTo>
                    <a:close/>
                    <a:moveTo>
                      <a:pt x="6402" y="1567"/>
                    </a:moveTo>
                    <a:cubicBezTo>
                      <a:pt x="6244" y="1567"/>
                      <a:pt x="6092" y="1644"/>
                      <a:pt x="6052" y="1805"/>
                    </a:cubicBezTo>
                    <a:cubicBezTo>
                      <a:pt x="6026" y="1856"/>
                      <a:pt x="6026" y="1907"/>
                      <a:pt x="6052" y="1958"/>
                    </a:cubicBezTo>
                    <a:cubicBezTo>
                      <a:pt x="6077" y="2138"/>
                      <a:pt x="6231" y="2292"/>
                      <a:pt x="6411" y="2317"/>
                    </a:cubicBezTo>
                    <a:cubicBezTo>
                      <a:pt x="6431" y="2321"/>
                      <a:pt x="6450" y="2322"/>
                      <a:pt x="6470" y="2322"/>
                    </a:cubicBezTo>
                    <a:cubicBezTo>
                      <a:pt x="6747" y="2322"/>
                      <a:pt x="6937" y="1993"/>
                      <a:pt x="6770" y="1753"/>
                    </a:cubicBezTo>
                    <a:cubicBezTo>
                      <a:pt x="6696" y="1631"/>
                      <a:pt x="6547" y="1567"/>
                      <a:pt x="6402" y="1567"/>
                    </a:cubicBezTo>
                    <a:close/>
                    <a:moveTo>
                      <a:pt x="9895" y="1689"/>
                    </a:moveTo>
                    <a:cubicBezTo>
                      <a:pt x="9854" y="1689"/>
                      <a:pt x="9812" y="1693"/>
                      <a:pt x="9770" y="1702"/>
                    </a:cubicBezTo>
                    <a:cubicBezTo>
                      <a:pt x="9308" y="1779"/>
                      <a:pt x="9000" y="2523"/>
                      <a:pt x="9436" y="2830"/>
                    </a:cubicBezTo>
                    <a:cubicBezTo>
                      <a:pt x="9513" y="2856"/>
                      <a:pt x="9590" y="2907"/>
                      <a:pt x="9667" y="2907"/>
                    </a:cubicBezTo>
                    <a:cubicBezTo>
                      <a:pt x="9721" y="2921"/>
                      <a:pt x="9775" y="2927"/>
                      <a:pt x="9828" y="2927"/>
                    </a:cubicBezTo>
                    <a:cubicBezTo>
                      <a:pt x="10078" y="2927"/>
                      <a:pt x="10310" y="2785"/>
                      <a:pt x="10436" y="2574"/>
                    </a:cubicBezTo>
                    <a:cubicBezTo>
                      <a:pt x="10647" y="2153"/>
                      <a:pt x="10324" y="1689"/>
                      <a:pt x="9895" y="1689"/>
                    </a:cubicBezTo>
                    <a:close/>
                    <a:moveTo>
                      <a:pt x="4359" y="3369"/>
                    </a:moveTo>
                    <a:cubicBezTo>
                      <a:pt x="4257" y="3369"/>
                      <a:pt x="4205" y="3523"/>
                      <a:pt x="4282" y="3599"/>
                    </a:cubicBezTo>
                    <a:lnTo>
                      <a:pt x="4334" y="3599"/>
                    </a:lnTo>
                    <a:cubicBezTo>
                      <a:pt x="4347" y="3606"/>
                      <a:pt x="4363" y="3610"/>
                      <a:pt x="4379" y="3610"/>
                    </a:cubicBezTo>
                    <a:cubicBezTo>
                      <a:pt x="4422" y="3610"/>
                      <a:pt x="4469" y="3586"/>
                      <a:pt x="4487" y="3548"/>
                    </a:cubicBezTo>
                    <a:cubicBezTo>
                      <a:pt x="4513" y="3446"/>
                      <a:pt x="4436" y="3369"/>
                      <a:pt x="4359" y="3369"/>
                    </a:cubicBezTo>
                    <a:close/>
                    <a:moveTo>
                      <a:pt x="15337" y="2484"/>
                    </a:moveTo>
                    <a:cubicBezTo>
                      <a:pt x="15295" y="2484"/>
                      <a:pt x="15251" y="2488"/>
                      <a:pt x="15206" y="2497"/>
                    </a:cubicBezTo>
                    <a:cubicBezTo>
                      <a:pt x="14744" y="2574"/>
                      <a:pt x="14462" y="3317"/>
                      <a:pt x="14898" y="3599"/>
                    </a:cubicBezTo>
                    <a:cubicBezTo>
                      <a:pt x="14950" y="3651"/>
                      <a:pt x="15026" y="3676"/>
                      <a:pt x="15129" y="3702"/>
                    </a:cubicBezTo>
                    <a:cubicBezTo>
                      <a:pt x="15170" y="3710"/>
                      <a:pt x="15212" y="3713"/>
                      <a:pt x="15254" y="3713"/>
                    </a:cubicBezTo>
                    <a:cubicBezTo>
                      <a:pt x="15498" y="3713"/>
                      <a:pt x="15745" y="3588"/>
                      <a:pt x="15898" y="3369"/>
                    </a:cubicBezTo>
                    <a:cubicBezTo>
                      <a:pt x="16085" y="2948"/>
                      <a:pt x="15782" y="2484"/>
                      <a:pt x="15337" y="2484"/>
                    </a:cubicBezTo>
                    <a:close/>
                    <a:moveTo>
                      <a:pt x="13055" y="3385"/>
                    </a:moveTo>
                    <a:cubicBezTo>
                      <a:pt x="13037" y="3385"/>
                      <a:pt x="13019" y="3388"/>
                      <a:pt x="13001" y="3394"/>
                    </a:cubicBezTo>
                    <a:cubicBezTo>
                      <a:pt x="12847" y="3420"/>
                      <a:pt x="12744" y="3676"/>
                      <a:pt x="12898" y="3779"/>
                    </a:cubicBezTo>
                    <a:cubicBezTo>
                      <a:pt x="12898" y="3779"/>
                      <a:pt x="12924" y="3779"/>
                      <a:pt x="12975" y="3805"/>
                    </a:cubicBezTo>
                    <a:cubicBezTo>
                      <a:pt x="12993" y="3809"/>
                      <a:pt x="13010" y="3811"/>
                      <a:pt x="13028" y="3811"/>
                    </a:cubicBezTo>
                    <a:cubicBezTo>
                      <a:pt x="13111" y="3811"/>
                      <a:pt x="13189" y="3761"/>
                      <a:pt x="13231" y="3676"/>
                    </a:cubicBezTo>
                    <a:cubicBezTo>
                      <a:pt x="13299" y="3541"/>
                      <a:pt x="13188" y="3385"/>
                      <a:pt x="13055" y="3385"/>
                    </a:cubicBezTo>
                    <a:close/>
                    <a:moveTo>
                      <a:pt x="7890" y="4029"/>
                    </a:moveTo>
                    <a:cubicBezTo>
                      <a:pt x="7731" y="4029"/>
                      <a:pt x="7579" y="4105"/>
                      <a:pt x="7539" y="4266"/>
                    </a:cubicBezTo>
                    <a:cubicBezTo>
                      <a:pt x="7513" y="4317"/>
                      <a:pt x="7513" y="4369"/>
                      <a:pt x="7539" y="4420"/>
                    </a:cubicBezTo>
                    <a:cubicBezTo>
                      <a:pt x="7565" y="4625"/>
                      <a:pt x="7718" y="4779"/>
                      <a:pt x="7898" y="4805"/>
                    </a:cubicBezTo>
                    <a:cubicBezTo>
                      <a:pt x="7908" y="4806"/>
                      <a:pt x="7919" y="4806"/>
                      <a:pt x="7929" y="4806"/>
                    </a:cubicBezTo>
                    <a:cubicBezTo>
                      <a:pt x="8221" y="4806"/>
                      <a:pt x="8430" y="4463"/>
                      <a:pt x="8257" y="4215"/>
                    </a:cubicBezTo>
                    <a:cubicBezTo>
                      <a:pt x="8183" y="4093"/>
                      <a:pt x="8034" y="4029"/>
                      <a:pt x="7890" y="4029"/>
                    </a:cubicBezTo>
                    <a:close/>
                    <a:moveTo>
                      <a:pt x="4081" y="5358"/>
                    </a:moveTo>
                    <a:cubicBezTo>
                      <a:pt x="3918" y="5358"/>
                      <a:pt x="3759" y="5435"/>
                      <a:pt x="3718" y="5600"/>
                    </a:cubicBezTo>
                    <a:cubicBezTo>
                      <a:pt x="3693" y="5651"/>
                      <a:pt x="3693" y="5702"/>
                      <a:pt x="3718" y="5753"/>
                    </a:cubicBezTo>
                    <a:cubicBezTo>
                      <a:pt x="3744" y="5933"/>
                      <a:pt x="3898" y="6087"/>
                      <a:pt x="4077" y="6112"/>
                    </a:cubicBezTo>
                    <a:cubicBezTo>
                      <a:pt x="4088" y="6113"/>
                      <a:pt x="4099" y="6114"/>
                      <a:pt x="4110" y="6114"/>
                    </a:cubicBezTo>
                    <a:cubicBezTo>
                      <a:pt x="4401" y="6114"/>
                      <a:pt x="4609" y="5794"/>
                      <a:pt x="4436" y="5523"/>
                    </a:cubicBezTo>
                    <a:cubicBezTo>
                      <a:pt x="4365" y="5416"/>
                      <a:pt x="4222" y="5358"/>
                      <a:pt x="4081" y="5358"/>
                    </a:cubicBezTo>
                    <a:close/>
                    <a:moveTo>
                      <a:pt x="7747" y="6125"/>
                    </a:moveTo>
                    <a:cubicBezTo>
                      <a:pt x="7705" y="6125"/>
                      <a:pt x="7661" y="6129"/>
                      <a:pt x="7616" y="6138"/>
                    </a:cubicBezTo>
                    <a:cubicBezTo>
                      <a:pt x="7154" y="6215"/>
                      <a:pt x="6872" y="6959"/>
                      <a:pt x="7308" y="7266"/>
                    </a:cubicBezTo>
                    <a:cubicBezTo>
                      <a:pt x="7359" y="7292"/>
                      <a:pt x="7436" y="7343"/>
                      <a:pt x="7539" y="7343"/>
                    </a:cubicBezTo>
                    <a:cubicBezTo>
                      <a:pt x="7588" y="7357"/>
                      <a:pt x="7639" y="7363"/>
                      <a:pt x="7691" y="7363"/>
                    </a:cubicBezTo>
                    <a:cubicBezTo>
                      <a:pt x="7932" y="7363"/>
                      <a:pt x="8181" y="7221"/>
                      <a:pt x="8308" y="7010"/>
                    </a:cubicBezTo>
                    <a:cubicBezTo>
                      <a:pt x="8495" y="6589"/>
                      <a:pt x="8191" y="6125"/>
                      <a:pt x="7747" y="6125"/>
                    </a:cubicBezTo>
                    <a:close/>
                    <a:moveTo>
                      <a:pt x="1797" y="7616"/>
                    </a:moveTo>
                    <a:cubicBezTo>
                      <a:pt x="1780" y="7616"/>
                      <a:pt x="1762" y="7619"/>
                      <a:pt x="1744" y="7625"/>
                    </a:cubicBezTo>
                    <a:cubicBezTo>
                      <a:pt x="1590" y="7651"/>
                      <a:pt x="1487" y="7882"/>
                      <a:pt x="1615" y="7984"/>
                    </a:cubicBezTo>
                    <a:lnTo>
                      <a:pt x="1615" y="8010"/>
                    </a:lnTo>
                    <a:cubicBezTo>
                      <a:pt x="1641" y="8010"/>
                      <a:pt x="1667" y="8010"/>
                      <a:pt x="1692" y="8036"/>
                    </a:cubicBezTo>
                    <a:cubicBezTo>
                      <a:pt x="1795" y="8036"/>
                      <a:pt x="1898" y="8010"/>
                      <a:pt x="1974" y="7907"/>
                    </a:cubicBezTo>
                    <a:cubicBezTo>
                      <a:pt x="2020" y="7772"/>
                      <a:pt x="1926" y="7616"/>
                      <a:pt x="1797" y="7616"/>
                    </a:cubicBezTo>
                    <a:close/>
                    <a:moveTo>
                      <a:pt x="6237" y="9057"/>
                    </a:moveTo>
                    <a:cubicBezTo>
                      <a:pt x="6227" y="9057"/>
                      <a:pt x="6216" y="9059"/>
                      <a:pt x="6205" y="9061"/>
                    </a:cubicBezTo>
                    <a:cubicBezTo>
                      <a:pt x="6129" y="9087"/>
                      <a:pt x="6077" y="9215"/>
                      <a:pt x="6154" y="9292"/>
                    </a:cubicBezTo>
                    <a:lnTo>
                      <a:pt x="6205" y="9292"/>
                    </a:lnTo>
                    <a:cubicBezTo>
                      <a:pt x="6219" y="9299"/>
                      <a:pt x="6233" y="9302"/>
                      <a:pt x="6246" y="9302"/>
                    </a:cubicBezTo>
                    <a:cubicBezTo>
                      <a:pt x="6282" y="9302"/>
                      <a:pt x="6315" y="9278"/>
                      <a:pt x="6334" y="9241"/>
                    </a:cubicBezTo>
                    <a:cubicBezTo>
                      <a:pt x="6380" y="9149"/>
                      <a:pt x="6323" y="9057"/>
                      <a:pt x="6237" y="9057"/>
                    </a:cubicBezTo>
                    <a:close/>
                    <a:moveTo>
                      <a:pt x="3654" y="8563"/>
                    </a:moveTo>
                    <a:cubicBezTo>
                      <a:pt x="3625" y="8563"/>
                      <a:pt x="3595" y="8566"/>
                      <a:pt x="3564" y="8574"/>
                    </a:cubicBezTo>
                    <a:cubicBezTo>
                      <a:pt x="3282" y="8625"/>
                      <a:pt x="3077" y="9087"/>
                      <a:pt x="3359" y="9292"/>
                    </a:cubicBezTo>
                    <a:cubicBezTo>
                      <a:pt x="3410" y="9318"/>
                      <a:pt x="3462" y="9318"/>
                      <a:pt x="3513" y="9343"/>
                    </a:cubicBezTo>
                    <a:cubicBezTo>
                      <a:pt x="3535" y="9347"/>
                      <a:pt x="3558" y="9348"/>
                      <a:pt x="3581" y="9348"/>
                    </a:cubicBezTo>
                    <a:cubicBezTo>
                      <a:pt x="3742" y="9348"/>
                      <a:pt x="3910" y="9270"/>
                      <a:pt x="4000" y="9113"/>
                    </a:cubicBezTo>
                    <a:cubicBezTo>
                      <a:pt x="4116" y="8859"/>
                      <a:pt x="3919" y="8563"/>
                      <a:pt x="3654" y="8563"/>
                    </a:cubicBezTo>
                    <a:close/>
                    <a:moveTo>
                      <a:pt x="8158" y="9205"/>
                    </a:moveTo>
                    <a:cubicBezTo>
                      <a:pt x="7996" y="9205"/>
                      <a:pt x="7837" y="9281"/>
                      <a:pt x="7795" y="9446"/>
                    </a:cubicBezTo>
                    <a:cubicBezTo>
                      <a:pt x="7795" y="9497"/>
                      <a:pt x="7795" y="9549"/>
                      <a:pt x="7795" y="9600"/>
                    </a:cubicBezTo>
                    <a:cubicBezTo>
                      <a:pt x="7821" y="9779"/>
                      <a:pt x="7975" y="9933"/>
                      <a:pt x="8154" y="9959"/>
                    </a:cubicBezTo>
                    <a:cubicBezTo>
                      <a:pt x="8166" y="9960"/>
                      <a:pt x="8178" y="9960"/>
                      <a:pt x="8190" y="9960"/>
                    </a:cubicBezTo>
                    <a:cubicBezTo>
                      <a:pt x="8502" y="9960"/>
                      <a:pt x="8686" y="9641"/>
                      <a:pt x="8513" y="9369"/>
                    </a:cubicBezTo>
                    <a:cubicBezTo>
                      <a:pt x="8442" y="9262"/>
                      <a:pt x="8299" y="9205"/>
                      <a:pt x="8158" y="9205"/>
                    </a:cubicBezTo>
                    <a:close/>
                    <a:moveTo>
                      <a:pt x="5080" y="11305"/>
                    </a:moveTo>
                    <a:cubicBezTo>
                      <a:pt x="5038" y="11305"/>
                      <a:pt x="4994" y="11309"/>
                      <a:pt x="4949" y="11318"/>
                    </a:cubicBezTo>
                    <a:cubicBezTo>
                      <a:pt x="4487" y="11395"/>
                      <a:pt x="4205" y="12138"/>
                      <a:pt x="4641" y="12446"/>
                    </a:cubicBezTo>
                    <a:cubicBezTo>
                      <a:pt x="4693" y="12472"/>
                      <a:pt x="4769" y="12523"/>
                      <a:pt x="4872" y="12523"/>
                    </a:cubicBezTo>
                    <a:cubicBezTo>
                      <a:pt x="4921" y="12537"/>
                      <a:pt x="4972" y="12543"/>
                      <a:pt x="5022" y="12543"/>
                    </a:cubicBezTo>
                    <a:cubicBezTo>
                      <a:pt x="5258" y="12543"/>
                      <a:pt x="5493" y="12401"/>
                      <a:pt x="5641" y="12190"/>
                    </a:cubicBezTo>
                    <a:cubicBezTo>
                      <a:pt x="5829" y="11769"/>
                      <a:pt x="5525" y="11305"/>
                      <a:pt x="5080" y="11305"/>
                    </a:cubicBezTo>
                    <a:close/>
                    <a:moveTo>
                      <a:pt x="897" y="11529"/>
                    </a:moveTo>
                    <a:cubicBezTo>
                      <a:pt x="847" y="11529"/>
                      <a:pt x="796" y="11536"/>
                      <a:pt x="744" y="11549"/>
                    </a:cubicBezTo>
                    <a:cubicBezTo>
                      <a:pt x="282" y="11626"/>
                      <a:pt x="0" y="12369"/>
                      <a:pt x="436" y="12651"/>
                    </a:cubicBezTo>
                    <a:cubicBezTo>
                      <a:pt x="513" y="12703"/>
                      <a:pt x="590" y="12728"/>
                      <a:pt x="667" y="12754"/>
                    </a:cubicBezTo>
                    <a:cubicBezTo>
                      <a:pt x="712" y="12761"/>
                      <a:pt x="756" y="12765"/>
                      <a:pt x="801" y="12765"/>
                    </a:cubicBezTo>
                    <a:cubicBezTo>
                      <a:pt x="1061" y="12765"/>
                      <a:pt x="1305" y="12640"/>
                      <a:pt x="1436" y="12420"/>
                    </a:cubicBezTo>
                    <a:cubicBezTo>
                      <a:pt x="1643" y="12006"/>
                      <a:pt x="1333" y="11529"/>
                      <a:pt x="897" y="115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36"/>
              <p:cNvSpPr/>
              <p:nvPr/>
            </p:nvSpPr>
            <p:spPr>
              <a:xfrm>
                <a:off x="-1775275" y="2546100"/>
                <a:ext cx="795475" cy="1591550"/>
              </a:xfrm>
              <a:custGeom>
                <a:avLst/>
                <a:gdLst/>
                <a:ahLst/>
                <a:cxnLst/>
                <a:rect l="l" t="t" r="r" b="b"/>
                <a:pathLst>
                  <a:path w="31819" h="63662" extrusionOk="0">
                    <a:moveTo>
                      <a:pt x="31286" y="1"/>
                    </a:moveTo>
                    <a:cubicBezTo>
                      <a:pt x="31186" y="1"/>
                      <a:pt x="31084" y="43"/>
                      <a:pt x="31003" y="145"/>
                    </a:cubicBezTo>
                    <a:cubicBezTo>
                      <a:pt x="15822" y="19300"/>
                      <a:pt x="4258" y="42891"/>
                      <a:pt x="52" y="63200"/>
                    </a:cubicBezTo>
                    <a:cubicBezTo>
                      <a:pt x="1" y="63405"/>
                      <a:pt x="129" y="63610"/>
                      <a:pt x="334" y="63662"/>
                    </a:cubicBezTo>
                    <a:lnTo>
                      <a:pt x="411" y="63662"/>
                    </a:lnTo>
                    <a:cubicBezTo>
                      <a:pt x="591" y="63662"/>
                      <a:pt x="745" y="63534"/>
                      <a:pt x="796" y="63354"/>
                    </a:cubicBezTo>
                    <a:cubicBezTo>
                      <a:pt x="4976" y="43148"/>
                      <a:pt x="16489" y="19685"/>
                      <a:pt x="31592" y="607"/>
                    </a:cubicBezTo>
                    <a:cubicBezTo>
                      <a:pt x="31818" y="325"/>
                      <a:pt x="31560" y="1"/>
                      <a:pt x="312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4" name="Google Shape;1824;p36"/>
            <p:cNvGrpSpPr/>
            <p:nvPr/>
          </p:nvGrpSpPr>
          <p:grpSpPr>
            <a:xfrm rot="-3828478" flipH="1">
              <a:off x="7664496" y="-324322"/>
              <a:ext cx="2244432" cy="2193641"/>
              <a:chOff x="-623774" y="407959"/>
              <a:chExt cx="2317309" cy="2264556"/>
            </a:xfrm>
          </p:grpSpPr>
          <p:grpSp>
            <p:nvGrpSpPr>
              <p:cNvPr id="1825" name="Google Shape;1825;p36"/>
              <p:cNvGrpSpPr/>
              <p:nvPr/>
            </p:nvGrpSpPr>
            <p:grpSpPr>
              <a:xfrm rot="1413719">
                <a:off x="-360763" y="695549"/>
                <a:ext cx="1791287" cy="1689375"/>
                <a:chOff x="-2055400" y="3174000"/>
                <a:chExt cx="1520600" cy="1434200"/>
              </a:xfrm>
            </p:grpSpPr>
            <p:sp>
              <p:nvSpPr>
                <p:cNvPr id="1826" name="Google Shape;1826;p36"/>
                <p:cNvSpPr/>
                <p:nvPr/>
              </p:nvSpPr>
              <p:spPr>
                <a:xfrm>
                  <a:off x="-2007975" y="3215025"/>
                  <a:ext cx="1473175" cy="1393175"/>
                </a:xfrm>
                <a:custGeom>
                  <a:avLst/>
                  <a:gdLst/>
                  <a:ahLst/>
                  <a:cxnLst/>
                  <a:rect l="l" t="t" r="r" b="b"/>
                  <a:pathLst>
                    <a:path w="58927" h="55727" extrusionOk="0">
                      <a:moveTo>
                        <a:pt x="49062" y="0"/>
                      </a:moveTo>
                      <a:cubicBezTo>
                        <a:pt x="48551" y="0"/>
                        <a:pt x="48041" y="36"/>
                        <a:pt x="47542" y="108"/>
                      </a:cubicBezTo>
                      <a:cubicBezTo>
                        <a:pt x="43618" y="698"/>
                        <a:pt x="40182" y="3005"/>
                        <a:pt x="37054" y="5441"/>
                      </a:cubicBezTo>
                      <a:cubicBezTo>
                        <a:pt x="28669" y="11980"/>
                        <a:pt x="21566" y="19955"/>
                        <a:pt x="15489" y="28674"/>
                      </a:cubicBezTo>
                      <a:cubicBezTo>
                        <a:pt x="13386" y="31725"/>
                        <a:pt x="11591" y="33828"/>
                        <a:pt x="9309" y="36725"/>
                      </a:cubicBezTo>
                      <a:cubicBezTo>
                        <a:pt x="4366" y="43026"/>
                        <a:pt x="2390" y="53266"/>
                        <a:pt x="9" y="55718"/>
                      </a:cubicBezTo>
                      <a:lnTo>
                        <a:pt x="9" y="55718"/>
                      </a:lnTo>
                      <a:cubicBezTo>
                        <a:pt x="12574" y="42822"/>
                        <a:pt x="31237" y="29697"/>
                        <a:pt x="46849" y="20724"/>
                      </a:cubicBezTo>
                      <a:cubicBezTo>
                        <a:pt x="49901" y="18981"/>
                        <a:pt x="53055" y="17237"/>
                        <a:pt x="55363" y="14596"/>
                      </a:cubicBezTo>
                      <a:cubicBezTo>
                        <a:pt x="57645" y="11955"/>
                        <a:pt x="58927" y="8083"/>
                        <a:pt x="57542" y="4852"/>
                      </a:cubicBezTo>
                      <a:cubicBezTo>
                        <a:pt x="56177" y="1674"/>
                        <a:pt x="52567" y="0"/>
                        <a:pt x="49062" y="0"/>
                      </a:cubicBezTo>
                      <a:close/>
                      <a:moveTo>
                        <a:pt x="9" y="55718"/>
                      </a:moveTo>
                      <a:lnTo>
                        <a:pt x="9" y="55718"/>
                      </a:lnTo>
                      <a:cubicBezTo>
                        <a:pt x="6" y="55720"/>
                        <a:pt x="4" y="55723"/>
                        <a:pt x="1" y="55726"/>
                      </a:cubicBezTo>
                      <a:cubicBezTo>
                        <a:pt x="4" y="55723"/>
                        <a:pt x="6" y="55720"/>
                        <a:pt x="9" y="5571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36"/>
                <p:cNvSpPr/>
                <p:nvPr/>
              </p:nvSpPr>
              <p:spPr>
                <a:xfrm>
                  <a:off x="-2055400" y="3174000"/>
                  <a:ext cx="1472525" cy="1393175"/>
                </a:xfrm>
                <a:custGeom>
                  <a:avLst/>
                  <a:gdLst/>
                  <a:ahLst/>
                  <a:cxnLst/>
                  <a:rect l="l" t="t" r="r" b="b"/>
                  <a:pathLst>
                    <a:path w="58901" h="55727" extrusionOk="0">
                      <a:moveTo>
                        <a:pt x="49036" y="0"/>
                      </a:moveTo>
                      <a:cubicBezTo>
                        <a:pt x="48525" y="0"/>
                        <a:pt x="48015" y="36"/>
                        <a:pt x="47516" y="108"/>
                      </a:cubicBezTo>
                      <a:cubicBezTo>
                        <a:pt x="43592" y="697"/>
                        <a:pt x="40156" y="3005"/>
                        <a:pt x="37028" y="5441"/>
                      </a:cubicBezTo>
                      <a:lnTo>
                        <a:pt x="37053" y="5441"/>
                      </a:lnTo>
                      <a:cubicBezTo>
                        <a:pt x="28643" y="11980"/>
                        <a:pt x="21540" y="19955"/>
                        <a:pt x="15488" y="28673"/>
                      </a:cubicBezTo>
                      <a:cubicBezTo>
                        <a:pt x="13386" y="31725"/>
                        <a:pt x="11565" y="33828"/>
                        <a:pt x="9283" y="36725"/>
                      </a:cubicBezTo>
                      <a:cubicBezTo>
                        <a:pt x="4334" y="43033"/>
                        <a:pt x="2359" y="53290"/>
                        <a:pt x="0" y="55726"/>
                      </a:cubicBezTo>
                      <a:cubicBezTo>
                        <a:pt x="12565" y="42828"/>
                        <a:pt x="31207" y="29699"/>
                        <a:pt x="46823" y="20724"/>
                      </a:cubicBezTo>
                      <a:cubicBezTo>
                        <a:pt x="49875" y="18981"/>
                        <a:pt x="53029" y="17237"/>
                        <a:pt x="55336" y="14596"/>
                      </a:cubicBezTo>
                      <a:cubicBezTo>
                        <a:pt x="57619" y="11955"/>
                        <a:pt x="58901" y="8083"/>
                        <a:pt x="57516" y="4852"/>
                      </a:cubicBezTo>
                      <a:cubicBezTo>
                        <a:pt x="56151" y="1674"/>
                        <a:pt x="52541" y="0"/>
                        <a:pt x="4903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36"/>
                <p:cNvSpPr/>
                <p:nvPr/>
              </p:nvSpPr>
              <p:spPr>
                <a:xfrm>
                  <a:off x="-1083325" y="3219875"/>
                  <a:ext cx="461350" cy="203475"/>
                </a:xfrm>
                <a:custGeom>
                  <a:avLst/>
                  <a:gdLst/>
                  <a:ahLst/>
                  <a:cxnLst/>
                  <a:rect l="l" t="t" r="r" b="b"/>
                  <a:pathLst>
                    <a:path w="18454" h="8139" extrusionOk="0">
                      <a:moveTo>
                        <a:pt x="8731" y="282"/>
                      </a:moveTo>
                      <a:cubicBezTo>
                        <a:pt x="8661" y="282"/>
                        <a:pt x="8587" y="347"/>
                        <a:pt x="8607" y="427"/>
                      </a:cubicBezTo>
                      <a:cubicBezTo>
                        <a:pt x="8607" y="452"/>
                        <a:pt x="8633" y="452"/>
                        <a:pt x="8633" y="478"/>
                      </a:cubicBezTo>
                      <a:cubicBezTo>
                        <a:pt x="8669" y="496"/>
                        <a:pt x="8705" y="514"/>
                        <a:pt x="8741" y="514"/>
                      </a:cubicBezTo>
                      <a:cubicBezTo>
                        <a:pt x="8756" y="514"/>
                        <a:pt x="8771" y="511"/>
                        <a:pt x="8786" y="504"/>
                      </a:cubicBezTo>
                      <a:cubicBezTo>
                        <a:pt x="8889" y="452"/>
                        <a:pt x="8889" y="350"/>
                        <a:pt x="8786" y="298"/>
                      </a:cubicBezTo>
                      <a:cubicBezTo>
                        <a:pt x="8770" y="287"/>
                        <a:pt x="8750" y="282"/>
                        <a:pt x="8731" y="282"/>
                      </a:cubicBezTo>
                      <a:close/>
                      <a:moveTo>
                        <a:pt x="11359" y="1"/>
                      </a:moveTo>
                      <a:cubicBezTo>
                        <a:pt x="11294" y="1"/>
                        <a:pt x="11229" y="21"/>
                        <a:pt x="11171" y="68"/>
                      </a:cubicBezTo>
                      <a:cubicBezTo>
                        <a:pt x="11120" y="119"/>
                        <a:pt x="11094" y="145"/>
                        <a:pt x="11069" y="196"/>
                      </a:cubicBezTo>
                      <a:cubicBezTo>
                        <a:pt x="10992" y="375"/>
                        <a:pt x="11017" y="581"/>
                        <a:pt x="11145" y="709"/>
                      </a:cubicBezTo>
                      <a:cubicBezTo>
                        <a:pt x="11221" y="785"/>
                        <a:pt x="11314" y="819"/>
                        <a:pt x="11405" y="819"/>
                      </a:cubicBezTo>
                      <a:cubicBezTo>
                        <a:pt x="11590" y="819"/>
                        <a:pt x="11769" y="676"/>
                        <a:pt x="11787" y="452"/>
                      </a:cubicBezTo>
                      <a:cubicBezTo>
                        <a:pt x="11806" y="234"/>
                        <a:pt x="11581" y="1"/>
                        <a:pt x="11359" y="1"/>
                      </a:cubicBezTo>
                      <a:close/>
                      <a:moveTo>
                        <a:pt x="14759" y="611"/>
                      </a:moveTo>
                      <a:cubicBezTo>
                        <a:pt x="14635" y="611"/>
                        <a:pt x="14488" y="737"/>
                        <a:pt x="14530" y="863"/>
                      </a:cubicBezTo>
                      <a:cubicBezTo>
                        <a:pt x="14530" y="888"/>
                        <a:pt x="14556" y="914"/>
                        <a:pt x="14556" y="940"/>
                      </a:cubicBezTo>
                      <a:cubicBezTo>
                        <a:pt x="14606" y="989"/>
                        <a:pt x="14666" y="1017"/>
                        <a:pt x="14730" y="1017"/>
                      </a:cubicBezTo>
                      <a:cubicBezTo>
                        <a:pt x="14765" y="1017"/>
                        <a:pt x="14802" y="1009"/>
                        <a:pt x="14838" y="991"/>
                      </a:cubicBezTo>
                      <a:cubicBezTo>
                        <a:pt x="14992" y="914"/>
                        <a:pt x="14992" y="709"/>
                        <a:pt x="14838" y="632"/>
                      </a:cubicBezTo>
                      <a:cubicBezTo>
                        <a:pt x="14814" y="618"/>
                        <a:pt x="14787" y="611"/>
                        <a:pt x="14759" y="611"/>
                      </a:cubicBezTo>
                      <a:close/>
                      <a:moveTo>
                        <a:pt x="7128" y="1616"/>
                      </a:moveTo>
                      <a:cubicBezTo>
                        <a:pt x="7063" y="1616"/>
                        <a:pt x="6998" y="1637"/>
                        <a:pt x="6940" y="1683"/>
                      </a:cubicBezTo>
                      <a:cubicBezTo>
                        <a:pt x="6889" y="1709"/>
                        <a:pt x="6863" y="1760"/>
                        <a:pt x="6838" y="1811"/>
                      </a:cubicBezTo>
                      <a:cubicBezTo>
                        <a:pt x="6761" y="1965"/>
                        <a:pt x="6786" y="2170"/>
                        <a:pt x="6914" y="2324"/>
                      </a:cubicBezTo>
                      <a:cubicBezTo>
                        <a:pt x="6987" y="2389"/>
                        <a:pt x="7075" y="2418"/>
                        <a:pt x="7161" y="2418"/>
                      </a:cubicBezTo>
                      <a:cubicBezTo>
                        <a:pt x="7351" y="2418"/>
                        <a:pt x="7538" y="2279"/>
                        <a:pt x="7556" y="2068"/>
                      </a:cubicBezTo>
                      <a:cubicBezTo>
                        <a:pt x="7575" y="1850"/>
                        <a:pt x="7350" y="1616"/>
                        <a:pt x="7128" y="1616"/>
                      </a:cubicBezTo>
                      <a:close/>
                      <a:moveTo>
                        <a:pt x="4071" y="2071"/>
                      </a:moveTo>
                      <a:cubicBezTo>
                        <a:pt x="3935" y="2071"/>
                        <a:pt x="3797" y="2181"/>
                        <a:pt x="3837" y="2324"/>
                      </a:cubicBezTo>
                      <a:cubicBezTo>
                        <a:pt x="3863" y="2350"/>
                        <a:pt x="3863" y="2376"/>
                        <a:pt x="3889" y="2401"/>
                      </a:cubicBezTo>
                      <a:cubicBezTo>
                        <a:pt x="3938" y="2451"/>
                        <a:pt x="3999" y="2479"/>
                        <a:pt x="4063" y="2479"/>
                      </a:cubicBezTo>
                      <a:cubicBezTo>
                        <a:pt x="4098" y="2479"/>
                        <a:pt x="4134" y="2471"/>
                        <a:pt x="4171" y="2452"/>
                      </a:cubicBezTo>
                      <a:cubicBezTo>
                        <a:pt x="4325" y="2376"/>
                        <a:pt x="4325" y="2170"/>
                        <a:pt x="4171" y="2093"/>
                      </a:cubicBezTo>
                      <a:cubicBezTo>
                        <a:pt x="4140" y="2078"/>
                        <a:pt x="4105" y="2071"/>
                        <a:pt x="4071" y="2071"/>
                      </a:cubicBezTo>
                      <a:close/>
                      <a:moveTo>
                        <a:pt x="13880" y="2168"/>
                      </a:moveTo>
                      <a:cubicBezTo>
                        <a:pt x="13496" y="2168"/>
                        <a:pt x="13071" y="2519"/>
                        <a:pt x="13197" y="2940"/>
                      </a:cubicBezTo>
                      <a:lnTo>
                        <a:pt x="13171" y="2914"/>
                      </a:lnTo>
                      <a:lnTo>
                        <a:pt x="13171" y="2914"/>
                      </a:lnTo>
                      <a:cubicBezTo>
                        <a:pt x="13197" y="3017"/>
                        <a:pt x="13248" y="3068"/>
                        <a:pt x="13299" y="3145"/>
                      </a:cubicBezTo>
                      <a:cubicBezTo>
                        <a:pt x="13438" y="3300"/>
                        <a:pt x="13634" y="3386"/>
                        <a:pt x="13834" y="3386"/>
                      </a:cubicBezTo>
                      <a:cubicBezTo>
                        <a:pt x="13931" y="3386"/>
                        <a:pt x="14028" y="3366"/>
                        <a:pt x="14120" y="3324"/>
                      </a:cubicBezTo>
                      <a:cubicBezTo>
                        <a:pt x="14582" y="3119"/>
                        <a:pt x="14582" y="2452"/>
                        <a:pt x="14120" y="2222"/>
                      </a:cubicBezTo>
                      <a:cubicBezTo>
                        <a:pt x="14046" y="2185"/>
                        <a:pt x="13964" y="2168"/>
                        <a:pt x="13880" y="2168"/>
                      </a:cubicBezTo>
                      <a:close/>
                      <a:moveTo>
                        <a:pt x="11052" y="2873"/>
                      </a:moveTo>
                      <a:cubicBezTo>
                        <a:pt x="10986" y="2873"/>
                        <a:pt x="10922" y="2893"/>
                        <a:pt x="10863" y="2940"/>
                      </a:cubicBezTo>
                      <a:cubicBezTo>
                        <a:pt x="10812" y="2965"/>
                        <a:pt x="10786" y="3017"/>
                        <a:pt x="10761" y="3068"/>
                      </a:cubicBezTo>
                      <a:cubicBezTo>
                        <a:pt x="10658" y="3222"/>
                        <a:pt x="10710" y="3427"/>
                        <a:pt x="10838" y="3581"/>
                      </a:cubicBezTo>
                      <a:cubicBezTo>
                        <a:pt x="10910" y="3645"/>
                        <a:pt x="10998" y="3674"/>
                        <a:pt x="11085" y="3674"/>
                      </a:cubicBezTo>
                      <a:cubicBezTo>
                        <a:pt x="11275" y="3674"/>
                        <a:pt x="11461" y="3535"/>
                        <a:pt x="11479" y="3324"/>
                      </a:cubicBezTo>
                      <a:cubicBezTo>
                        <a:pt x="11499" y="3106"/>
                        <a:pt x="11273" y="2873"/>
                        <a:pt x="11052" y="2873"/>
                      </a:cubicBezTo>
                      <a:close/>
                      <a:moveTo>
                        <a:pt x="16379" y="3486"/>
                      </a:moveTo>
                      <a:cubicBezTo>
                        <a:pt x="16118" y="3486"/>
                        <a:pt x="15832" y="3726"/>
                        <a:pt x="15915" y="4017"/>
                      </a:cubicBezTo>
                      <a:cubicBezTo>
                        <a:pt x="15915" y="4068"/>
                        <a:pt x="15941" y="4119"/>
                        <a:pt x="15992" y="4170"/>
                      </a:cubicBezTo>
                      <a:cubicBezTo>
                        <a:pt x="16098" y="4277"/>
                        <a:pt x="16241" y="4334"/>
                        <a:pt x="16378" y="4334"/>
                      </a:cubicBezTo>
                      <a:cubicBezTo>
                        <a:pt x="16440" y="4334"/>
                        <a:pt x="16500" y="4323"/>
                        <a:pt x="16556" y="4299"/>
                      </a:cubicBezTo>
                      <a:cubicBezTo>
                        <a:pt x="16889" y="4145"/>
                        <a:pt x="16889" y="3683"/>
                        <a:pt x="16556" y="3529"/>
                      </a:cubicBezTo>
                      <a:cubicBezTo>
                        <a:pt x="16502" y="3500"/>
                        <a:pt x="16441" y="3486"/>
                        <a:pt x="16379" y="3486"/>
                      </a:cubicBezTo>
                      <a:close/>
                      <a:moveTo>
                        <a:pt x="4904" y="3922"/>
                      </a:moveTo>
                      <a:cubicBezTo>
                        <a:pt x="4663" y="3922"/>
                        <a:pt x="4396" y="4153"/>
                        <a:pt x="4478" y="4401"/>
                      </a:cubicBezTo>
                      <a:cubicBezTo>
                        <a:pt x="4478" y="4453"/>
                        <a:pt x="4504" y="4504"/>
                        <a:pt x="4555" y="4529"/>
                      </a:cubicBezTo>
                      <a:cubicBezTo>
                        <a:pt x="4644" y="4636"/>
                        <a:pt x="4769" y="4693"/>
                        <a:pt x="4897" y="4693"/>
                      </a:cubicBezTo>
                      <a:cubicBezTo>
                        <a:pt x="4955" y="4693"/>
                        <a:pt x="5013" y="4681"/>
                        <a:pt x="5068" y="4658"/>
                      </a:cubicBezTo>
                      <a:cubicBezTo>
                        <a:pt x="5376" y="4529"/>
                        <a:pt x="5376" y="4094"/>
                        <a:pt x="5068" y="3965"/>
                      </a:cubicBezTo>
                      <a:cubicBezTo>
                        <a:pt x="5018" y="3935"/>
                        <a:pt x="4962" y="3922"/>
                        <a:pt x="4904" y="3922"/>
                      </a:cubicBezTo>
                      <a:close/>
                      <a:moveTo>
                        <a:pt x="9543" y="4424"/>
                      </a:moveTo>
                      <a:cubicBezTo>
                        <a:pt x="9154" y="4424"/>
                        <a:pt x="8716" y="4772"/>
                        <a:pt x="8863" y="5171"/>
                      </a:cubicBezTo>
                      <a:lnTo>
                        <a:pt x="8838" y="5171"/>
                      </a:lnTo>
                      <a:cubicBezTo>
                        <a:pt x="8863" y="5247"/>
                        <a:pt x="8915" y="5324"/>
                        <a:pt x="8966" y="5376"/>
                      </a:cubicBezTo>
                      <a:cubicBezTo>
                        <a:pt x="9111" y="5539"/>
                        <a:pt x="9321" y="5625"/>
                        <a:pt x="9531" y="5625"/>
                      </a:cubicBezTo>
                      <a:cubicBezTo>
                        <a:pt x="9617" y="5625"/>
                        <a:pt x="9704" y="5611"/>
                        <a:pt x="9786" y="5581"/>
                      </a:cubicBezTo>
                      <a:cubicBezTo>
                        <a:pt x="10248" y="5350"/>
                        <a:pt x="10248" y="4709"/>
                        <a:pt x="9786" y="4478"/>
                      </a:cubicBezTo>
                      <a:cubicBezTo>
                        <a:pt x="9712" y="4441"/>
                        <a:pt x="9629" y="4424"/>
                        <a:pt x="9543" y="4424"/>
                      </a:cubicBezTo>
                      <a:close/>
                      <a:moveTo>
                        <a:pt x="803" y="4566"/>
                      </a:moveTo>
                      <a:cubicBezTo>
                        <a:pt x="420" y="4566"/>
                        <a:pt x="1" y="4912"/>
                        <a:pt x="145" y="5324"/>
                      </a:cubicBezTo>
                      <a:lnTo>
                        <a:pt x="119" y="5324"/>
                      </a:lnTo>
                      <a:cubicBezTo>
                        <a:pt x="145" y="5401"/>
                        <a:pt x="196" y="5478"/>
                        <a:pt x="247" y="5530"/>
                      </a:cubicBezTo>
                      <a:cubicBezTo>
                        <a:pt x="393" y="5693"/>
                        <a:pt x="602" y="5779"/>
                        <a:pt x="812" y="5779"/>
                      </a:cubicBezTo>
                      <a:cubicBezTo>
                        <a:pt x="899" y="5779"/>
                        <a:pt x="986" y="5765"/>
                        <a:pt x="1068" y="5735"/>
                      </a:cubicBezTo>
                      <a:cubicBezTo>
                        <a:pt x="1530" y="5504"/>
                        <a:pt x="1530" y="4837"/>
                        <a:pt x="1068" y="4632"/>
                      </a:cubicBezTo>
                      <a:cubicBezTo>
                        <a:pt x="988" y="4587"/>
                        <a:pt x="896" y="4566"/>
                        <a:pt x="803" y="4566"/>
                      </a:cubicBezTo>
                      <a:close/>
                      <a:moveTo>
                        <a:pt x="15597" y="5507"/>
                      </a:moveTo>
                      <a:cubicBezTo>
                        <a:pt x="15474" y="5507"/>
                        <a:pt x="15336" y="5617"/>
                        <a:pt x="15376" y="5760"/>
                      </a:cubicBezTo>
                      <a:cubicBezTo>
                        <a:pt x="15376" y="5786"/>
                        <a:pt x="15402" y="5812"/>
                        <a:pt x="15428" y="5837"/>
                      </a:cubicBezTo>
                      <a:cubicBezTo>
                        <a:pt x="15461" y="5887"/>
                        <a:pt x="15515" y="5915"/>
                        <a:pt x="15577" y="5915"/>
                      </a:cubicBezTo>
                      <a:cubicBezTo>
                        <a:pt x="15612" y="5915"/>
                        <a:pt x="15648" y="5907"/>
                        <a:pt x="15684" y="5889"/>
                      </a:cubicBezTo>
                      <a:cubicBezTo>
                        <a:pt x="15838" y="5812"/>
                        <a:pt x="15838" y="5606"/>
                        <a:pt x="15684" y="5530"/>
                      </a:cubicBezTo>
                      <a:cubicBezTo>
                        <a:pt x="15658" y="5514"/>
                        <a:pt x="15628" y="5507"/>
                        <a:pt x="15597" y="5507"/>
                      </a:cubicBezTo>
                      <a:close/>
                      <a:moveTo>
                        <a:pt x="6804" y="5935"/>
                      </a:moveTo>
                      <a:cubicBezTo>
                        <a:pt x="6729" y="5935"/>
                        <a:pt x="6636" y="6001"/>
                        <a:pt x="6658" y="6068"/>
                      </a:cubicBezTo>
                      <a:cubicBezTo>
                        <a:pt x="6658" y="6094"/>
                        <a:pt x="6684" y="6094"/>
                        <a:pt x="6684" y="6119"/>
                      </a:cubicBezTo>
                      <a:cubicBezTo>
                        <a:pt x="6702" y="6137"/>
                        <a:pt x="6746" y="6156"/>
                        <a:pt x="6788" y="6156"/>
                      </a:cubicBezTo>
                      <a:cubicBezTo>
                        <a:pt x="6805" y="6156"/>
                        <a:pt x="6823" y="6152"/>
                        <a:pt x="6838" y="6145"/>
                      </a:cubicBezTo>
                      <a:cubicBezTo>
                        <a:pt x="6914" y="6119"/>
                        <a:pt x="6914" y="5991"/>
                        <a:pt x="6838" y="5940"/>
                      </a:cubicBezTo>
                      <a:cubicBezTo>
                        <a:pt x="6827" y="5936"/>
                        <a:pt x="6816" y="5935"/>
                        <a:pt x="6804" y="5935"/>
                      </a:cubicBezTo>
                      <a:close/>
                      <a:moveTo>
                        <a:pt x="17748" y="6091"/>
                      </a:moveTo>
                      <a:cubicBezTo>
                        <a:pt x="17360" y="6091"/>
                        <a:pt x="16922" y="6438"/>
                        <a:pt x="17069" y="6837"/>
                      </a:cubicBezTo>
                      <a:lnTo>
                        <a:pt x="17043" y="6837"/>
                      </a:lnTo>
                      <a:cubicBezTo>
                        <a:pt x="17069" y="6914"/>
                        <a:pt x="17120" y="6991"/>
                        <a:pt x="17171" y="7068"/>
                      </a:cubicBezTo>
                      <a:cubicBezTo>
                        <a:pt x="17310" y="7224"/>
                        <a:pt x="17506" y="7309"/>
                        <a:pt x="17706" y="7309"/>
                      </a:cubicBezTo>
                      <a:cubicBezTo>
                        <a:pt x="17803" y="7309"/>
                        <a:pt x="17900" y="7289"/>
                        <a:pt x="17992" y="7248"/>
                      </a:cubicBezTo>
                      <a:cubicBezTo>
                        <a:pt x="18454" y="7042"/>
                        <a:pt x="18454" y="6376"/>
                        <a:pt x="17992" y="6145"/>
                      </a:cubicBezTo>
                      <a:cubicBezTo>
                        <a:pt x="17918" y="6108"/>
                        <a:pt x="17834" y="6091"/>
                        <a:pt x="17748" y="6091"/>
                      </a:cubicBezTo>
                      <a:close/>
                      <a:moveTo>
                        <a:pt x="8075" y="7152"/>
                      </a:moveTo>
                      <a:cubicBezTo>
                        <a:pt x="8008" y="7152"/>
                        <a:pt x="7944" y="7173"/>
                        <a:pt x="7889" y="7222"/>
                      </a:cubicBezTo>
                      <a:lnTo>
                        <a:pt x="7863" y="7222"/>
                      </a:lnTo>
                      <a:cubicBezTo>
                        <a:pt x="7838" y="7248"/>
                        <a:pt x="7812" y="7273"/>
                        <a:pt x="7786" y="7324"/>
                      </a:cubicBezTo>
                      <a:cubicBezTo>
                        <a:pt x="7684" y="7504"/>
                        <a:pt x="7709" y="7709"/>
                        <a:pt x="7838" y="7837"/>
                      </a:cubicBezTo>
                      <a:cubicBezTo>
                        <a:pt x="7923" y="7914"/>
                        <a:pt x="8023" y="7948"/>
                        <a:pt x="8118" y="7948"/>
                      </a:cubicBezTo>
                      <a:cubicBezTo>
                        <a:pt x="8308" y="7948"/>
                        <a:pt x="8479" y="7812"/>
                        <a:pt x="8479" y="7607"/>
                      </a:cubicBezTo>
                      <a:cubicBezTo>
                        <a:pt x="8518" y="7372"/>
                        <a:pt x="8288" y="7152"/>
                        <a:pt x="8075" y="7152"/>
                      </a:cubicBezTo>
                      <a:close/>
                      <a:moveTo>
                        <a:pt x="4203" y="6925"/>
                      </a:moveTo>
                      <a:cubicBezTo>
                        <a:pt x="3813" y="6925"/>
                        <a:pt x="3406" y="7271"/>
                        <a:pt x="3530" y="7683"/>
                      </a:cubicBezTo>
                      <a:cubicBezTo>
                        <a:pt x="3555" y="7760"/>
                        <a:pt x="3607" y="7837"/>
                        <a:pt x="3658" y="7889"/>
                      </a:cubicBezTo>
                      <a:cubicBezTo>
                        <a:pt x="3803" y="8052"/>
                        <a:pt x="4013" y="8138"/>
                        <a:pt x="4223" y="8138"/>
                      </a:cubicBezTo>
                      <a:cubicBezTo>
                        <a:pt x="4309" y="8138"/>
                        <a:pt x="4396" y="8124"/>
                        <a:pt x="4478" y="8094"/>
                      </a:cubicBezTo>
                      <a:cubicBezTo>
                        <a:pt x="4940" y="7863"/>
                        <a:pt x="4940" y="7196"/>
                        <a:pt x="4478" y="6991"/>
                      </a:cubicBezTo>
                      <a:cubicBezTo>
                        <a:pt x="4393" y="6946"/>
                        <a:pt x="4299" y="6925"/>
                        <a:pt x="4203" y="692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29" name="Google Shape;1829;p36"/>
              <p:cNvSpPr/>
              <p:nvPr/>
            </p:nvSpPr>
            <p:spPr>
              <a:xfrm rot="1413719">
                <a:off x="-379186" y="861403"/>
                <a:ext cx="1464476" cy="1377667"/>
              </a:xfrm>
              <a:custGeom>
                <a:avLst/>
                <a:gdLst/>
                <a:ahLst/>
                <a:cxnLst/>
                <a:rect l="l" t="t" r="r" b="b"/>
                <a:pathLst>
                  <a:path w="49727" h="46783" extrusionOk="0">
                    <a:moveTo>
                      <a:pt x="49209" y="0"/>
                    </a:moveTo>
                    <a:cubicBezTo>
                      <a:pt x="49160" y="0"/>
                      <a:pt x="49108" y="11"/>
                      <a:pt x="49055" y="36"/>
                    </a:cubicBezTo>
                    <a:cubicBezTo>
                      <a:pt x="34592" y="8729"/>
                      <a:pt x="14361" y="23807"/>
                      <a:pt x="180" y="46218"/>
                    </a:cubicBezTo>
                    <a:cubicBezTo>
                      <a:pt x="1" y="46449"/>
                      <a:pt x="206" y="46782"/>
                      <a:pt x="488" y="46782"/>
                    </a:cubicBezTo>
                    <a:cubicBezTo>
                      <a:pt x="616" y="46782"/>
                      <a:pt x="744" y="46705"/>
                      <a:pt x="796" y="46603"/>
                    </a:cubicBezTo>
                    <a:cubicBezTo>
                      <a:pt x="14899" y="24320"/>
                      <a:pt x="35028" y="9319"/>
                      <a:pt x="49439" y="677"/>
                    </a:cubicBezTo>
                    <a:cubicBezTo>
                      <a:pt x="49727" y="434"/>
                      <a:pt x="49519" y="0"/>
                      <a:pt x="492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830" name="Google Shape;1830;p36"/>
          <p:cNvGrpSpPr/>
          <p:nvPr/>
        </p:nvGrpSpPr>
        <p:grpSpPr>
          <a:xfrm rot="6549583">
            <a:off x="8069153" y="-193177"/>
            <a:ext cx="1855790" cy="1819886"/>
            <a:chOff x="7928300" y="-514224"/>
            <a:chExt cx="1855805" cy="1819900"/>
          </a:xfrm>
        </p:grpSpPr>
        <p:sp>
          <p:nvSpPr>
            <p:cNvPr id="1831" name="Google Shape;1831;p36"/>
            <p:cNvSpPr/>
            <p:nvPr/>
          </p:nvSpPr>
          <p:spPr>
            <a:xfrm>
              <a:off x="7928300" y="-454883"/>
              <a:ext cx="1760560" cy="1748943"/>
            </a:xfrm>
            <a:custGeom>
              <a:avLst/>
              <a:gdLst/>
              <a:ahLst/>
              <a:cxnLst/>
              <a:rect l="l" t="t" r="r" b="b"/>
              <a:pathLst>
                <a:path w="63046" h="62630" extrusionOk="0">
                  <a:moveTo>
                    <a:pt x="36994" y="0"/>
                  </a:moveTo>
                  <a:lnTo>
                    <a:pt x="1035" y="26386"/>
                  </a:lnTo>
                  <a:cubicBezTo>
                    <a:pt x="168" y="27019"/>
                    <a:pt x="1" y="28220"/>
                    <a:pt x="635" y="29088"/>
                  </a:cubicBezTo>
                  <a:lnTo>
                    <a:pt x="24952" y="62245"/>
                  </a:lnTo>
                  <a:cubicBezTo>
                    <a:pt x="25130" y="62501"/>
                    <a:pt x="25412" y="62629"/>
                    <a:pt x="25702" y="62629"/>
                  </a:cubicBezTo>
                  <a:cubicBezTo>
                    <a:pt x="25904" y="62629"/>
                    <a:pt x="26109" y="62568"/>
                    <a:pt x="26286" y="62445"/>
                  </a:cubicBezTo>
                  <a:lnTo>
                    <a:pt x="63046" y="35492"/>
                  </a:lnTo>
                  <a:lnTo>
                    <a:pt x="3699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36"/>
            <p:cNvSpPr/>
            <p:nvPr/>
          </p:nvSpPr>
          <p:spPr>
            <a:xfrm>
              <a:off x="7969294" y="272619"/>
              <a:ext cx="748027" cy="970813"/>
            </a:xfrm>
            <a:custGeom>
              <a:avLst/>
              <a:gdLst/>
              <a:ahLst/>
              <a:cxnLst/>
              <a:rect l="l" t="t" r="r" b="b"/>
              <a:pathLst>
                <a:path w="26787" h="34765" extrusionOk="0">
                  <a:moveTo>
                    <a:pt x="2469" y="0"/>
                  </a:moveTo>
                  <a:lnTo>
                    <a:pt x="568" y="1401"/>
                  </a:lnTo>
                  <a:cubicBezTo>
                    <a:pt x="101" y="1768"/>
                    <a:pt x="1" y="2435"/>
                    <a:pt x="368" y="2902"/>
                  </a:cubicBezTo>
                  <a:lnTo>
                    <a:pt x="23417" y="34358"/>
                  </a:lnTo>
                  <a:cubicBezTo>
                    <a:pt x="23622" y="34624"/>
                    <a:pt x="23939" y="34764"/>
                    <a:pt x="24253" y="34764"/>
                  </a:cubicBezTo>
                  <a:cubicBezTo>
                    <a:pt x="24452" y="34764"/>
                    <a:pt x="24650" y="34708"/>
                    <a:pt x="24818" y="34592"/>
                  </a:cubicBezTo>
                  <a:lnTo>
                    <a:pt x="26786" y="33124"/>
                  </a:lnTo>
                  <a:lnTo>
                    <a:pt x="24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36"/>
            <p:cNvSpPr/>
            <p:nvPr/>
          </p:nvSpPr>
          <p:spPr>
            <a:xfrm>
              <a:off x="7974879" y="316378"/>
              <a:ext cx="683744" cy="926887"/>
            </a:xfrm>
            <a:custGeom>
              <a:avLst/>
              <a:gdLst/>
              <a:ahLst/>
              <a:cxnLst/>
              <a:rect l="l" t="t" r="r" b="b"/>
              <a:pathLst>
                <a:path w="24485" h="33192" extrusionOk="0">
                  <a:moveTo>
                    <a:pt x="201" y="1"/>
                  </a:moveTo>
                  <a:cubicBezTo>
                    <a:pt x="134" y="101"/>
                    <a:pt x="68" y="201"/>
                    <a:pt x="1" y="334"/>
                  </a:cubicBezTo>
                  <a:lnTo>
                    <a:pt x="24118" y="33191"/>
                  </a:lnTo>
                  <a:cubicBezTo>
                    <a:pt x="24251" y="33191"/>
                    <a:pt x="24385" y="33158"/>
                    <a:pt x="24485" y="33091"/>
                  </a:cubicBezTo>
                  <a:lnTo>
                    <a:pt x="20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36"/>
            <p:cNvSpPr/>
            <p:nvPr/>
          </p:nvSpPr>
          <p:spPr>
            <a:xfrm>
              <a:off x="8024251" y="-514224"/>
              <a:ext cx="1757767" cy="1745368"/>
            </a:xfrm>
            <a:custGeom>
              <a:avLst/>
              <a:gdLst/>
              <a:ahLst/>
              <a:cxnLst/>
              <a:rect l="l" t="t" r="r" b="b"/>
              <a:pathLst>
                <a:path w="62946" h="62502" extrusionOk="0">
                  <a:moveTo>
                    <a:pt x="36883" y="0"/>
                  </a:moveTo>
                  <a:cubicBezTo>
                    <a:pt x="36619" y="0"/>
                    <a:pt x="36354" y="83"/>
                    <a:pt x="36127" y="257"/>
                  </a:cubicBezTo>
                  <a:lnTo>
                    <a:pt x="735" y="26209"/>
                  </a:lnTo>
                  <a:cubicBezTo>
                    <a:pt x="134" y="26643"/>
                    <a:pt x="1" y="27477"/>
                    <a:pt x="434" y="28077"/>
                  </a:cubicBezTo>
                  <a:lnTo>
                    <a:pt x="25686" y="62502"/>
                  </a:lnTo>
                  <a:lnTo>
                    <a:pt x="62412" y="35549"/>
                  </a:lnTo>
                  <a:cubicBezTo>
                    <a:pt x="62846" y="35215"/>
                    <a:pt x="62946" y="34615"/>
                    <a:pt x="62612" y="34215"/>
                  </a:cubicBezTo>
                  <a:lnTo>
                    <a:pt x="37928" y="524"/>
                  </a:lnTo>
                  <a:cubicBezTo>
                    <a:pt x="37668" y="184"/>
                    <a:pt x="37277" y="0"/>
                    <a:pt x="368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36"/>
            <p:cNvSpPr/>
            <p:nvPr/>
          </p:nvSpPr>
          <p:spPr>
            <a:xfrm>
              <a:off x="8538436" y="77926"/>
              <a:ext cx="581287" cy="715411"/>
            </a:xfrm>
            <a:custGeom>
              <a:avLst/>
              <a:gdLst/>
              <a:ahLst/>
              <a:cxnLst/>
              <a:rect l="l" t="t" r="r" b="b"/>
              <a:pathLst>
                <a:path w="20816" h="25619" fill="none" extrusionOk="0">
                  <a:moveTo>
                    <a:pt x="18047" y="25619"/>
                  </a:moveTo>
                  <a:lnTo>
                    <a:pt x="1" y="1034"/>
                  </a:lnTo>
                  <a:moveTo>
                    <a:pt x="19448" y="24618"/>
                  </a:moveTo>
                  <a:lnTo>
                    <a:pt x="1369" y="0"/>
                  </a:lnTo>
                  <a:moveTo>
                    <a:pt x="20816" y="23584"/>
                  </a:moveTo>
                  <a:lnTo>
                    <a:pt x="4471" y="1301"/>
                  </a:lnTo>
                </a:path>
              </a:pathLst>
            </a:custGeom>
            <a:solidFill>
              <a:schemeClr val="accent4"/>
            </a:solidFill>
            <a:ln w="19050" cap="flat"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36"/>
            <p:cNvSpPr/>
            <p:nvPr/>
          </p:nvSpPr>
          <p:spPr>
            <a:xfrm>
              <a:off x="8014952" y="272619"/>
              <a:ext cx="702370" cy="942692"/>
            </a:xfrm>
            <a:custGeom>
              <a:avLst/>
              <a:gdLst/>
              <a:ahLst/>
              <a:cxnLst/>
              <a:rect l="l" t="t" r="r" b="b"/>
              <a:pathLst>
                <a:path w="25152" h="33758" extrusionOk="0">
                  <a:moveTo>
                    <a:pt x="834" y="0"/>
                  </a:moveTo>
                  <a:lnTo>
                    <a:pt x="0" y="634"/>
                  </a:lnTo>
                  <a:lnTo>
                    <a:pt x="24318" y="33758"/>
                  </a:lnTo>
                  <a:lnTo>
                    <a:pt x="25151" y="33124"/>
                  </a:lnTo>
                  <a:lnTo>
                    <a:pt x="83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36"/>
            <p:cNvSpPr/>
            <p:nvPr/>
          </p:nvSpPr>
          <p:spPr>
            <a:xfrm>
              <a:off x="8435979" y="1124918"/>
              <a:ext cx="204020" cy="180759"/>
            </a:xfrm>
            <a:custGeom>
              <a:avLst/>
              <a:gdLst/>
              <a:ahLst/>
              <a:cxnLst/>
              <a:rect l="l" t="t" r="r" b="b"/>
              <a:pathLst>
                <a:path w="7306" h="6473" extrusionOk="0">
                  <a:moveTo>
                    <a:pt x="5571" y="1"/>
                  </a:moveTo>
                  <a:lnTo>
                    <a:pt x="1" y="4104"/>
                  </a:lnTo>
                  <a:lnTo>
                    <a:pt x="1535" y="4804"/>
                  </a:lnTo>
                  <a:lnTo>
                    <a:pt x="1769" y="6472"/>
                  </a:lnTo>
                  <a:lnTo>
                    <a:pt x="7306" y="2403"/>
                  </a:lnTo>
                  <a:lnTo>
                    <a:pt x="557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36"/>
            <p:cNvSpPr/>
            <p:nvPr/>
          </p:nvSpPr>
          <p:spPr>
            <a:xfrm>
              <a:off x="7991662" y="298701"/>
              <a:ext cx="691200" cy="933393"/>
            </a:xfrm>
            <a:custGeom>
              <a:avLst/>
              <a:gdLst/>
              <a:ahLst/>
              <a:cxnLst/>
              <a:rect l="l" t="t" r="r" b="b"/>
              <a:pathLst>
                <a:path w="24752" h="33425" extrusionOk="0">
                  <a:moveTo>
                    <a:pt x="434" y="0"/>
                  </a:moveTo>
                  <a:lnTo>
                    <a:pt x="0" y="300"/>
                  </a:lnTo>
                  <a:lnTo>
                    <a:pt x="24318" y="33424"/>
                  </a:lnTo>
                  <a:lnTo>
                    <a:pt x="24751" y="33090"/>
                  </a:lnTo>
                  <a:lnTo>
                    <a:pt x="43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36"/>
            <p:cNvSpPr/>
            <p:nvPr/>
          </p:nvSpPr>
          <p:spPr>
            <a:xfrm>
              <a:off x="8681179" y="383867"/>
              <a:ext cx="1102926" cy="853276"/>
            </a:xfrm>
            <a:custGeom>
              <a:avLst/>
              <a:gdLst/>
              <a:ahLst/>
              <a:cxnLst/>
              <a:rect l="l" t="t" r="r" b="b"/>
              <a:pathLst>
                <a:path w="39496" h="30556" extrusionOk="0">
                  <a:moveTo>
                    <a:pt x="37528" y="0"/>
                  </a:moveTo>
                  <a:lnTo>
                    <a:pt x="1" y="27520"/>
                  </a:lnTo>
                  <a:lnTo>
                    <a:pt x="2236" y="30556"/>
                  </a:lnTo>
                  <a:lnTo>
                    <a:pt x="38962" y="3603"/>
                  </a:lnTo>
                  <a:cubicBezTo>
                    <a:pt x="39396" y="3269"/>
                    <a:pt x="39496" y="2669"/>
                    <a:pt x="39162" y="2235"/>
                  </a:cubicBezTo>
                  <a:lnTo>
                    <a:pt x="3752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0" name="Google Shape;1840;p36"/>
          <p:cNvGrpSpPr/>
          <p:nvPr/>
        </p:nvGrpSpPr>
        <p:grpSpPr>
          <a:xfrm rot="495391">
            <a:off x="8039094" y="971709"/>
            <a:ext cx="1916587" cy="2062600"/>
            <a:chOff x="-700138" y="3808702"/>
            <a:chExt cx="1916655" cy="2062674"/>
          </a:xfrm>
        </p:grpSpPr>
        <p:sp>
          <p:nvSpPr>
            <p:cNvPr id="1841" name="Google Shape;1841;p36"/>
            <p:cNvSpPr/>
            <p:nvPr/>
          </p:nvSpPr>
          <p:spPr>
            <a:xfrm rot="-1128775">
              <a:off x="-425908" y="4068745"/>
              <a:ext cx="1419635" cy="1616920"/>
            </a:xfrm>
            <a:custGeom>
              <a:avLst/>
              <a:gdLst/>
              <a:ahLst/>
              <a:cxnLst/>
              <a:rect l="l" t="t" r="r" b="b"/>
              <a:pathLst>
                <a:path w="39095" h="44528" extrusionOk="0">
                  <a:moveTo>
                    <a:pt x="26633" y="0"/>
                  </a:moveTo>
                  <a:cubicBezTo>
                    <a:pt x="26552" y="0"/>
                    <a:pt x="26469" y="13"/>
                    <a:pt x="26386" y="38"/>
                  </a:cubicBezTo>
                  <a:lnTo>
                    <a:pt x="0" y="8878"/>
                  </a:lnTo>
                  <a:lnTo>
                    <a:pt x="11575" y="43436"/>
                  </a:lnTo>
                  <a:cubicBezTo>
                    <a:pt x="11787" y="44097"/>
                    <a:pt x="12397" y="44528"/>
                    <a:pt x="13057" y="44528"/>
                  </a:cubicBezTo>
                  <a:cubicBezTo>
                    <a:pt x="13229" y="44528"/>
                    <a:pt x="13404" y="44499"/>
                    <a:pt x="13577" y="44437"/>
                  </a:cubicBezTo>
                  <a:lnTo>
                    <a:pt x="38494" y="36097"/>
                  </a:lnTo>
                  <a:cubicBezTo>
                    <a:pt x="38861" y="35964"/>
                    <a:pt x="39095" y="35530"/>
                    <a:pt x="38961" y="35130"/>
                  </a:cubicBezTo>
                  <a:lnTo>
                    <a:pt x="27386" y="538"/>
                  </a:lnTo>
                  <a:cubicBezTo>
                    <a:pt x="27279" y="215"/>
                    <a:pt x="26975" y="0"/>
                    <a:pt x="2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36"/>
            <p:cNvSpPr/>
            <p:nvPr/>
          </p:nvSpPr>
          <p:spPr>
            <a:xfrm rot="-1128775">
              <a:off x="-474625" y="3993204"/>
              <a:ext cx="1414805" cy="1633006"/>
            </a:xfrm>
            <a:custGeom>
              <a:avLst/>
              <a:gdLst/>
              <a:ahLst/>
              <a:cxnLst/>
              <a:rect l="l" t="t" r="r" b="b"/>
              <a:pathLst>
                <a:path w="38962" h="44971" extrusionOk="0">
                  <a:moveTo>
                    <a:pt x="26500" y="0"/>
                  </a:moveTo>
                  <a:cubicBezTo>
                    <a:pt x="26418" y="0"/>
                    <a:pt x="26335" y="12"/>
                    <a:pt x="26252" y="38"/>
                  </a:cubicBezTo>
                  <a:lnTo>
                    <a:pt x="867" y="8544"/>
                  </a:lnTo>
                  <a:cubicBezTo>
                    <a:pt x="300" y="8744"/>
                    <a:pt x="0" y="9345"/>
                    <a:pt x="200" y="9912"/>
                  </a:cubicBezTo>
                  <a:lnTo>
                    <a:pt x="11942" y="44970"/>
                  </a:lnTo>
                  <a:lnTo>
                    <a:pt x="38327" y="36131"/>
                  </a:lnTo>
                  <a:cubicBezTo>
                    <a:pt x="38761" y="35997"/>
                    <a:pt x="38961" y="35563"/>
                    <a:pt x="38828" y="35163"/>
                  </a:cubicBezTo>
                  <a:lnTo>
                    <a:pt x="27253" y="538"/>
                  </a:lnTo>
                  <a:cubicBezTo>
                    <a:pt x="27145" y="215"/>
                    <a:pt x="26841" y="0"/>
                    <a:pt x="265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36"/>
            <p:cNvSpPr/>
            <p:nvPr/>
          </p:nvSpPr>
          <p:spPr>
            <a:xfrm rot="-1128775">
              <a:off x="411142" y="5063464"/>
              <a:ext cx="300449" cy="167182"/>
            </a:xfrm>
            <a:custGeom>
              <a:avLst/>
              <a:gdLst/>
              <a:ahLst/>
              <a:cxnLst/>
              <a:rect l="l" t="t" r="r" b="b"/>
              <a:pathLst>
                <a:path w="8274" h="4604" fill="none" extrusionOk="0">
                  <a:moveTo>
                    <a:pt x="835" y="1935"/>
                  </a:moveTo>
                  <a:lnTo>
                    <a:pt x="6539" y="0"/>
                  </a:lnTo>
                  <a:moveTo>
                    <a:pt x="1" y="3202"/>
                  </a:moveTo>
                  <a:lnTo>
                    <a:pt x="7973" y="534"/>
                  </a:lnTo>
                  <a:moveTo>
                    <a:pt x="335" y="4103"/>
                  </a:moveTo>
                  <a:lnTo>
                    <a:pt x="8274" y="1435"/>
                  </a:lnTo>
                  <a:moveTo>
                    <a:pt x="1736" y="4603"/>
                  </a:moveTo>
                  <a:lnTo>
                    <a:pt x="7440" y="2702"/>
                  </a:lnTo>
                </a:path>
              </a:pathLst>
            </a:custGeom>
            <a:no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36"/>
            <p:cNvSpPr/>
            <p:nvPr/>
          </p:nvSpPr>
          <p:spPr>
            <a:xfrm rot="-1128775">
              <a:off x="206184" y="5200882"/>
              <a:ext cx="918160" cy="352049"/>
            </a:xfrm>
            <a:custGeom>
              <a:avLst/>
              <a:gdLst/>
              <a:ahLst/>
              <a:cxnLst/>
              <a:rect l="l" t="t" r="r" b="b"/>
              <a:pathLst>
                <a:path w="25285" h="9695" extrusionOk="0">
                  <a:moveTo>
                    <a:pt x="24884" y="1"/>
                  </a:moveTo>
                  <a:lnTo>
                    <a:pt x="0" y="8340"/>
                  </a:lnTo>
                  <a:lnTo>
                    <a:pt x="267" y="9107"/>
                  </a:lnTo>
                  <a:cubicBezTo>
                    <a:pt x="371" y="9473"/>
                    <a:pt x="700" y="9695"/>
                    <a:pt x="1061" y="9695"/>
                  </a:cubicBezTo>
                  <a:cubicBezTo>
                    <a:pt x="1162" y="9695"/>
                    <a:pt x="1266" y="9678"/>
                    <a:pt x="1368" y="9641"/>
                  </a:cubicBezTo>
                  <a:lnTo>
                    <a:pt x="24618" y="1869"/>
                  </a:lnTo>
                  <a:cubicBezTo>
                    <a:pt x="25051" y="1736"/>
                    <a:pt x="25285" y="1235"/>
                    <a:pt x="25151" y="835"/>
                  </a:cubicBezTo>
                  <a:lnTo>
                    <a:pt x="2488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36"/>
            <p:cNvSpPr/>
            <p:nvPr/>
          </p:nvSpPr>
          <p:spPr>
            <a:xfrm rot="-1128775">
              <a:off x="-404925" y="4413984"/>
              <a:ext cx="539022" cy="1345775"/>
            </a:xfrm>
            <a:custGeom>
              <a:avLst/>
              <a:gdLst/>
              <a:ahLst/>
              <a:cxnLst/>
              <a:rect l="l" t="t" r="r" b="b"/>
              <a:pathLst>
                <a:path w="14844" h="37061" extrusionOk="0">
                  <a:moveTo>
                    <a:pt x="2769" y="0"/>
                  </a:moveTo>
                  <a:lnTo>
                    <a:pt x="867" y="634"/>
                  </a:lnTo>
                  <a:cubicBezTo>
                    <a:pt x="300" y="834"/>
                    <a:pt x="0" y="1435"/>
                    <a:pt x="200" y="2002"/>
                  </a:cubicBezTo>
                  <a:lnTo>
                    <a:pt x="11942" y="37060"/>
                  </a:lnTo>
                  <a:lnTo>
                    <a:pt x="14844" y="36093"/>
                  </a:lnTo>
                  <a:lnTo>
                    <a:pt x="27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36"/>
            <p:cNvSpPr/>
            <p:nvPr/>
          </p:nvSpPr>
          <p:spPr>
            <a:xfrm rot="-1128775">
              <a:off x="-276077" y="4234377"/>
              <a:ext cx="661395" cy="495483"/>
            </a:xfrm>
            <a:custGeom>
              <a:avLst/>
              <a:gdLst/>
              <a:ahLst/>
              <a:cxnLst/>
              <a:rect l="l" t="t" r="r" b="b"/>
              <a:pathLst>
                <a:path w="18214" h="13645" fill="none" extrusionOk="0">
                  <a:moveTo>
                    <a:pt x="18214" y="7373"/>
                  </a:moveTo>
                  <a:lnTo>
                    <a:pt x="16045" y="935"/>
                  </a:lnTo>
                  <a:cubicBezTo>
                    <a:pt x="15278" y="1202"/>
                    <a:pt x="14444" y="802"/>
                    <a:pt x="14177" y="1"/>
                  </a:cubicBezTo>
                  <a:lnTo>
                    <a:pt x="935" y="4437"/>
                  </a:lnTo>
                  <a:cubicBezTo>
                    <a:pt x="1201" y="5205"/>
                    <a:pt x="801" y="6039"/>
                    <a:pt x="1" y="6305"/>
                  </a:cubicBezTo>
                  <a:lnTo>
                    <a:pt x="2169" y="12743"/>
                  </a:lnTo>
                  <a:cubicBezTo>
                    <a:pt x="2936" y="12477"/>
                    <a:pt x="3770" y="12877"/>
                    <a:pt x="4037" y="13644"/>
                  </a:cubicBezTo>
                  <a:lnTo>
                    <a:pt x="17280" y="9241"/>
                  </a:lnTo>
                  <a:cubicBezTo>
                    <a:pt x="17013" y="8440"/>
                    <a:pt x="17413" y="7606"/>
                    <a:pt x="18214" y="7373"/>
                  </a:cubicBezTo>
                  <a:close/>
                </a:path>
              </a:pathLst>
            </a:custGeom>
            <a:no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36"/>
            <p:cNvSpPr/>
            <p:nvPr/>
          </p:nvSpPr>
          <p:spPr>
            <a:xfrm rot="-1128775">
              <a:off x="201603" y="5203043"/>
              <a:ext cx="909699" cy="322237"/>
            </a:xfrm>
            <a:custGeom>
              <a:avLst/>
              <a:gdLst/>
              <a:ahLst/>
              <a:cxnLst/>
              <a:rect l="l" t="t" r="r" b="b"/>
              <a:pathLst>
                <a:path w="25052" h="8874" extrusionOk="0">
                  <a:moveTo>
                    <a:pt x="24884" y="1"/>
                  </a:moveTo>
                  <a:lnTo>
                    <a:pt x="0" y="8340"/>
                  </a:lnTo>
                  <a:lnTo>
                    <a:pt x="200" y="8874"/>
                  </a:lnTo>
                  <a:lnTo>
                    <a:pt x="25051" y="568"/>
                  </a:lnTo>
                  <a:lnTo>
                    <a:pt x="2488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36"/>
            <p:cNvSpPr/>
            <p:nvPr/>
          </p:nvSpPr>
          <p:spPr>
            <a:xfrm rot="-1128775">
              <a:off x="222822" y="5233880"/>
              <a:ext cx="902437" cy="311343"/>
            </a:xfrm>
            <a:custGeom>
              <a:avLst/>
              <a:gdLst/>
              <a:ahLst/>
              <a:cxnLst/>
              <a:rect l="l" t="t" r="r" b="b"/>
              <a:pathLst>
                <a:path w="24852" h="8574" extrusionOk="0">
                  <a:moveTo>
                    <a:pt x="24852" y="0"/>
                  </a:moveTo>
                  <a:lnTo>
                    <a:pt x="1" y="8340"/>
                  </a:lnTo>
                  <a:cubicBezTo>
                    <a:pt x="34" y="8406"/>
                    <a:pt x="134" y="8506"/>
                    <a:pt x="201" y="8573"/>
                  </a:cubicBezTo>
                  <a:lnTo>
                    <a:pt x="24818" y="334"/>
                  </a:lnTo>
                  <a:cubicBezTo>
                    <a:pt x="24852" y="200"/>
                    <a:pt x="24852" y="100"/>
                    <a:pt x="248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36"/>
            <p:cNvSpPr/>
            <p:nvPr/>
          </p:nvSpPr>
          <p:spPr>
            <a:xfrm rot="-1128775">
              <a:off x="421575" y="5546080"/>
              <a:ext cx="96954" cy="205964"/>
            </a:xfrm>
            <a:custGeom>
              <a:avLst/>
              <a:gdLst/>
              <a:ahLst/>
              <a:cxnLst/>
              <a:rect l="l" t="t" r="r" b="b"/>
              <a:pathLst>
                <a:path w="2670" h="5672" extrusionOk="0">
                  <a:moveTo>
                    <a:pt x="901" y="1"/>
                  </a:moveTo>
                  <a:lnTo>
                    <a:pt x="1" y="301"/>
                  </a:lnTo>
                  <a:lnTo>
                    <a:pt x="1769" y="5672"/>
                  </a:lnTo>
                  <a:lnTo>
                    <a:pt x="2002" y="4871"/>
                  </a:lnTo>
                  <a:lnTo>
                    <a:pt x="2669" y="5371"/>
                  </a:lnTo>
                  <a:lnTo>
                    <a:pt x="90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0" name="Google Shape;1850;p36"/>
          <p:cNvGrpSpPr/>
          <p:nvPr/>
        </p:nvGrpSpPr>
        <p:grpSpPr>
          <a:xfrm rot="1625577">
            <a:off x="-734614" y="3481965"/>
            <a:ext cx="1810844" cy="1871626"/>
            <a:chOff x="334100" y="971800"/>
            <a:chExt cx="1810984" cy="1871771"/>
          </a:xfrm>
        </p:grpSpPr>
        <p:sp>
          <p:nvSpPr>
            <p:cNvPr id="1851" name="Google Shape;1851;p36"/>
            <p:cNvSpPr/>
            <p:nvPr/>
          </p:nvSpPr>
          <p:spPr>
            <a:xfrm>
              <a:off x="341909" y="971800"/>
              <a:ext cx="1803175" cy="1871771"/>
            </a:xfrm>
            <a:custGeom>
              <a:avLst/>
              <a:gdLst/>
              <a:ahLst/>
              <a:cxnLst/>
              <a:rect l="l" t="t" r="r" b="b"/>
              <a:pathLst>
                <a:path w="88903" h="92285" extrusionOk="0">
                  <a:moveTo>
                    <a:pt x="44583" y="1"/>
                  </a:moveTo>
                  <a:cubicBezTo>
                    <a:pt x="44328" y="1"/>
                    <a:pt x="44071" y="83"/>
                    <a:pt x="43849" y="252"/>
                  </a:cubicBezTo>
                  <a:lnTo>
                    <a:pt x="0" y="33408"/>
                  </a:lnTo>
                  <a:lnTo>
                    <a:pt x="43131" y="91437"/>
                  </a:lnTo>
                  <a:cubicBezTo>
                    <a:pt x="43514" y="91989"/>
                    <a:pt x="44136" y="92284"/>
                    <a:pt x="44766" y="92284"/>
                  </a:cubicBezTo>
                  <a:cubicBezTo>
                    <a:pt x="45190" y="92284"/>
                    <a:pt x="45617" y="92151"/>
                    <a:pt x="45977" y="91873"/>
                  </a:cubicBezTo>
                  <a:lnTo>
                    <a:pt x="88261" y="59204"/>
                  </a:lnTo>
                  <a:cubicBezTo>
                    <a:pt x="88800" y="58794"/>
                    <a:pt x="88903" y="58050"/>
                    <a:pt x="88492" y="57512"/>
                  </a:cubicBezTo>
                  <a:lnTo>
                    <a:pt x="45541" y="483"/>
                  </a:lnTo>
                  <a:cubicBezTo>
                    <a:pt x="45300" y="167"/>
                    <a:pt x="44944" y="1"/>
                    <a:pt x="445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36"/>
            <p:cNvSpPr/>
            <p:nvPr/>
          </p:nvSpPr>
          <p:spPr>
            <a:xfrm>
              <a:off x="336189" y="976911"/>
              <a:ext cx="1795894" cy="1820273"/>
            </a:xfrm>
            <a:custGeom>
              <a:avLst/>
              <a:gdLst/>
              <a:ahLst/>
              <a:cxnLst/>
              <a:rect l="l" t="t" r="r" b="b"/>
              <a:pathLst>
                <a:path w="88544" h="89746" extrusionOk="0">
                  <a:moveTo>
                    <a:pt x="44131" y="0"/>
                  </a:moveTo>
                  <a:lnTo>
                    <a:pt x="0" y="33258"/>
                  </a:lnTo>
                  <a:lnTo>
                    <a:pt x="46208" y="89415"/>
                  </a:lnTo>
                  <a:cubicBezTo>
                    <a:pt x="46378" y="89632"/>
                    <a:pt x="46632" y="89746"/>
                    <a:pt x="46886" y="89746"/>
                  </a:cubicBezTo>
                  <a:cubicBezTo>
                    <a:pt x="47053" y="89746"/>
                    <a:pt x="47219" y="89697"/>
                    <a:pt x="47362" y="89595"/>
                  </a:cubicBezTo>
                  <a:lnTo>
                    <a:pt x="88543" y="58952"/>
                  </a:lnTo>
                  <a:lnTo>
                    <a:pt x="4413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53" name="Google Shape;1853;p36"/>
            <p:cNvGrpSpPr/>
            <p:nvPr/>
          </p:nvGrpSpPr>
          <p:grpSpPr>
            <a:xfrm>
              <a:off x="1214129" y="978980"/>
              <a:ext cx="913828" cy="1211839"/>
              <a:chOff x="1214129" y="978980"/>
              <a:chExt cx="913828" cy="1211839"/>
            </a:xfrm>
          </p:grpSpPr>
          <p:sp>
            <p:nvSpPr>
              <p:cNvPr id="1854" name="Google Shape;1854;p36"/>
              <p:cNvSpPr/>
              <p:nvPr/>
            </p:nvSpPr>
            <p:spPr>
              <a:xfrm>
                <a:off x="1222973" y="978980"/>
                <a:ext cx="904985" cy="1199365"/>
              </a:xfrm>
              <a:custGeom>
                <a:avLst/>
                <a:gdLst/>
                <a:ahLst/>
                <a:cxnLst/>
                <a:rect l="l" t="t" r="r" b="b"/>
                <a:pathLst>
                  <a:path w="44619" h="59133" extrusionOk="0">
                    <a:moveTo>
                      <a:pt x="206" y="1"/>
                    </a:moveTo>
                    <a:lnTo>
                      <a:pt x="1" y="129"/>
                    </a:lnTo>
                    <a:lnTo>
                      <a:pt x="44439" y="59132"/>
                    </a:lnTo>
                    <a:lnTo>
                      <a:pt x="44618" y="58978"/>
                    </a:lnTo>
                    <a:lnTo>
                      <a:pt x="20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36"/>
              <p:cNvSpPr/>
              <p:nvPr/>
            </p:nvSpPr>
            <p:spPr>
              <a:xfrm>
                <a:off x="1214129" y="991475"/>
                <a:ext cx="904985" cy="1199345"/>
              </a:xfrm>
              <a:custGeom>
                <a:avLst/>
                <a:gdLst/>
                <a:ahLst/>
                <a:cxnLst/>
                <a:rect l="l" t="t" r="r" b="b"/>
                <a:pathLst>
                  <a:path w="44619" h="59132" extrusionOk="0">
                    <a:moveTo>
                      <a:pt x="206" y="0"/>
                    </a:moveTo>
                    <a:lnTo>
                      <a:pt x="1" y="154"/>
                    </a:lnTo>
                    <a:lnTo>
                      <a:pt x="44439" y="59132"/>
                    </a:lnTo>
                    <a:lnTo>
                      <a:pt x="44618" y="59003"/>
                    </a:lnTo>
                    <a:lnTo>
                      <a:pt x="20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56" name="Google Shape;1856;p36"/>
            <p:cNvSpPr/>
            <p:nvPr/>
          </p:nvSpPr>
          <p:spPr>
            <a:xfrm>
              <a:off x="334100" y="1004578"/>
              <a:ext cx="1741293" cy="1810882"/>
            </a:xfrm>
            <a:custGeom>
              <a:avLst/>
              <a:gdLst/>
              <a:ahLst/>
              <a:cxnLst/>
              <a:rect l="l" t="t" r="r" b="b"/>
              <a:pathLst>
                <a:path w="85852" h="89283" extrusionOk="0">
                  <a:moveTo>
                    <a:pt x="42828" y="0"/>
                  </a:moveTo>
                  <a:cubicBezTo>
                    <a:pt x="42573" y="0"/>
                    <a:pt x="42317" y="82"/>
                    <a:pt x="42106" y="252"/>
                  </a:cubicBezTo>
                  <a:lnTo>
                    <a:pt x="1" y="31946"/>
                  </a:lnTo>
                  <a:lnTo>
                    <a:pt x="43131" y="89282"/>
                  </a:lnTo>
                  <a:lnTo>
                    <a:pt x="85210" y="57588"/>
                  </a:lnTo>
                  <a:cubicBezTo>
                    <a:pt x="85749" y="57178"/>
                    <a:pt x="85851" y="56409"/>
                    <a:pt x="85441" y="55870"/>
                  </a:cubicBezTo>
                  <a:lnTo>
                    <a:pt x="43798" y="482"/>
                  </a:lnTo>
                  <a:cubicBezTo>
                    <a:pt x="43557" y="166"/>
                    <a:pt x="43192" y="0"/>
                    <a:pt x="428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36"/>
            <p:cNvSpPr/>
            <p:nvPr/>
          </p:nvSpPr>
          <p:spPr>
            <a:xfrm>
              <a:off x="373105" y="1605205"/>
              <a:ext cx="899265" cy="1180097"/>
            </a:xfrm>
            <a:custGeom>
              <a:avLst/>
              <a:gdLst/>
              <a:ahLst/>
              <a:cxnLst/>
              <a:rect l="l" t="t" r="r" b="b"/>
              <a:pathLst>
                <a:path w="44337" h="58183" extrusionOk="0">
                  <a:moveTo>
                    <a:pt x="1155" y="0"/>
                  </a:moveTo>
                  <a:lnTo>
                    <a:pt x="1" y="872"/>
                  </a:lnTo>
                  <a:lnTo>
                    <a:pt x="43157" y="58183"/>
                  </a:lnTo>
                  <a:lnTo>
                    <a:pt x="44337" y="57311"/>
                  </a:lnTo>
                  <a:lnTo>
                    <a:pt x="115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36"/>
            <p:cNvSpPr/>
            <p:nvPr/>
          </p:nvSpPr>
          <p:spPr>
            <a:xfrm>
              <a:off x="762685" y="1424197"/>
              <a:ext cx="916931" cy="993396"/>
            </a:xfrm>
            <a:custGeom>
              <a:avLst/>
              <a:gdLst/>
              <a:ahLst/>
              <a:cxnLst/>
              <a:rect l="l" t="t" r="r" b="b"/>
              <a:pathLst>
                <a:path w="45208" h="48978" extrusionOk="0">
                  <a:moveTo>
                    <a:pt x="19206" y="1"/>
                  </a:moveTo>
                  <a:lnTo>
                    <a:pt x="0" y="14463"/>
                  </a:lnTo>
                  <a:lnTo>
                    <a:pt x="26001" y="48978"/>
                  </a:lnTo>
                  <a:lnTo>
                    <a:pt x="45208" y="34515"/>
                  </a:lnTo>
                  <a:lnTo>
                    <a:pt x="1920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9" name="Google Shape;1859;p36"/>
          <p:cNvGrpSpPr/>
          <p:nvPr/>
        </p:nvGrpSpPr>
        <p:grpSpPr>
          <a:xfrm rot="-6973059">
            <a:off x="7416467" y="3716414"/>
            <a:ext cx="1617325" cy="2466075"/>
            <a:chOff x="7518282" y="2373612"/>
            <a:chExt cx="1544209" cy="2355088"/>
          </a:xfrm>
        </p:grpSpPr>
        <p:sp>
          <p:nvSpPr>
            <p:cNvPr id="1860" name="Google Shape;1860;p36"/>
            <p:cNvSpPr/>
            <p:nvPr/>
          </p:nvSpPr>
          <p:spPr>
            <a:xfrm rot="718822">
              <a:off x="7689615" y="3249120"/>
              <a:ext cx="1111866" cy="1379201"/>
            </a:xfrm>
            <a:custGeom>
              <a:avLst/>
              <a:gdLst/>
              <a:ahLst/>
              <a:cxnLst/>
              <a:rect l="l" t="t" r="r" b="b"/>
              <a:pathLst>
                <a:path w="48158" h="59737" extrusionOk="0">
                  <a:moveTo>
                    <a:pt x="39340" y="1"/>
                  </a:moveTo>
                  <a:cubicBezTo>
                    <a:pt x="38303" y="1"/>
                    <a:pt x="37263" y="153"/>
                    <a:pt x="36285" y="451"/>
                  </a:cubicBezTo>
                  <a:cubicBezTo>
                    <a:pt x="32695" y="1579"/>
                    <a:pt x="29823" y="4272"/>
                    <a:pt x="27259" y="7016"/>
                  </a:cubicBezTo>
                  <a:cubicBezTo>
                    <a:pt x="20361" y="14401"/>
                    <a:pt x="14874" y="22940"/>
                    <a:pt x="10489" y="32043"/>
                  </a:cubicBezTo>
                  <a:cubicBezTo>
                    <a:pt x="8976" y="35197"/>
                    <a:pt x="7591" y="37427"/>
                    <a:pt x="5873" y="40505"/>
                  </a:cubicBezTo>
                  <a:cubicBezTo>
                    <a:pt x="2185" y="47138"/>
                    <a:pt x="1874" y="57072"/>
                    <a:pt x="8" y="59727"/>
                  </a:cubicBezTo>
                  <a:lnTo>
                    <a:pt x="8" y="59727"/>
                  </a:lnTo>
                  <a:cubicBezTo>
                    <a:pt x="9880" y="45729"/>
                    <a:pt x="25415" y="30630"/>
                    <a:pt x="38721" y="19888"/>
                  </a:cubicBezTo>
                  <a:cubicBezTo>
                    <a:pt x="41311" y="17811"/>
                    <a:pt x="44029" y="15708"/>
                    <a:pt x="45773" y="12888"/>
                  </a:cubicBezTo>
                  <a:cubicBezTo>
                    <a:pt x="47542" y="10041"/>
                    <a:pt x="48157" y="6246"/>
                    <a:pt x="46388" y="3426"/>
                  </a:cubicBezTo>
                  <a:cubicBezTo>
                    <a:pt x="44910" y="1106"/>
                    <a:pt x="42136" y="1"/>
                    <a:pt x="39340" y="1"/>
                  </a:cubicBezTo>
                  <a:close/>
                  <a:moveTo>
                    <a:pt x="8" y="59727"/>
                  </a:moveTo>
                  <a:lnTo>
                    <a:pt x="8" y="59727"/>
                  </a:lnTo>
                  <a:cubicBezTo>
                    <a:pt x="5" y="59730"/>
                    <a:pt x="3" y="59733"/>
                    <a:pt x="1" y="59736"/>
                  </a:cubicBezTo>
                  <a:lnTo>
                    <a:pt x="1" y="59736"/>
                  </a:lnTo>
                  <a:cubicBezTo>
                    <a:pt x="3" y="59733"/>
                    <a:pt x="5" y="59730"/>
                    <a:pt x="8" y="597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36"/>
            <p:cNvSpPr/>
            <p:nvPr/>
          </p:nvSpPr>
          <p:spPr>
            <a:xfrm rot="718822">
              <a:off x="7649292" y="3211149"/>
              <a:ext cx="1111843" cy="1378947"/>
            </a:xfrm>
            <a:custGeom>
              <a:avLst/>
              <a:gdLst/>
              <a:ahLst/>
              <a:cxnLst/>
              <a:rect l="l" t="t" r="r" b="b"/>
              <a:pathLst>
                <a:path w="48157" h="59726" extrusionOk="0">
                  <a:moveTo>
                    <a:pt x="39365" y="0"/>
                  </a:moveTo>
                  <a:cubicBezTo>
                    <a:pt x="38317" y="0"/>
                    <a:pt x="37267" y="157"/>
                    <a:pt x="36285" y="466"/>
                  </a:cubicBezTo>
                  <a:cubicBezTo>
                    <a:pt x="32695" y="1569"/>
                    <a:pt x="29823" y="4261"/>
                    <a:pt x="27258" y="7005"/>
                  </a:cubicBezTo>
                  <a:cubicBezTo>
                    <a:pt x="20361" y="14390"/>
                    <a:pt x="14873" y="22929"/>
                    <a:pt x="10488" y="32032"/>
                  </a:cubicBezTo>
                  <a:cubicBezTo>
                    <a:pt x="8975" y="35186"/>
                    <a:pt x="7591" y="37417"/>
                    <a:pt x="5873" y="40494"/>
                  </a:cubicBezTo>
                  <a:cubicBezTo>
                    <a:pt x="2180" y="47161"/>
                    <a:pt x="1872" y="57085"/>
                    <a:pt x="1" y="59726"/>
                  </a:cubicBezTo>
                  <a:lnTo>
                    <a:pt x="1" y="59726"/>
                  </a:lnTo>
                  <a:cubicBezTo>
                    <a:pt x="9873" y="45751"/>
                    <a:pt x="25412" y="30622"/>
                    <a:pt x="38721" y="19878"/>
                  </a:cubicBezTo>
                  <a:cubicBezTo>
                    <a:pt x="41310" y="17801"/>
                    <a:pt x="44029" y="15698"/>
                    <a:pt x="45772" y="12877"/>
                  </a:cubicBezTo>
                  <a:cubicBezTo>
                    <a:pt x="47542" y="10031"/>
                    <a:pt x="48157" y="6236"/>
                    <a:pt x="46362" y="3415"/>
                  </a:cubicBezTo>
                  <a:cubicBezTo>
                    <a:pt x="44909" y="1106"/>
                    <a:pt x="42145" y="0"/>
                    <a:pt x="393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36"/>
            <p:cNvSpPr/>
            <p:nvPr/>
          </p:nvSpPr>
          <p:spPr>
            <a:xfrm rot="718822">
              <a:off x="8428587" y="3328473"/>
              <a:ext cx="409048" cy="200495"/>
            </a:xfrm>
            <a:custGeom>
              <a:avLst/>
              <a:gdLst/>
              <a:ahLst/>
              <a:cxnLst/>
              <a:rect l="l" t="t" r="r" b="b"/>
              <a:pathLst>
                <a:path w="17717" h="8684" extrusionOk="0">
                  <a:moveTo>
                    <a:pt x="13244" y="85"/>
                  </a:moveTo>
                  <a:cubicBezTo>
                    <a:pt x="13109" y="85"/>
                    <a:pt x="12983" y="218"/>
                    <a:pt x="13050" y="351"/>
                  </a:cubicBezTo>
                  <a:cubicBezTo>
                    <a:pt x="13050" y="377"/>
                    <a:pt x="13075" y="403"/>
                    <a:pt x="13101" y="428"/>
                  </a:cubicBezTo>
                  <a:cubicBezTo>
                    <a:pt x="13139" y="454"/>
                    <a:pt x="13184" y="467"/>
                    <a:pt x="13229" y="467"/>
                  </a:cubicBezTo>
                  <a:cubicBezTo>
                    <a:pt x="13274" y="467"/>
                    <a:pt x="13319" y="454"/>
                    <a:pt x="13357" y="428"/>
                  </a:cubicBezTo>
                  <a:cubicBezTo>
                    <a:pt x="13511" y="351"/>
                    <a:pt x="13460" y="146"/>
                    <a:pt x="13306" y="95"/>
                  </a:cubicBezTo>
                  <a:cubicBezTo>
                    <a:pt x="13285" y="88"/>
                    <a:pt x="13264" y="85"/>
                    <a:pt x="13244" y="85"/>
                  </a:cubicBezTo>
                  <a:close/>
                  <a:moveTo>
                    <a:pt x="9983" y="0"/>
                  </a:moveTo>
                  <a:cubicBezTo>
                    <a:pt x="9903" y="0"/>
                    <a:pt x="9827" y="28"/>
                    <a:pt x="9767" y="95"/>
                  </a:cubicBezTo>
                  <a:cubicBezTo>
                    <a:pt x="9742" y="121"/>
                    <a:pt x="9716" y="172"/>
                    <a:pt x="9690" y="223"/>
                  </a:cubicBezTo>
                  <a:cubicBezTo>
                    <a:pt x="9639" y="403"/>
                    <a:pt x="9690" y="582"/>
                    <a:pt x="9844" y="685"/>
                  </a:cubicBezTo>
                  <a:cubicBezTo>
                    <a:pt x="9910" y="731"/>
                    <a:pt x="9982" y="752"/>
                    <a:pt x="10050" y="752"/>
                  </a:cubicBezTo>
                  <a:cubicBezTo>
                    <a:pt x="10249" y="752"/>
                    <a:pt x="10428" y="580"/>
                    <a:pt x="10408" y="351"/>
                  </a:cubicBezTo>
                  <a:cubicBezTo>
                    <a:pt x="10390" y="169"/>
                    <a:pt x="10178" y="0"/>
                    <a:pt x="9983" y="0"/>
                  </a:cubicBezTo>
                  <a:close/>
                  <a:moveTo>
                    <a:pt x="7556" y="654"/>
                  </a:moveTo>
                  <a:cubicBezTo>
                    <a:pt x="7486" y="654"/>
                    <a:pt x="7412" y="721"/>
                    <a:pt x="7434" y="787"/>
                  </a:cubicBezTo>
                  <a:lnTo>
                    <a:pt x="7434" y="813"/>
                  </a:lnTo>
                  <a:cubicBezTo>
                    <a:pt x="7460" y="839"/>
                    <a:pt x="7460" y="839"/>
                    <a:pt x="7460" y="839"/>
                  </a:cubicBezTo>
                  <a:cubicBezTo>
                    <a:pt x="7485" y="864"/>
                    <a:pt x="7517" y="877"/>
                    <a:pt x="7546" y="877"/>
                  </a:cubicBezTo>
                  <a:cubicBezTo>
                    <a:pt x="7575" y="877"/>
                    <a:pt x="7601" y="864"/>
                    <a:pt x="7613" y="839"/>
                  </a:cubicBezTo>
                  <a:cubicBezTo>
                    <a:pt x="7690" y="787"/>
                    <a:pt x="7690" y="685"/>
                    <a:pt x="7588" y="659"/>
                  </a:cubicBezTo>
                  <a:cubicBezTo>
                    <a:pt x="7578" y="656"/>
                    <a:pt x="7567" y="654"/>
                    <a:pt x="7556" y="654"/>
                  </a:cubicBezTo>
                  <a:close/>
                  <a:moveTo>
                    <a:pt x="12799" y="1638"/>
                  </a:moveTo>
                  <a:cubicBezTo>
                    <a:pt x="12396" y="1638"/>
                    <a:pt x="11973" y="2067"/>
                    <a:pt x="12178" y="2454"/>
                  </a:cubicBezTo>
                  <a:lnTo>
                    <a:pt x="12152" y="2454"/>
                  </a:lnTo>
                  <a:cubicBezTo>
                    <a:pt x="12203" y="2531"/>
                    <a:pt x="12255" y="2582"/>
                    <a:pt x="12306" y="2634"/>
                  </a:cubicBezTo>
                  <a:cubicBezTo>
                    <a:pt x="12435" y="2734"/>
                    <a:pt x="12595" y="2786"/>
                    <a:pt x="12756" y="2786"/>
                  </a:cubicBezTo>
                  <a:cubicBezTo>
                    <a:pt x="12885" y="2786"/>
                    <a:pt x="13013" y="2753"/>
                    <a:pt x="13127" y="2685"/>
                  </a:cubicBezTo>
                  <a:cubicBezTo>
                    <a:pt x="13511" y="2403"/>
                    <a:pt x="13409" y="1787"/>
                    <a:pt x="12947" y="1659"/>
                  </a:cubicBezTo>
                  <a:cubicBezTo>
                    <a:pt x="12899" y="1645"/>
                    <a:pt x="12849" y="1638"/>
                    <a:pt x="12799" y="1638"/>
                  </a:cubicBezTo>
                  <a:close/>
                  <a:moveTo>
                    <a:pt x="6278" y="2155"/>
                  </a:moveTo>
                  <a:cubicBezTo>
                    <a:pt x="6196" y="2155"/>
                    <a:pt x="6115" y="2183"/>
                    <a:pt x="6049" y="2249"/>
                  </a:cubicBezTo>
                  <a:lnTo>
                    <a:pt x="6075" y="2249"/>
                  </a:lnTo>
                  <a:cubicBezTo>
                    <a:pt x="6049" y="2275"/>
                    <a:pt x="6024" y="2326"/>
                    <a:pt x="5998" y="2377"/>
                  </a:cubicBezTo>
                  <a:cubicBezTo>
                    <a:pt x="5947" y="2557"/>
                    <a:pt x="5998" y="2736"/>
                    <a:pt x="6152" y="2839"/>
                  </a:cubicBezTo>
                  <a:cubicBezTo>
                    <a:pt x="6212" y="2886"/>
                    <a:pt x="6279" y="2906"/>
                    <a:pt x="6345" y="2906"/>
                  </a:cubicBezTo>
                  <a:cubicBezTo>
                    <a:pt x="6532" y="2906"/>
                    <a:pt x="6709" y="2740"/>
                    <a:pt x="6690" y="2531"/>
                  </a:cubicBezTo>
                  <a:cubicBezTo>
                    <a:pt x="6690" y="2330"/>
                    <a:pt x="6481" y="2155"/>
                    <a:pt x="6278" y="2155"/>
                  </a:cubicBezTo>
                  <a:close/>
                  <a:moveTo>
                    <a:pt x="15296" y="2488"/>
                  </a:moveTo>
                  <a:cubicBezTo>
                    <a:pt x="15012" y="2488"/>
                    <a:pt x="14712" y="2798"/>
                    <a:pt x="14870" y="3070"/>
                  </a:cubicBezTo>
                  <a:cubicBezTo>
                    <a:pt x="14896" y="3121"/>
                    <a:pt x="14922" y="3146"/>
                    <a:pt x="14947" y="3198"/>
                  </a:cubicBezTo>
                  <a:cubicBezTo>
                    <a:pt x="15046" y="3268"/>
                    <a:pt x="15152" y="3308"/>
                    <a:pt x="15258" y="3308"/>
                  </a:cubicBezTo>
                  <a:cubicBezTo>
                    <a:pt x="15344" y="3308"/>
                    <a:pt x="15430" y="3281"/>
                    <a:pt x="15511" y="3223"/>
                  </a:cubicBezTo>
                  <a:cubicBezTo>
                    <a:pt x="15793" y="3044"/>
                    <a:pt x="15716" y="2608"/>
                    <a:pt x="15409" y="2505"/>
                  </a:cubicBezTo>
                  <a:cubicBezTo>
                    <a:pt x="15372" y="2493"/>
                    <a:pt x="15334" y="2488"/>
                    <a:pt x="15296" y="2488"/>
                  </a:cubicBezTo>
                  <a:close/>
                  <a:moveTo>
                    <a:pt x="3455" y="3035"/>
                  </a:moveTo>
                  <a:cubicBezTo>
                    <a:pt x="3318" y="3035"/>
                    <a:pt x="3186" y="3190"/>
                    <a:pt x="3254" y="3326"/>
                  </a:cubicBezTo>
                  <a:cubicBezTo>
                    <a:pt x="3254" y="3352"/>
                    <a:pt x="3280" y="3352"/>
                    <a:pt x="3306" y="3377"/>
                  </a:cubicBezTo>
                  <a:cubicBezTo>
                    <a:pt x="3348" y="3420"/>
                    <a:pt x="3398" y="3439"/>
                    <a:pt x="3447" y="3439"/>
                  </a:cubicBezTo>
                  <a:cubicBezTo>
                    <a:pt x="3488" y="3439"/>
                    <a:pt x="3527" y="3426"/>
                    <a:pt x="3562" y="3403"/>
                  </a:cubicBezTo>
                  <a:cubicBezTo>
                    <a:pt x="3690" y="3300"/>
                    <a:pt x="3665" y="3095"/>
                    <a:pt x="3511" y="3044"/>
                  </a:cubicBezTo>
                  <a:cubicBezTo>
                    <a:pt x="3492" y="3038"/>
                    <a:pt x="3474" y="3035"/>
                    <a:pt x="3455" y="3035"/>
                  </a:cubicBezTo>
                  <a:close/>
                  <a:moveTo>
                    <a:pt x="10101" y="2744"/>
                  </a:moveTo>
                  <a:cubicBezTo>
                    <a:pt x="10028" y="2744"/>
                    <a:pt x="9956" y="2766"/>
                    <a:pt x="9894" y="2817"/>
                  </a:cubicBezTo>
                  <a:lnTo>
                    <a:pt x="9894" y="2817"/>
                  </a:lnTo>
                  <a:cubicBezTo>
                    <a:pt x="9894" y="2816"/>
                    <a:pt x="9895" y="2815"/>
                    <a:pt x="9896" y="2813"/>
                  </a:cubicBezTo>
                  <a:lnTo>
                    <a:pt x="9896" y="2813"/>
                  </a:lnTo>
                  <a:lnTo>
                    <a:pt x="9870" y="2839"/>
                  </a:lnTo>
                  <a:cubicBezTo>
                    <a:pt x="9878" y="2831"/>
                    <a:pt x="9886" y="2824"/>
                    <a:pt x="9894" y="2817"/>
                  </a:cubicBezTo>
                  <a:lnTo>
                    <a:pt x="9894" y="2817"/>
                  </a:lnTo>
                  <a:cubicBezTo>
                    <a:pt x="9869" y="2867"/>
                    <a:pt x="9844" y="2916"/>
                    <a:pt x="9819" y="2941"/>
                  </a:cubicBezTo>
                  <a:cubicBezTo>
                    <a:pt x="9767" y="3121"/>
                    <a:pt x="9819" y="3300"/>
                    <a:pt x="9973" y="3429"/>
                  </a:cubicBezTo>
                  <a:cubicBezTo>
                    <a:pt x="10030" y="3467"/>
                    <a:pt x="10094" y="3485"/>
                    <a:pt x="10158" y="3485"/>
                  </a:cubicBezTo>
                  <a:cubicBezTo>
                    <a:pt x="10348" y="3485"/>
                    <a:pt x="10530" y="3326"/>
                    <a:pt x="10511" y="3095"/>
                  </a:cubicBezTo>
                  <a:cubicBezTo>
                    <a:pt x="10511" y="2913"/>
                    <a:pt x="10304" y="2744"/>
                    <a:pt x="10101" y="2744"/>
                  </a:cubicBezTo>
                  <a:close/>
                  <a:moveTo>
                    <a:pt x="14770" y="4548"/>
                  </a:moveTo>
                  <a:cubicBezTo>
                    <a:pt x="14646" y="4548"/>
                    <a:pt x="14495" y="4700"/>
                    <a:pt x="14563" y="4813"/>
                  </a:cubicBezTo>
                  <a:cubicBezTo>
                    <a:pt x="14588" y="4839"/>
                    <a:pt x="14588" y="4865"/>
                    <a:pt x="14614" y="4890"/>
                  </a:cubicBezTo>
                  <a:cubicBezTo>
                    <a:pt x="14661" y="4922"/>
                    <a:pt x="14719" y="4944"/>
                    <a:pt x="14780" y="4944"/>
                  </a:cubicBezTo>
                  <a:cubicBezTo>
                    <a:pt x="14818" y="4944"/>
                    <a:pt x="14857" y="4935"/>
                    <a:pt x="14896" y="4916"/>
                  </a:cubicBezTo>
                  <a:cubicBezTo>
                    <a:pt x="15024" y="4813"/>
                    <a:pt x="14998" y="4608"/>
                    <a:pt x="14819" y="4557"/>
                  </a:cubicBezTo>
                  <a:cubicBezTo>
                    <a:pt x="14804" y="4551"/>
                    <a:pt x="14787" y="4548"/>
                    <a:pt x="14770" y="4548"/>
                  </a:cubicBezTo>
                  <a:close/>
                  <a:moveTo>
                    <a:pt x="4573" y="4622"/>
                  </a:moveTo>
                  <a:cubicBezTo>
                    <a:pt x="4312" y="4622"/>
                    <a:pt x="4040" y="4894"/>
                    <a:pt x="4177" y="5147"/>
                  </a:cubicBezTo>
                  <a:cubicBezTo>
                    <a:pt x="4203" y="5172"/>
                    <a:pt x="4229" y="5224"/>
                    <a:pt x="4254" y="5249"/>
                  </a:cubicBezTo>
                  <a:cubicBezTo>
                    <a:pt x="4344" y="5324"/>
                    <a:pt x="4451" y="5364"/>
                    <a:pt x="4555" y="5364"/>
                  </a:cubicBezTo>
                  <a:cubicBezTo>
                    <a:pt x="4630" y="5364"/>
                    <a:pt x="4703" y="5343"/>
                    <a:pt x="4767" y="5300"/>
                  </a:cubicBezTo>
                  <a:cubicBezTo>
                    <a:pt x="5024" y="5121"/>
                    <a:pt x="4972" y="4711"/>
                    <a:pt x="4665" y="4634"/>
                  </a:cubicBezTo>
                  <a:cubicBezTo>
                    <a:pt x="4635" y="4626"/>
                    <a:pt x="4604" y="4622"/>
                    <a:pt x="4573" y="4622"/>
                  </a:cubicBezTo>
                  <a:close/>
                  <a:moveTo>
                    <a:pt x="8987" y="4400"/>
                  </a:moveTo>
                  <a:cubicBezTo>
                    <a:pt x="8604" y="4400"/>
                    <a:pt x="8182" y="4821"/>
                    <a:pt x="8383" y="5224"/>
                  </a:cubicBezTo>
                  <a:cubicBezTo>
                    <a:pt x="8408" y="5275"/>
                    <a:pt x="8460" y="5352"/>
                    <a:pt x="8537" y="5403"/>
                  </a:cubicBezTo>
                  <a:cubicBezTo>
                    <a:pt x="8665" y="5503"/>
                    <a:pt x="8818" y="5555"/>
                    <a:pt x="8972" y="5555"/>
                  </a:cubicBezTo>
                  <a:cubicBezTo>
                    <a:pt x="9094" y="5555"/>
                    <a:pt x="9218" y="5522"/>
                    <a:pt x="9331" y="5454"/>
                  </a:cubicBezTo>
                  <a:cubicBezTo>
                    <a:pt x="9716" y="5172"/>
                    <a:pt x="9614" y="4557"/>
                    <a:pt x="9152" y="4429"/>
                  </a:cubicBezTo>
                  <a:cubicBezTo>
                    <a:pt x="9099" y="4409"/>
                    <a:pt x="9044" y="4400"/>
                    <a:pt x="8987" y="4400"/>
                  </a:cubicBezTo>
                  <a:close/>
                  <a:moveTo>
                    <a:pt x="16985" y="4741"/>
                  </a:moveTo>
                  <a:cubicBezTo>
                    <a:pt x="16596" y="4741"/>
                    <a:pt x="16152" y="5169"/>
                    <a:pt x="16358" y="5557"/>
                  </a:cubicBezTo>
                  <a:cubicBezTo>
                    <a:pt x="16409" y="5634"/>
                    <a:pt x="16460" y="5685"/>
                    <a:pt x="16511" y="5736"/>
                  </a:cubicBezTo>
                  <a:cubicBezTo>
                    <a:pt x="16640" y="5836"/>
                    <a:pt x="16793" y="5889"/>
                    <a:pt x="16947" y="5889"/>
                  </a:cubicBezTo>
                  <a:cubicBezTo>
                    <a:pt x="17069" y="5889"/>
                    <a:pt x="17193" y="5856"/>
                    <a:pt x="17306" y="5788"/>
                  </a:cubicBezTo>
                  <a:cubicBezTo>
                    <a:pt x="17717" y="5506"/>
                    <a:pt x="17614" y="4890"/>
                    <a:pt x="17127" y="4762"/>
                  </a:cubicBezTo>
                  <a:cubicBezTo>
                    <a:pt x="17081" y="4748"/>
                    <a:pt x="17034" y="4741"/>
                    <a:pt x="16985" y="4741"/>
                  </a:cubicBezTo>
                  <a:close/>
                  <a:moveTo>
                    <a:pt x="6587" y="6245"/>
                  </a:moveTo>
                  <a:cubicBezTo>
                    <a:pt x="6511" y="6245"/>
                    <a:pt x="6414" y="6334"/>
                    <a:pt x="6460" y="6403"/>
                  </a:cubicBezTo>
                  <a:cubicBezTo>
                    <a:pt x="6460" y="6429"/>
                    <a:pt x="6485" y="6429"/>
                    <a:pt x="6485" y="6454"/>
                  </a:cubicBezTo>
                  <a:cubicBezTo>
                    <a:pt x="6511" y="6467"/>
                    <a:pt x="6536" y="6474"/>
                    <a:pt x="6562" y="6474"/>
                  </a:cubicBezTo>
                  <a:cubicBezTo>
                    <a:pt x="6588" y="6474"/>
                    <a:pt x="6613" y="6467"/>
                    <a:pt x="6639" y="6454"/>
                  </a:cubicBezTo>
                  <a:cubicBezTo>
                    <a:pt x="6716" y="6403"/>
                    <a:pt x="6690" y="6275"/>
                    <a:pt x="6613" y="6249"/>
                  </a:cubicBezTo>
                  <a:cubicBezTo>
                    <a:pt x="6605" y="6246"/>
                    <a:pt x="6596" y="6245"/>
                    <a:pt x="6587" y="6245"/>
                  </a:cubicBezTo>
                  <a:close/>
                  <a:moveTo>
                    <a:pt x="813" y="5837"/>
                  </a:moveTo>
                  <a:cubicBezTo>
                    <a:pt x="428" y="5837"/>
                    <a:pt x="1" y="6278"/>
                    <a:pt x="203" y="6659"/>
                  </a:cubicBezTo>
                  <a:cubicBezTo>
                    <a:pt x="228" y="6711"/>
                    <a:pt x="280" y="6788"/>
                    <a:pt x="357" y="6839"/>
                  </a:cubicBezTo>
                  <a:cubicBezTo>
                    <a:pt x="485" y="6939"/>
                    <a:pt x="638" y="6991"/>
                    <a:pt x="792" y="6991"/>
                  </a:cubicBezTo>
                  <a:cubicBezTo>
                    <a:pt x="915" y="6991"/>
                    <a:pt x="1038" y="6958"/>
                    <a:pt x="1152" y="6890"/>
                  </a:cubicBezTo>
                  <a:cubicBezTo>
                    <a:pt x="1536" y="6608"/>
                    <a:pt x="1434" y="5993"/>
                    <a:pt x="972" y="5865"/>
                  </a:cubicBezTo>
                  <a:cubicBezTo>
                    <a:pt x="921" y="5845"/>
                    <a:pt x="868" y="5837"/>
                    <a:pt x="813" y="5837"/>
                  </a:cubicBezTo>
                  <a:close/>
                  <a:moveTo>
                    <a:pt x="8010" y="7201"/>
                  </a:moveTo>
                  <a:cubicBezTo>
                    <a:pt x="7933" y="7201"/>
                    <a:pt x="7856" y="7225"/>
                    <a:pt x="7791" y="7279"/>
                  </a:cubicBezTo>
                  <a:lnTo>
                    <a:pt x="7791" y="7279"/>
                  </a:lnTo>
                  <a:cubicBezTo>
                    <a:pt x="7792" y="7278"/>
                    <a:pt x="7792" y="7276"/>
                    <a:pt x="7793" y="7275"/>
                  </a:cubicBezTo>
                  <a:lnTo>
                    <a:pt x="7793" y="7275"/>
                  </a:lnTo>
                  <a:lnTo>
                    <a:pt x="7767" y="7301"/>
                  </a:lnTo>
                  <a:cubicBezTo>
                    <a:pt x="7775" y="7293"/>
                    <a:pt x="7783" y="7286"/>
                    <a:pt x="7791" y="7279"/>
                  </a:cubicBezTo>
                  <a:lnTo>
                    <a:pt x="7791" y="7279"/>
                  </a:lnTo>
                  <a:cubicBezTo>
                    <a:pt x="7766" y="7328"/>
                    <a:pt x="7741" y="7353"/>
                    <a:pt x="7716" y="7403"/>
                  </a:cubicBezTo>
                  <a:cubicBezTo>
                    <a:pt x="7665" y="7583"/>
                    <a:pt x="7716" y="7762"/>
                    <a:pt x="7870" y="7890"/>
                  </a:cubicBezTo>
                  <a:cubicBezTo>
                    <a:pt x="7928" y="7929"/>
                    <a:pt x="7992" y="7946"/>
                    <a:pt x="8055" y="7946"/>
                  </a:cubicBezTo>
                  <a:cubicBezTo>
                    <a:pt x="8245" y="7946"/>
                    <a:pt x="8428" y="7788"/>
                    <a:pt x="8408" y="7557"/>
                  </a:cubicBezTo>
                  <a:cubicBezTo>
                    <a:pt x="8408" y="7360"/>
                    <a:pt x="8209" y="7201"/>
                    <a:pt x="8010" y="7201"/>
                  </a:cubicBezTo>
                  <a:close/>
                  <a:moveTo>
                    <a:pt x="4446" y="7536"/>
                  </a:moveTo>
                  <a:cubicBezTo>
                    <a:pt x="4057" y="7536"/>
                    <a:pt x="3613" y="7964"/>
                    <a:pt x="3818" y="8352"/>
                  </a:cubicBezTo>
                  <a:cubicBezTo>
                    <a:pt x="3844" y="8429"/>
                    <a:pt x="3895" y="8480"/>
                    <a:pt x="3972" y="8531"/>
                  </a:cubicBezTo>
                  <a:cubicBezTo>
                    <a:pt x="4087" y="8631"/>
                    <a:pt x="4241" y="8684"/>
                    <a:pt x="4399" y="8684"/>
                  </a:cubicBezTo>
                  <a:cubicBezTo>
                    <a:pt x="4525" y="8684"/>
                    <a:pt x="4654" y="8651"/>
                    <a:pt x="4767" y="8583"/>
                  </a:cubicBezTo>
                  <a:cubicBezTo>
                    <a:pt x="5152" y="8301"/>
                    <a:pt x="5049" y="7685"/>
                    <a:pt x="4588" y="7557"/>
                  </a:cubicBezTo>
                  <a:cubicBezTo>
                    <a:pt x="4542" y="7543"/>
                    <a:pt x="4495" y="7536"/>
                    <a:pt x="4446" y="753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36"/>
            <p:cNvSpPr/>
            <p:nvPr/>
          </p:nvSpPr>
          <p:spPr>
            <a:xfrm rot="718822">
              <a:off x="7632882" y="3365539"/>
              <a:ext cx="918528" cy="1181592"/>
            </a:xfrm>
            <a:custGeom>
              <a:avLst/>
              <a:gdLst/>
              <a:ahLst/>
              <a:cxnLst/>
              <a:rect l="l" t="t" r="r" b="b"/>
              <a:pathLst>
                <a:path w="39784" h="51178" extrusionOk="0">
                  <a:moveTo>
                    <a:pt x="39268" y="0"/>
                  </a:moveTo>
                  <a:cubicBezTo>
                    <a:pt x="39198" y="0"/>
                    <a:pt x="39125" y="22"/>
                    <a:pt x="39054" y="72"/>
                  </a:cubicBezTo>
                  <a:cubicBezTo>
                    <a:pt x="26772" y="10380"/>
                    <a:pt x="10053" y="27535"/>
                    <a:pt x="104" y="50665"/>
                  </a:cubicBezTo>
                  <a:cubicBezTo>
                    <a:pt x="1" y="50895"/>
                    <a:pt x="180" y="51152"/>
                    <a:pt x="437" y="51177"/>
                  </a:cubicBezTo>
                  <a:cubicBezTo>
                    <a:pt x="565" y="51177"/>
                    <a:pt x="668" y="51075"/>
                    <a:pt x="719" y="50972"/>
                  </a:cubicBezTo>
                  <a:cubicBezTo>
                    <a:pt x="10668" y="27945"/>
                    <a:pt x="27310" y="10868"/>
                    <a:pt x="39516" y="611"/>
                  </a:cubicBezTo>
                  <a:cubicBezTo>
                    <a:pt x="39784" y="363"/>
                    <a:pt x="39555" y="0"/>
                    <a:pt x="39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36"/>
            <p:cNvSpPr/>
            <p:nvPr/>
          </p:nvSpPr>
          <p:spPr>
            <a:xfrm rot="718822">
              <a:off x="8009603" y="2528280"/>
              <a:ext cx="906430" cy="1506230"/>
            </a:xfrm>
            <a:custGeom>
              <a:avLst/>
              <a:gdLst/>
              <a:ahLst/>
              <a:cxnLst/>
              <a:rect l="l" t="t" r="r" b="b"/>
              <a:pathLst>
                <a:path w="39260" h="65239" extrusionOk="0">
                  <a:moveTo>
                    <a:pt x="31193" y="1"/>
                  </a:moveTo>
                  <a:cubicBezTo>
                    <a:pt x="29629" y="1"/>
                    <a:pt x="28036" y="370"/>
                    <a:pt x="26643" y="1056"/>
                  </a:cubicBezTo>
                  <a:cubicBezTo>
                    <a:pt x="23259" y="2722"/>
                    <a:pt x="20848" y="5825"/>
                    <a:pt x="18746" y="8953"/>
                  </a:cubicBezTo>
                  <a:lnTo>
                    <a:pt x="18746" y="8928"/>
                  </a:lnTo>
                  <a:cubicBezTo>
                    <a:pt x="13079" y="17313"/>
                    <a:pt x="9001" y="26595"/>
                    <a:pt x="6078" y="36263"/>
                  </a:cubicBezTo>
                  <a:cubicBezTo>
                    <a:pt x="5078" y="39622"/>
                    <a:pt x="4027" y="42058"/>
                    <a:pt x="2822" y="45340"/>
                  </a:cubicBezTo>
                  <a:cubicBezTo>
                    <a:pt x="214" y="52473"/>
                    <a:pt x="1430" y="62307"/>
                    <a:pt x="14" y="65213"/>
                  </a:cubicBezTo>
                  <a:lnTo>
                    <a:pt x="14" y="65213"/>
                  </a:lnTo>
                  <a:cubicBezTo>
                    <a:pt x="7580" y="49885"/>
                    <a:pt x="20598" y="32563"/>
                    <a:pt x="32080" y="19877"/>
                  </a:cubicBezTo>
                  <a:cubicBezTo>
                    <a:pt x="34310" y="17415"/>
                    <a:pt x="36644" y="14928"/>
                    <a:pt x="37952" y="11851"/>
                  </a:cubicBezTo>
                  <a:cubicBezTo>
                    <a:pt x="39234" y="8800"/>
                    <a:pt x="39259" y="4928"/>
                    <a:pt x="37054" y="2415"/>
                  </a:cubicBezTo>
                  <a:cubicBezTo>
                    <a:pt x="35606" y="755"/>
                    <a:pt x="33429" y="1"/>
                    <a:pt x="31193" y="1"/>
                  </a:cubicBezTo>
                  <a:close/>
                  <a:moveTo>
                    <a:pt x="14" y="65213"/>
                  </a:moveTo>
                  <a:lnTo>
                    <a:pt x="14" y="65213"/>
                  </a:lnTo>
                  <a:cubicBezTo>
                    <a:pt x="10" y="65221"/>
                    <a:pt x="5" y="65230"/>
                    <a:pt x="1" y="65239"/>
                  </a:cubicBezTo>
                  <a:cubicBezTo>
                    <a:pt x="5" y="65230"/>
                    <a:pt x="10" y="65221"/>
                    <a:pt x="14" y="652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36"/>
            <p:cNvSpPr/>
            <p:nvPr/>
          </p:nvSpPr>
          <p:spPr>
            <a:xfrm rot="718822">
              <a:off x="8025575" y="2445523"/>
              <a:ext cx="854321" cy="1538669"/>
            </a:xfrm>
            <a:custGeom>
              <a:avLst/>
              <a:gdLst/>
              <a:ahLst/>
              <a:cxnLst/>
              <a:rect l="l" t="t" r="r" b="b"/>
              <a:pathLst>
                <a:path w="37003" h="66644" extrusionOk="0">
                  <a:moveTo>
                    <a:pt x="29021" y="0"/>
                  </a:moveTo>
                  <a:cubicBezTo>
                    <a:pt x="27307" y="0"/>
                    <a:pt x="25551" y="457"/>
                    <a:pt x="24053" y="1281"/>
                  </a:cubicBezTo>
                  <a:cubicBezTo>
                    <a:pt x="20745" y="3128"/>
                    <a:pt x="18489" y="6333"/>
                    <a:pt x="16514" y="9538"/>
                  </a:cubicBezTo>
                  <a:lnTo>
                    <a:pt x="16514" y="9513"/>
                  </a:lnTo>
                  <a:cubicBezTo>
                    <a:pt x="11232" y="18154"/>
                    <a:pt x="7591" y="27616"/>
                    <a:pt x="5129" y="37411"/>
                  </a:cubicBezTo>
                  <a:cubicBezTo>
                    <a:pt x="4257" y="40796"/>
                    <a:pt x="3360" y="43284"/>
                    <a:pt x="2308" y="46617"/>
                  </a:cubicBezTo>
                  <a:cubicBezTo>
                    <a:pt x="1" y="53874"/>
                    <a:pt x="1693" y="63669"/>
                    <a:pt x="411" y="66644"/>
                  </a:cubicBezTo>
                  <a:lnTo>
                    <a:pt x="411" y="66644"/>
                  </a:lnTo>
                  <a:cubicBezTo>
                    <a:pt x="7257" y="50951"/>
                    <a:pt x="19437" y="33052"/>
                    <a:pt x="30335" y="19846"/>
                  </a:cubicBezTo>
                  <a:cubicBezTo>
                    <a:pt x="32464" y="17257"/>
                    <a:pt x="34695" y="14692"/>
                    <a:pt x="35849" y="11564"/>
                  </a:cubicBezTo>
                  <a:cubicBezTo>
                    <a:pt x="37002" y="8436"/>
                    <a:pt x="36823" y="4564"/>
                    <a:pt x="34515" y="2153"/>
                  </a:cubicBezTo>
                  <a:cubicBezTo>
                    <a:pt x="33098" y="666"/>
                    <a:pt x="31091" y="0"/>
                    <a:pt x="290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36"/>
            <p:cNvSpPr/>
            <p:nvPr/>
          </p:nvSpPr>
          <p:spPr>
            <a:xfrm rot="718822">
              <a:off x="8557141" y="2511476"/>
              <a:ext cx="353037" cy="279917"/>
            </a:xfrm>
            <a:custGeom>
              <a:avLst/>
              <a:gdLst/>
              <a:ahLst/>
              <a:cxnLst/>
              <a:rect l="l" t="t" r="r" b="b"/>
              <a:pathLst>
                <a:path w="15291" h="12124" extrusionOk="0">
                  <a:moveTo>
                    <a:pt x="8935" y="0"/>
                  </a:moveTo>
                  <a:cubicBezTo>
                    <a:pt x="8915" y="0"/>
                    <a:pt x="8895" y="3"/>
                    <a:pt x="8873" y="9"/>
                  </a:cubicBezTo>
                  <a:cubicBezTo>
                    <a:pt x="8745" y="35"/>
                    <a:pt x="8642" y="265"/>
                    <a:pt x="8770" y="368"/>
                  </a:cubicBezTo>
                  <a:cubicBezTo>
                    <a:pt x="8796" y="368"/>
                    <a:pt x="8822" y="368"/>
                    <a:pt x="8847" y="394"/>
                  </a:cubicBezTo>
                  <a:cubicBezTo>
                    <a:pt x="8950" y="394"/>
                    <a:pt x="9053" y="368"/>
                    <a:pt x="9104" y="265"/>
                  </a:cubicBezTo>
                  <a:cubicBezTo>
                    <a:pt x="9172" y="153"/>
                    <a:pt x="9080" y="0"/>
                    <a:pt x="8935" y="0"/>
                  </a:cubicBezTo>
                  <a:close/>
                  <a:moveTo>
                    <a:pt x="11916" y="1183"/>
                  </a:moveTo>
                  <a:cubicBezTo>
                    <a:pt x="11893" y="1183"/>
                    <a:pt x="11871" y="1185"/>
                    <a:pt x="11848" y="1189"/>
                  </a:cubicBezTo>
                  <a:cubicBezTo>
                    <a:pt x="11565" y="1240"/>
                    <a:pt x="11360" y="1753"/>
                    <a:pt x="11642" y="1932"/>
                  </a:cubicBezTo>
                  <a:cubicBezTo>
                    <a:pt x="11694" y="1958"/>
                    <a:pt x="11745" y="1983"/>
                    <a:pt x="11796" y="2009"/>
                  </a:cubicBezTo>
                  <a:cubicBezTo>
                    <a:pt x="11822" y="2012"/>
                    <a:pt x="11848" y="2014"/>
                    <a:pt x="11873" y="2014"/>
                  </a:cubicBezTo>
                  <a:cubicBezTo>
                    <a:pt x="12051" y="2014"/>
                    <a:pt x="12219" y="1935"/>
                    <a:pt x="12309" y="1778"/>
                  </a:cubicBezTo>
                  <a:cubicBezTo>
                    <a:pt x="12452" y="1492"/>
                    <a:pt x="12218" y="1183"/>
                    <a:pt x="11916" y="1183"/>
                  </a:cubicBezTo>
                  <a:close/>
                  <a:moveTo>
                    <a:pt x="6093" y="1486"/>
                  </a:moveTo>
                  <a:cubicBezTo>
                    <a:pt x="5938" y="1486"/>
                    <a:pt x="5786" y="1562"/>
                    <a:pt x="5745" y="1727"/>
                  </a:cubicBezTo>
                  <a:cubicBezTo>
                    <a:pt x="5745" y="1778"/>
                    <a:pt x="5745" y="1804"/>
                    <a:pt x="5745" y="1855"/>
                  </a:cubicBezTo>
                  <a:cubicBezTo>
                    <a:pt x="5770" y="2035"/>
                    <a:pt x="5924" y="2189"/>
                    <a:pt x="6104" y="2214"/>
                  </a:cubicBezTo>
                  <a:cubicBezTo>
                    <a:pt x="6114" y="2215"/>
                    <a:pt x="6124" y="2216"/>
                    <a:pt x="6134" y="2216"/>
                  </a:cubicBezTo>
                  <a:cubicBezTo>
                    <a:pt x="6400" y="2216"/>
                    <a:pt x="6585" y="1897"/>
                    <a:pt x="6437" y="1650"/>
                  </a:cubicBezTo>
                  <a:cubicBezTo>
                    <a:pt x="6366" y="1543"/>
                    <a:pt x="6228" y="1486"/>
                    <a:pt x="6093" y="1486"/>
                  </a:cubicBezTo>
                  <a:close/>
                  <a:moveTo>
                    <a:pt x="9380" y="1591"/>
                  </a:moveTo>
                  <a:cubicBezTo>
                    <a:pt x="9348" y="1591"/>
                    <a:pt x="9316" y="1593"/>
                    <a:pt x="9283" y="1599"/>
                  </a:cubicBezTo>
                  <a:cubicBezTo>
                    <a:pt x="8847" y="1676"/>
                    <a:pt x="8565" y="2394"/>
                    <a:pt x="8976" y="2676"/>
                  </a:cubicBezTo>
                  <a:cubicBezTo>
                    <a:pt x="9027" y="2701"/>
                    <a:pt x="9104" y="2753"/>
                    <a:pt x="9181" y="2753"/>
                  </a:cubicBezTo>
                  <a:cubicBezTo>
                    <a:pt x="9222" y="2760"/>
                    <a:pt x="9265" y="2764"/>
                    <a:pt x="9307" y="2764"/>
                  </a:cubicBezTo>
                  <a:cubicBezTo>
                    <a:pt x="9550" y="2764"/>
                    <a:pt x="9793" y="2642"/>
                    <a:pt x="9924" y="2445"/>
                  </a:cubicBezTo>
                  <a:cubicBezTo>
                    <a:pt x="10115" y="2040"/>
                    <a:pt x="9796" y="1591"/>
                    <a:pt x="9380" y="1591"/>
                  </a:cubicBezTo>
                  <a:close/>
                  <a:moveTo>
                    <a:pt x="4129" y="3189"/>
                  </a:moveTo>
                  <a:cubicBezTo>
                    <a:pt x="4052" y="3214"/>
                    <a:pt x="4001" y="3343"/>
                    <a:pt x="4078" y="3394"/>
                  </a:cubicBezTo>
                  <a:lnTo>
                    <a:pt x="4078" y="3419"/>
                  </a:lnTo>
                  <a:lnTo>
                    <a:pt x="4104" y="3419"/>
                  </a:lnTo>
                  <a:cubicBezTo>
                    <a:pt x="4155" y="3419"/>
                    <a:pt x="4232" y="3394"/>
                    <a:pt x="4257" y="3343"/>
                  </a:cubicBezTo>
                  <a:cubicBezTo>
                    <a:pt x="4283" y="3266"/>
                    <a:pt x="4206" y="3189"/>
                    <a:pt x="4129" y="3189"/>
                  </a:cubicBezTo>
                  <a:close/>
                  <a:moveTo>
                    <a:pt x="14587" y="2354"/>
                  </a:moveTo>
                  <a:cubicBezTo>
                    <a:pt x="14547" y="2354"/>
                    <a:pt x="14505" y="2359"/>
                    <a:pt x="14463" y="2368"/>
                  </a:cubicBezTo>
                  <a:cubicBezTo>
                    <a:pt x="14027" y="2445"/>
                    <a:pt x="13745" y="3137"/>
                    <a:pt x="14155" y="3419"/>
                  </a:cubicBezTo>
                  <a:lnTo>
                    <a:pt x="14130" y="3419"/>
                  </a:lnTo>
                  <a:cubicBezTo>
                    <a:pt x="14207" y="3471"/>
                    <a:pt x="14284" y="3496"/>
                    <a:pt x="14360" y="3496"/>
                  </a:cubicBezTo>
                  <a:cubicBezTo>
                    <a:pt x="14415" y="3511"/>
                    <a:pt x="14471" y="3519"/>
                    <a:pt x="14527" y="3519"/>
                  </a:cubicBezTo>
                  <a:cubicBezTo>
                    <a:pt x="14756" y="3519"/>
                    <a:pt x="14980" y="3395"/>
                    <a:pt x="15104" y="3189"/>
                  </a:cubicBezTo>
                  <a:cubicBezTo>
                    <a:pt x="15290" y="2793"/>
                    <a:pt x="14990" y="2354"/>
                    <a:pt x="14587" y="2354"/>
                  </a:cubicBezTo>
                  <a:close/>
                  <a:moveTo>
                    <a:pt x="12388" y="3205"/>
                  </a:moveTo>
                  <a:cubicBezTo>
                    <a:pt x="12371" y="3205"/>
                    <a:pt x="12353" y="3208"/>
                    <a:pt x="12335" y="3214"/>
                  </a:cubicBezTo>
                  <a:cubicBezTo>
                    <a:pt x="12181" y="3240"/>
                    <a:pt x="12078" y="3471"/>
                    <a:pt x="12232" y="3573"/>
                  </a:cubicBezTo>
                  <a:cubicBezTo>
                    <a:pt x="12258" y="3573"/>
                    <a:pt x="12283" y="3599"/>
                    <a:pt x="12309" y="3599"/>
                  </a:cubicBezTo>
                  <a:cubicBezTo>
                    <a:pt x="12323" y="3604"/>
                    <a:pt x="12337" y="3606"/>
                    <a:pt x="12352" y="3606"/>
                  </a:cubicBezTo>
                  <a:cubicBezTo>
                    <a:pt x="12421" y="3606"/>
                    <a:pt x="12498" y="3560"/>
                    <a:pt x="12540" y="3496"/>
                  </a:cubicBezTo>
                  <a:cubicBezTo>
                    <a:pt x="12608" y="3361"/>
                    <a:pt x="12516" y="3205"/>
                    <a:pt x="12388" y="3205"/>
                  </a:cubicBezTo>
                  <a:close/>
                  <a:moveTo>
                    <a:pt x="7478" y="3842"/>
                  </a:moveTo>
                  <a:cubicBezTo>
                    <a:pt x="7323" y="3842"/>
                    <a:pt x="7170" y="3912"/>
                    <a:pt x="7129" y="4061"/>
                  </a:cubicBezTo>
                  <a:lnTo>
                    <a:pt x="7155" y="4061"/>
                  </a:lnTo>
                  <a:cubicBezTo>
                    <a:pt x="7155" y="4112"/>
                    <a:pt x="7155" y="4163"/>
                    <a:pt x="7155" y="4214"/>
                  </a:cubicBezTo>
                  <a:cubicBezTo>
                    <a:pt x="7181" y="4394"/>
                    <a:pt x="7334" y="4522"/>
                    <a:pt x="7514" y="4573"/>
                  </a:cubicBezTo>
                  <a:cubicBezTo>
                    <a:pt x="7796" y="4573"/>
                    <a:pt x="7976" y="4240"/>
                    <a:pt x="7822" y="4009"/>
                  </a:cubicBezTo>
                  <a:cubicBezTo>
                    <a:pt x="7761" y="3900"/>
                    <a:pt x="7619" y="3842"/>
                    <a:pt x="7478" y="3842"/>
                  </a:cubicBezTo>
                  <a:close/>
                  <a:moveTo>
                    <a:pt x="3853" y="5099"/>
                  </a:moveTo>
                  <a:cubicBezTo>
                    <a:pt x="3701" y="5099"/>
                    <a:pt x="3554" y="5169"/>
                    <a:pt x="3514" y="5317"/>
                  </a:cubicBezTo>
                  <a:cubicBezTo>
                    <a:pt x="3514" y="5368"/>
                    <a:pt x="3514" y="5420"/>
                    <a:pt x="3514" y="5471"/>
                  </a:cubicBezTo>
                  <a:cubicBezTo>
                    <a:pt x="3539" y="5650"/>
                    <a:pt x="3693" y="5804"/>
                    <a:pt x="3873" y="5830"/>
                  </a:cubicBezTo>
                  <a:cubicBezTo>
                    <a:pt x="4155" y="5830"/>
                    <a:pt x="4360" y="5522"/>
                    <a:pt x="4206" y="5266"/>
                  </a:cubicBezTo>
                  <a:cubicBezTo>
                    <a:pt x="4133" y="5156"/>
                    <a:pt x="3991" y="5099"/>
                    <a:pt x="3853" y="5099"/>
                  </a:cubicBezTo>
                  <a:close/>
                  <a:moveTo>
                    <a:pt x="7382" y="5816"/>
                  </a:moveTo>
                  <a:cubicBezTo>
                    <a:pt x="7341" y="5816"/>
                    <a:pt x="7300" y="5820"/>
                    <a:pt x="7258" y="5830"/>
                  </a:cubicBezTo>
                  <a:cubicBezTo>
                    <a:pt x="6822" y="5907"/>
                    <a:pt x="6540" y="6625"/>
                    <a:pt x="6924" y="6907"/>
                  </a:cubicBezTo>
                  <a:lnTo>
                    <a:pt x="6950" y="6907"/>
                  </a:lnTo>
                  <a:cubicBezTo>
                    <a:pt x="7001" y="6932"/>
                    <a:pt x="7078" y="6958"/>
                    <a:pt x="7155" y="6984"/>
                  </a:cubicBezTo>
                  <a:cubicBezTo>
                    <a:pt x="7196" y="6991"/>
                    <a:pt x="7238" y="6995"/>
                    <a:pt x="7280" y="6995"/>
                  </a:cubicBezTo>
                  <a:cubicBezTo>
                    <a:pt x="7524" y="6995"/>
                    <a:pt x="7767" y="6869"/>
                    <a:pt x="7899" y="6650"/>
                  </a:cubicBezTo>
                  <a:cubicBezTo>
                    <a:pt x="8085" y="6254"/>
                    <a:pt x="7785" y="5816"/>
                    <a:pt x="7382" y="5816"/>
                  </a:cubicBezTo>
                  <a:close/>
                  <a:moveTo>
                    <a:pt x="1704" y="7231"/>
                  </a:moveTo>
                  <a:cubicBezTo>
                    <a:pt x="1684" y="7231"/>
                    <a:pt x="1663" y="7234"/>
                    <a:pt x="1642" y="7240"/>
                  </a:cubicBezTo>
                  <a:cubicBezTo>
                    <a:pt x="1514" y="7266"/>
                    <a:pt x="1411" y="7497"/>
                    <a:pt x="1539" y="7599"/>
                  </a:cubicBezTo>
                  <a:cubicBezTo>
                    <a:pt x="1565" y="7599"/>
                    <a:pt x="1591" y="7625"/>
                    <a:pt x="1616" y="7625"/>
                  </a:cubicBezTo>
                  <a:cubicBezTo>
                    <a:pt x="1634" y="7629"/>
                    <a:pt x="1653" y="7631"/>
                    <a:pt x="1670" y="7631"/>
                  </a:cubicBezTo>
                  <a:cubicBezTo>
                    <a:pt x="1754" y="7631"/>
                    <a:pt x="1830" y="7586"/>
                    <a:pt x="1873" y="7522"/>
                  </a:cubicBezTo>
                  <a:cubicBezTo>
                    <a:pt x="1940" y="7387"/>
                    <a:pt x="1849" y="7231"/>
                    <a:pt x="1704" y="7231"/>
                  </a:cubicBezTo>
                  <a:close/>
                  <a:moveTo>
                    <a:pt x="5899" y="8599"/>
                  </a:moveTo>
                  <a:cubicBezTo>
                    <a:pt x="5822" y="8599"/>
                    <a:pt x="5770" y="8753"/>
                    <a:pt x="5847" y="8804"/>
                  </a:cubicBezTo>
                  <a:cubicBezTo>
                    <a:pt x="5847" y="8804"/>
                    <a:pt x="5873" y="8804"/>
                    <a:pt x="5873" y="8830"/>
                  </a:cubicBezTo>
                  <a:cubicBezTo>
                    <a:pt x="5924" y="8830"/>
                    <a:pt x="6001" y="8804"/>
                    <a:pt x="6027" y="8753"/>
                  </a:cubicBezTo>
                  <a:cubicBezTo>
                    <a:pt x="6052" y="8676"/>
                    <a:pt x="5975" y="8599"/>
                    <a:pt x="5899" y="8599"/>
                  </a:cubicBezTo>
                  <a:close/>
                  <a:moveTo>
                    <a:pt x="3453" y="8132"/>
                  </a:moveTo>
                  <a:cubicBezTo>
                    <a:pt x="3431" y="8132"/>
                    <a:pt x="3408" y="8134"/>
                    <a:pt x="3386" y="8138"/>
                  </a:cubicBezTo>
                  <a:cubicBezTo>
                    <a:pt x="3103" y="8189"/>
                    <a:pt x="2924" y="8651"/>
                    <a:pt x="3206" y="8830"/>
                  </a:cubicBezTo>
                  <a:cubicBezTo>
                    <a:pt x="3232" y="8856"/>
                    <a:pt x="3283" y="8856"/>
                    <a:pt x="3334" y="8881"/>
                  </a:cubicBezTo>
                  <a:cubicBezTo>
                    <a:pt x="3357" y="8885"/>
                    <a:pt x="3380" y="8886"/>
                    <a:pt x="3403" y="8886"/>
                  </a:cubicBezTo>
                  <a:cubicBezTo>
                    <a:pt x="3558" y="8886"/>
                    <a:pt x="3706" y="8810"/>
                    <a:pt x="3796" y="8676"/>
                  </a:cubicBezTo>
                  <a:cubicBezTo>
                    <a:pt x="3915" y="8415"/>
                    <a:pt x="3726" y="8132"/>
                    <a:pt x="3453" y="8132"/>
                  </a:cubicBezTo>
                  <a:close/>
                  <a:moveTo>
                    <a:pt x="7730" y="8742"/>
                  </a:moveTo>
                  <a:cubicBezTo>
                    <a:pt x="7579" y="8742"/>
                    <a:pt x="7427" y="8819"/>
                    <a:pt x="7386" y="8984"/>
                  </a:cubicBezTo>
                  <a:cubicBezTo>
                    <a:pt x="7386" y="9010"/>
                    <a:pt x="7386" y="9061"/>
                    <a:pt x="7386" y="9112"/>
                  </a:cubicBezTo>
                  <a:cubicBezTo>
                    <a:pt x="7437" y="9292"/>
                    <a:pt x="7565" y="9445"/>
                    <a:pt x="7745" y="9471"/>
                  </a:cubicBezTo>
                  <a:cubicBezTo>
                    <a:pt x="8027" y="9471"/>
                    <a:pt x="8232" y="9163"/>
                    <a:pt x="8052" y="8907"/>
                  </a:cubicBezTo>
                  <a:cubicBezTo>
                    <a:pt x="7993" y="8800"/>
                    <a:pt x="7862" y="8742"/>
                    <a:pt x="7730" y="8742"/>
                  </a:cubicBezTo>
                  <a:close/>
                  <a:moveTo>
                    <a:pt x="4824" y="10739"/>
                  </a:moveTo>
                  <a:cubicBezTo>
                    <a:pt x="4782" y="10739"/>
                    <a:pt x="4738" y="10744"/>
                    <a:pt x="4693" y="10753"/>
                  </a:cubicBezTo>
                  <a:cubicBezTo>
                    <a:pt x="4257" y="10830"/>
                    <a:pt x="4001" y="11522"/>
                    <a:pt x="4411" y="11805"/>
                  </a:cubicBezTo>
                  <a:lnTo>
                    <a:pt x="4386" y="11805"/>
                  </a:lnTo>
                  <a:cubicBezTo>
                    <a:pt x="4463" y="11856"/>
                    <a:pt x="4539" y="11881"/>
                    <a:pt x="4616" y="11907"/>
                  </a:cubicBezTo>
                  <a:cubicBezTo>
                    <a:pt x="4658" y="11915"/>
                    <a:pt x="4699" y="11918"/>
                    <a:pt x="4739" y="11918"/>
                  </a:cubicBezTo>
                  <a:cubicBezTo>
                    <a:pt x="4978" y="11918"/>
                    <a:pt x="5203" y="11793"/>
                    <a:pt x="5334" y="11574"/>
                  </a:cubicBezTo>
                  <a:cubicBezTo>
                    <a:pt x="5544" y="11178"/>
                    <a:pt x="5246" y="10739"/>
                    <a:pt x="4824" y="10739"/>
                  </a:cubicBezTo>
                  <a:close/>
                  <a:moveTo>
                    <a:pt x="816" y="10950"/>
                  </a:moveTo>
                  <a:cubicBezTo>
                    <a:pt x="784" y="10950"/>
                    <a:pt x="751" y="10953"/>
                    <a:pt x="719" y="10958"/>
                  </a:cubicBezTo>
                  <a:cubicBezTo>
                    <a:pt x="283" y="11035"/>
                    <a:pt x="1" y="11753"/>
                    <a:pt x="411" y="12035"/>
                  </a:cubicBezTo>
                  <a:cubicBezTo>
                    <a:pt x="462" y="12061"/>
                    <a:pt x="539" y="12087"/>
                    <a:pt x="616" y="12112"/>
                  </a:cubicBezTo>
                  <a:cubicBezTo>
                    <a:pt x="658" y="12120"/>
                    <a:pt x="700" y="12123"/>
                    <a:pt x="742" y="12123"/>
                  </a:cubicBezTo>
                  <a:cubicBezTo>
                    <a:pt x="986" y="12123"/>
                    <a:pt x="1229" y="12001"/>
                    <a:pt x="1360" y="11805"/>
                  </a:cubicBezTo>
                  <a:cubicBezTo>
                    <a:pt x="1550" y="11400"/>
                    <a:pt x="1232" y="10950"/>
                    <a:pt x="816" y="1095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36"/>
            <p:cNvSpPr/>
            <p:nvPr/>
          </p:nvSpPr>
          <p:spPr>
            <a:xfrm rot="718822">
              <a:off x="8018037" y="2549860"/>
              <a:ext cx="697670" cy="1395916"/>
            </a:xfrm>
            <a:custGeom>
              <a:avLst/>
              <a:gdLst/>
              <a:ahLst/>
              <a:cxnLst/>
              <a:rect l="l" t="t" r="r" b="b"/>
              <a:pathLst>
                <a:path w="30218" h="60461" extrusionOk="0">
                  <a:moveTo>
                    <a:pt x="29718" y="1"/>
                  </a:moveTo>
                  <a:cubicBezTo>
                    <a:pt x="29628" y="1"/>
                    <a:pt x="29537" y="37"/>
                    <a:pt x="29464" y="124"/>
                  </a:cubicBezTo>
                  <a:cubicBezTo>
                    <a:pt x="15053" y="18330"/>
                    <a:pt x="4052" y="40716"/>
                    <a:pt x="52" y="60025"/>
                  </a:cubicBezTo>
                  <a:cubicBezTo>
                    <a:pt x="1" y="60230"/>
                    <a:pt x="129" y="60409"/>
                    <a:pt x="334" y="60461"/>
                  </a:cubicBezTo>
                  <a:lnTo>
                    <a:pt x="411" y="60461"/>
                  </a:lnTo>
                  <a:cubicBezTo>
                    <a:pt x="565" y="60461"/>
                    <a:pt x="719" y="60333"/>
                    <a:pt x="744" y="60179"/>
                  </a:cubicBezTo>
                  <a:cubicBezTo>
                    <a:pt x="4745" y="40947"/>
                    <a:pt x="15668" y="18689"/>
                    <a:pt x="30028" y="560"/>
                  </a:cubicBezTo>
                  <a:cubicBezTo>
                    <a:pt x="30218" y="294"/>
                    <a:pt x="29972" y="1"/>
                    <a:pt x="297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CEBE4"/>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09625" y="535300"/>
            <a:ext cx="7724700" cy="572700"/>
          </a:xfrm>
          <a:prstGeom prst="rect">
            <a:avLst/>
          </a:prstGeom>
          <a:noFill/>
          <a:ln>
            <a:noFill/>
          </a:ln>
          <a:effectLst>
            <a:outerShdw blurRad="57150" dist="28575" dir="1800000" algn="bl" rotWithShape="0">
              <a:schemeClr val="accent1"/>
            </a:outerShdw>
          </a:effectLst>
        </p:spPr>
        <p:txBody>
          <a:bodyPr spcFirstLastPara="1" wrap="square" lIns="91425" tIns="91425" rIns="91425" bIns="91425" anchor="ctr" anchorCtr="0">
            <a:noAutofit/>
          </a:bodyPr>
          <a:lstStyle>
            <a:lvl1pPr lvl="0" rtl="0">
              <a:spcBef>
                <a:spcPts val="0"/>
              </a:spcBef>
              <a:spcAft>
                <a:spcPts val="0"/>
              </a:spcAft>
              <a:buClr>
                <a:schemeClr val="lt2"/>
              </a:buClr>
              <a:buSzPts val="2500"/>
              <a:buFont typeface="Josefin Sans"/>
              <a:buNone/>
              <a:defRPr sz="2500" b="1">
                <a:solidFill>
                  <a:schemeClr val="lt2"/>
                </a:solidFill>
                <a:latin typeface="Josefin Sans"/>
                <a:ea typeface="Josefin Sans"/>
                <a:cs typeface="Josefin Sans"/>
                <a:sym typeface="Josefin Sans"/>
              </a:defRPr>
            </a:lvl1pPr>
            <a:lvl2pPr lvl="1" rtl="0">
              <a:spcBef>
                <a:spcPts val="0"/>
              </a:spcBef>
              <a:spcAft>
                <a:spcPts val="0"/>
              </a:spcAft>
              <a:buClr>
                <a:schemeClr val="dk1"/>
              </a:buClr>
              <a:buSzPts val="2200"/>
              <a:buNone/>
              <a:defRPr sz="2200">
                <a:solidFill>
                  <a:schemeClr val="dk1"/>
                </a:solidFill>
              </a:defRPr>
            </a:lvl2pPr>
            <a:lvl3pPr lvl="2" rtl="0">
              <a:spcBef>
                <a:spcPts val="0"/>
              </a:spcBef>
              <a:spcAft>
                <a:spcPts val="0"/>
              </a:spcAft>
              <a:buClr>
                <a:schemeClr val="dk1"/>
              </a:buClr>
              <a:buSzPts val="2200"/>
              <a:buNone/>
              <a:defRPr sz="2200">
                <a:solidFill>
                  <a:schemeClr val="dk1"/>
                </a:solidFill>
              </a:defRPr>
            </a:lvl3pPr>
            <a:lvl4pPr lvl="3" rtl="0">
              <a:spcBef>
                <a:spcPts val="0"/>
              </a:spcBef>
              <a:spcAft>
                <a:spcPts val="0"/>
              </a:spcAft>
              <a:buClr>
                <a:schemeClr val="dk1"/>
              </a:buClr>
              <a:buSzPts val="2200"/>
              <a:buNone/>
              <a:defRPr sz="2200">
                <a:solidFill>
                  <a:schemeClr val="dk1"/>
                </a:solidFill>
              </a:defRPr>
            </a:lvl4pPr>
            <a:lvl5pPr lvl="4" rtl="0">
              <a:spcBef>
                <a:spcPts val="0"/>
              </a:spcBef>
              <a:spcAft>
                <a:spcPts val="0"/>
              </a:spcAft>
              <a:buClr>
                <a:schemeClr val="dk1"/>
              </a:buClr>
              <a:buSzPts val="2200"/>
              <a:buNone/>
              <a:defRPr sz="2200">
                <a:solidFill>
                  <a:schemeClr val="dk1"/>
                </a:solidFill>
              </a:defRPr>
            </a:lvl5pPr>
            <a:lvl6pPr lvl="5" rtl="0">
              <a:spcBef>
                <a:spcPts val="0"/>
              </a:spcBef>
              <a:spcAft>
                <a:spcPts val="0"/>
              </a:spcAft>
              <a:buClr>
                <a:schemeClr val="dk1"/>
              </a:buClr>
              <a:buSzPts val="2200"/>
              <a:buNone/>
              <a:defRPr sz="2200">
                <a:solidFill>
                  <a:schemeClr val="dk1"/>
                </a:solidFill>
              </a:defRPr>
            </a:lvl6pPr>
            <a:lvl7pPr lvl="6" rtl="0">
              <a:spcBef>
                <a:spcPts val="0"/>
              </a:spcBef>
              <a:spcAft>
                <a:spcPts val="0"/>
              </a:spcAft>
              <a:buClr>
                <a:schemeClr val="dk1"/>
              </a:buClr>
              <a:buSzPts val="2200"/>
              <a:buNone/>
              <a:defRPr sz="2200">
                <a:solidFill>
                  <a:schemeClr val="dk1"/>
                </a:solidFill>
              </a:defRPr>
            </a:lvl7pPr>
            <a:lvl8pPr lvl="7" rtl="0">
              <a:spcBef>
                <a:spcPts val="0"/>
              </a:spcBef>
              <a:spcAft>
                <a:spcPts val="0"/>
              </a:spcAft>
              <a:buClr>
                <a:schemeClr val="dk1"/>
              </a:buClr>
              <a:buSzPts val="2200"/>
              <a:buNone/>
              <a:defRPr sz="2200">
                <a:solidFill>
                  <a:schemeClr val="dk1"/>
                </a:solidFill>
              </a:defRPr>
            </a:lvl8pPr>
            <a:lvl9pPr lvl="8" rtl="0">
              <a:spcBef>
                <a:spcPts val="0"/>
              </a:spcBef>
              <a:spcAft>
                <a:spcPts val="0"/>
              </a:spcAft>
              <a:buClr>
                <a:schemeClr val="dk1"/>
              </a:buClr>
              <a:buSzPts val="2200"/>
              <a:buNone/>
              <a:defRPr sz="2200">
                <a:solidFill>
                  <a:schemeClr val="dk1"/>
                </a:solidFill>
              </a:defRPr>
            </a:lvl9pPr>
          </a:lstStyle>
          <a:p>
            <a:endParaRPr/>
          </a:p>
        </p:txBody>
      </p:sp>
      <p:sp>
        <p:nvSpPr>
          <p:cNvPr id="7" name="Google Shape;7;p1"/>
          <p:cNvSpPr txBox="1">
            <a:spLocks noGrp="1"/>
          </p:cNvSpPr>
          <p:nvPr>
            <p:ph type="body" idx="1"/>
          </p:nvPr>
        </p:nvSpPr>
        <p:spPr>
          <a:xfrm>
            <a:off x="709625" y="1264275"/>
            <a:ext cx="7724700" cy="3343800"/>
          </a:xfrm>
          <a:prstGeom prst="rect">
            <a:avLst/>
          </a:prstGeom>
          <a:noFill/>
          <a:ln>
            <a:noFill/>
          </a:ln>
        </p:spPr>
        <p:txBody>
          <a:bodyPr spcFirstLastPara="1" wrap="square" lIns="91425" tIns="91425" rIns="91425" bIns="91425" anchor="ctr" anchorCtr="0">
            <a:noAutofit/>
          </a:bodyPr>
          <a:lstStyle>
            <a:lvl1pPr marL="457200" lvl="0" indent="-317500">
              <a:lnSpc>
                <a:spcPct val="115000"/>
              </a:lnSpc>
              <a:spcBef>
                <a:spcPts val="0"/>
              </a:spcBef>
              <a:spcAft>
                <a:spcPts val="0"/>
              </a:spcAft>
              <a:buClr>
                <a:schemeClr val="dk1"/>
              </a:buClr>
              <a:buSzPts val="1400"/>
              <a:buFont typeface="Raleway"/>
              <a:buChar char="●"/>
              <a:defRPr>
                <a:solidFill>
                  <a:schemeClr val="dk1"/>
                </a:solidFill>
                <a:latin typeface="Raleway"/>
                <a:ea typeface="Raleway"/>
                <a:cs typeface="Raleway"/>
                <a:sym typeface="Raleway"/>
              </a:defRPr>
            </a:lvl1pPr>
            <a:lvl2pPr marL="914400" lvl="1" indent="-317500">
              <a:lnSpc>
                <a:spcPct val="115000"/>
              </a:lnSpc>
              <a:spcBef>
                <a:spcPts val="0"/>
              </a:spcBef>
              <a:spcAft>
                <a:spcPts val="0"/>
              </a:spcAft>
              <a:buClr>
                <a:schemeClr val="dk1"/>
              </a:buClr>
              <a:buSzPts val="1400"/>
              <a:buFont typeface="Raleway"/>
              <a:buChar char="○"/>
              <a:defRPr>
                <a:solidFill>
                  <a:schemeClr val="dk1"/>
                </a:solidFill>
                <a:latin typeface="Raleway"/>
                <a:ea typeface="Raleway"/>
                <a:cs typeface="Raleway"/>
                <a:sym typeface="Raleway"/>
              </a:defRPr>
            </a:lvl2pPr>
            <a:lvl3pPr marL="1371600" lvl="2" indent="-317500">
              <a:lnSpc>
                <a:spcPct val="115000"/>
              </a:lnSpc>
              <a:spcBef>
                <a:spcPts val="0"/>
              </a:spcBef>
              <a:spcAft>
                <a:spcPts val="0"/>
              </a:spcAft>
              <a:buClr>
                <a:schemeClr val="dk1"/>
              </a:buClr>
              <a:buSzPts val="1400"/>
              <a:buFont typeface="Raleway"/>
              <a:buChar char="■"/>
              <a:defRPr>
                <a:solidFill>
                  <a:schemeClr val="dk1"/>
                </a:solidFill>
                <a:latin typeface="Raleway"/>
                <a:ea typeface="Raleway"/>
                <a:cs typeface="Raleway"/>
                <a:sym typeface="Raleway"/>
              </a:defRPr>
            </a:lvl3pPr>
            <a:lvl4pPr marL="1828800" lvl="3" indent="-317500">
              <a:lnSpc>
                <a:spcPct val="115000"/>
              </a:lnSpc>
              <a:spcBef>
                <a:spcPts val="0"/>
              </a:spcBef>
              <a:spcAft>
                <a:spcPts val="0"/>
              </a:spcAft>
              <a:buClr>
                <a:schemeClr val="dk1"/>
              </a:buClr>
              <a:buSzPts val="1400"/>
              <a:buFont typeface="Raleway"/>
              <a:buChar char="●"/>
              <a:defRPr>
                <a:solidFill>
                  <a:schemeClr val="dk1"/>
                </a:solidFill>
                <a:latin typeface="Raleway"/>
                <a:ea typeface="Raleway"/>
                <a:cs typeface="Raleway"/>
                <a:sym typeface="Raleway"/>
              </a:defRPr>
            </a:lvl4pPr>
            <a:lvl5pPr marL="2286000" lvl="4" indent="-317500">
              <a:lnSpc>
                <a:spcPct val="115000"/>
              </a:lnSpc>
              <a:spcBef>
                <a:spcPts val="0"/>
              </a:spcBef>
              <a:spcAft>
                <a:spcPts val="0"/>
              </a:spcAft>
              <a:buClr>
                <a:schemeClr val="dk1"/>
              </a:buClr>
              <a:buSzPts val="1400"/>
              <a:buFont typeface="Raleway"/>
              <a:buChar char="○"/>
              <a:defRPr>
                <a:solidFill>
                  <a:schemeClr val="dk1"/>
                </a:solidFill>
                <a:latin typeface="Raleway"/>
                <a:ea typeface="Raleway"/>
                <a:cs typeface="Raleway"/>
                <a:sym typeface="Raleway"/>
              </a:defRPr>
            </a:lvl5pPr>
            <a:lvl6pPr marL="2743200" lvl="5" indent="-317500">
              <a:lnSpc>
                <a:spcPct val="115000"/>
              </a:lnSpc>
              <a:spcBef>
                <a:spcPts val="0"/>
              </a:spcBef>
              <a:spcAft>
                <a:spcPts val="0"/>
              </a:spcAft>
              <a:buClr>
                <a:schemeClr val="dk1"/>
              </a:buClr>
              <a:buSzPts val="1400"/>
              <a:buFont typeface="Raleway"/>
              <a:buChar char="■"/>
              <a:defRPr>
                <a:solidFill>
                  <a:schemeClr val="dk1"/>
                </a:solidFill>
                <a:latin typeface="Raleway"/>
                <a:ea typeface="Raleway"/>
                <a:cs typeface="Raleway"/>
                <a:sym typeface="Raleway"/>
              </a:defRPr>
            </a:lvl6pPr>
            <a:lvl7pPr marL="3200400" lvl="6" indent="-317500">
              <a:lnSpc>
                <a:spcPct val="115000"/>
              </a:lnSpc>
              <a:spcBef>
                <a:spcPts val="0"/>
              </a:spcBef>
              <a:spcAft>
                <a:spcPts val="0"/>
              </a:spcAft>
              <a:buClr>
                <a:schemeClr val="dk1"/>
              </a:buClr>
              <a:buSzPts val="1400"/>
              <a:buFont typeface="Raleway"/>
              <a:buChar char="●"/>
              <a:defRPr>
                <a:solidFill>
                  <a:schemeClr val="dk1"/>
                </a:solidFill>
                <a:latin typeface="Raleway"/>
                <a:ea typeface="Raleway"/>
                <a:cs typeface="Raleway"/>
                <a:sym typeface="Raleway"/>
              </a:defRPr>
            </a:lvl7pPr>
            <a:lvl8pPr marL="3657600" lvl="7" indent="-317500">
              <a:lnSpc>
                <a:spcPct val="115000"/>
              </a:lnSpc>
              <a:spcBef>
                <a:spcPts val="0"/>
              </a:spcBef>
              <a:spcAft>
                <a:spcPts val="0"/>
              </a:spcAft>
              <a:buClr>
                <a:schemeClr val="dk1"/>
              </a:buClr>
              <a:buSzPts val="1400"/>
              <a:buFont typeface="Raleway"/>
              <a:buChar char="○"/>
              <a:defRPr>
                <a:solidFill>
                  <a:schemeClr val="dk1"/>
                </a:solidFill>
                <a:latin typeface="Raleway"/>
                <a:ea typeface="Raleway"/>
                <a:cs typeface="Raleway"/>
                <a:sym typeface="Raleway"/>
              </a:defRPr>
            </a:lvl8pPr>
            <a:lvl9pPr marL="4114800" lvl="8" indent="-317500">
              <a:lnSpc>
                <a:spcPct val="115000"/>
              </a:lnSpc>
              <a:spcBef>
                <a:spcPts val="0"/>
              </a:spcBef>
              <a:spcAft>
                <a:spcPts val="0"/>
              </a:spcAft>
              <a:buClr>
                <a:schemeClr val="dk1"/>
              </a:buClr>
              <a:buSzPts val="1400"/>
              <a:buFont typeface="Raleway"/>
              <a:buChar char="■"/>
              <a:defRPr>
                <a:solidFill>
                  <a:schemeClr val="dk1"/>
                </a:solidFill>
                <a:latin typeface="Raleway"/>
                <a:ea typeface="Raleway"/>
                <a:cs typeface="Raleway"/>
                <a:sym typeface="Raleway"/>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63" r:id="rId4"/>
    <p:sldLayoutId id="2147483681" r:id="rId5"/>
    <p:sldLayoutId id="2147483682"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75"/>
        <p:cNvGrpSpPr/>
        <p:nvPr/>
      </p:nvGrpSpPr>
      <p:grpSpPr>
        <a:xfrm>
          <a:off x="0" y="0"/>
          <a:ext cx="0" cy="0"/>
          <a:chOff x="0" y="0"/>
          <a:chExt cx="0" cy="0"/>
        </a:xfrm>
      </p:grpSpPr>
      <p:grpSp>
        <p:nvGrpSpPr>
          <p:cNvPr id="1876" name="Google Shape;1876;p39"/>
          <p:cNvGrpSpPr/>
          <p:nvPr/>
        </p:nvGrpSpPr>
        <p:grpSpPr>
          <a:xfrm rot="3600720">
            <a:off x="7068370" y="2918869"/>
            <a:ext cx="2044045" cy="2151544"/>
            <a:chOff x="1526600" y="450800"/>
            <a:chExt cx="4540675" cy="4779475"/>
          </a:xfrm>
        </p:grpSpPr>
        <p:sp>
          <p:nvSpPr>
            <p:cNvPr id="1877" name="Google Shape;1877;p39"/>
            <p:cNvSpPr/>
            <p:nvPr/>
          </p:nvSpPr>
          <p:spPr>
            <a:xfrm>
              <a:off x="1610100" y="473575"/>
              <a:ext cx="4457175" cy="4689450"/>
            </a:xfrm>
            <a:custGeom>
              <a:avLst/>
              <a:gdLst/>
              <a:ahLst/>
              <a:cxnLst/>
              <a:rect l="l" t="t" r="r" b="b"/>
              <a:pathLst>
                <a:path w="178287" h="187578" extrusionOk="0">
                  <a:moveTo>
                    <a:pt x="95602" y="1"/>
                  </a:moveTo>
                  <a:cubicBezTo>
                    <a:pt x="95141" y="1"/>
                    <a:pt x="94676" y="129"/>
                    <a:pt x="94258" y="394"/>
                  </a:cubicBezTo>
                  <a:lnTo>
                    <a:pt x="0" y="63859"/>
                  </a:lnTo>
                  <a:lnTo>
                    <a:pt x="79645" y="185257"/>
                  </a:lnTo>
                  <a:cubicBezTo>
                    <a:pt x="80631" y="186769"/>
                    <a:pt x="82280" y="187578"/>
                    <a:pt x="83965" y="187578"/>
                  </a:cubicBezTo>
                  <a:cubicBezTo>
                    <a:pt x="84955" y="187578"/>
                    <a:pt x="85959" y="187298"/>
                    <a:pt x="86847" y="186719"/>
                  </a:cubicBezTo>
                  <a:lnTo>
                    <a:pt x="176826" y="126176"/>
                  </a:lnTo>
                  <a:cubicBezTo>
                    <a:pt x="177974" y="125393"/>
                    <a:pt x="178287" y="123880"/>
                    <a:pt x="177504" y="122732"/>
                  </a:cubicBezTo>
                  <a:lnTo>
                    <a:pt x="97703" y="1125"/>
                  </a:lnTo>
                  <a:cubicBezTo>
                    <a:pt x="97205" y="394"/>
                    <a:pt x="96410" y="1"/>
                    <a:pt x="956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39"/>
            <p:cNvSpPr/>
            <p:nvPr/>
          </p:nvSpPr>
          <p:spPr>
            <a:xfrm>
              <a:off x="1616625" y="450800"/>
              <a:ext cx="4391950" cy="4645025"/>
            </a:xfrm>
            <a:custGeom>
              <a:avLst/>
              <a:gdLst/>
              <a:ahLst/>
              <a:cxnLst/>
              <a:rect l="l" t="t" r="r" b="b"/>
              <a:pathLst>
                <a:path w="175678" h="185801" extrusionOk="0">
                  <a:moveTo>
                    <a:pt x="93162" y="0"/>
                  </a:moveTo>
                  <a:lnTo>
                    <a:pt x="0" y="61587"/>
                  </a:lnTo>
                  <a:lnTo>
                    <a:pt x="80323" y="184028"/>
                  </a:lnTo>
                  <a:cubicBezTo>
                    <a:pt x="81085" y="185187"/>
                    <a:pt x="82329" y="185800"/>
                    <a:pt x="83604" y="185800"/>
                  </a:cubicBezTo>
                  <a:cubicBezTo>
                    <a:pt x="84339" y="185800"/>
                    <a:pt x="85083" y="185597"/>
                    <a:pt x="85751" y="185177"/>
                  </a:cubicBezTo>
                  <a:lnTo>
                    <a:pt x="175677" y="125782"/>
                  </a:lnTo>
                  <a:lnTo>
                    <a:pt x="9316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39"/>
            <p:cNvSpPr/>
            <p:nvPr/>
          </p:nvSpPr>
          <p:spPr>
            <a:xfrm>
              <a:off x="3931325" y="462525"/>
              <a:ext cx="2064200" cy="3145900"/>
            </a:xfrm>
            <a:custGeom>
              <a:avLst/>
              <a:gdLst/>
              <a:ahLst/>
              <a:cxnLst/>
              <a:rect l="l" t="t" r="r" b="b"/>
              <a:pathLst>
                <a:path w="82568" h="125836" fill="none" extrusionOk="0">
                  <a:moveTo>
                    <a:pt x="0" y="1"/>
                  </a:moveTo>
                  <a:lnTo>
                    <a:pt x="82567" y="125835"/>
                  </a:lnTo>
                </a:path>
              </a:pathLst>
            </a:custGeom>
            <a:noFill/>
            <a:ln w="11750" cap="flat" cmpd="sng">
              <a:solidFill>
                <a:schemeClr val="dk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39"/>
            <p:cNvSpPr/>
            <p:nvPr/>
          </p:nvSpPr>
          <p:spPr>
            <a:xfrm>
              <a:off x="3898700" y="482100"/>
              <a:ext cx="2065500" cy="3145900"/>
            </a:xfrm>
            <a:custGeom>
              <a:avLst/>
              <a:gdLst/>
              <a:ahLst/>
              <a:cxnLst/>
              <a:rect l="l" t="t" r="r" b="b"/>
              <a:pathLst>
                <a:path w="82620" h="125836" fill="none" extrusionOk="0">
                  <a:moveTo>
                    <a:pt x="1" y="1"/>
                  </a:moveTo>
                  <a:lnTo>
                    <a:pt x="82620" y="125835"/>
                  </a:lnTo>
                </a:path>
              </a:pathLst>
            </a:custGeom>
            <a:noFill/>
            <a:ln w="11750" cap="flat" cmpd="sng">
              <a:solidFill>
                <a:schemeClr val="dk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39"/>
            <p:cNvSpPr/>
            <p:nvPr/>
          </p:nvSpPr>
          <p:spPr>
            <a:xfrm>
              <a:off x="3742125" y="4138150"/>
              <a:ext cx="842925" cy="1092125"/>
            </a:xfrm>
            <a:custGeom>
              <a:avLst/>
              <a:gdLst/>
              <a:ahLst/>
              <a:cxnLst/>
              <a:rect l="l" t="t" r="r" b="b"/>
              <a:pathLst>
                <a:path w="33717" h="43685" extrusionOk="0">
                  <a:moveTo>
                    <a:pt x="9604" y="0"/>
                  </a:moveTo>
                  <a:lnTo>
                    <a:pt x="1" y="6159"/>
                  </a:lnTo>
                  <a:lnTo>
                    <a:pt x="24113" y="43685"/>
                  </a:lnTo>
                  <a:lnTo>
                    <a:pt x="25679" y="35595"/>
                  </a:lnTo>
                  <a:lnTo>
                    <a:pt x="33716" y="37526"/>
                  </a:lnTo>
                  <a:lnTo>
                    <a:pt x="960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39"/>
            <p:cNvSpPr/>
            <p:nvPr/>
          </p:nvSpPr>
          <p:spPr>
            <a:xfrm>
              <a:off x="1526600" y="464775"/>
              <a:ext cx="4343675" cy="4627200"/>
            </a:xfrm>
            <a:custGeom>
              <a:avLst/>
              <a:gdLst/>
              <a:ahLst/>
              <a:cxnLst/>
              <a:rect l="l" t="t" r="r" b="b"/>
              <a:pathLst>
                <a:path w="173747" h="185088" extrusionOk="0">
                  <a:moveTo>
                    <a:pt x="91115" y="1"/>
                  </a:moveTo>
                  <a:cubicBezTo>
                    <a:pt x="90634" y="1"/>
                    <a:pt x="90147" y="140"/>
                    <a:pt x="89718" y="433"/>
                  </a:cubicBezTo>
                  <a:lnTo>
                    <a:pt x="0" y="59357"/>
                  </a:lnTo>
                  <a:lnTo>
                    <a:pt x="82515" y="185087"/>
                  </a:lnTo>
                  <a:lnTo>
                    <a:pt x="172285" y="126163"/>
                  </a:lnTo>
                  <a:cubicBezTo>
                    <a:pt x="173433" y="125380"/>
                    <a:pt x="173746" y="123866"/>
                    <a:pt x="172963" y="122718"/>
                  </a:cubicBezTo>
                  <a:lnTo>
                    <a:pt x="93162" y="1111"/>
                  </a:lnTo>
                  <a:cubicBezTo>
                    <a:pt x="92705" y="392"/>
                    <a:pt x="91920" y="1"/>
                    <a:pt x="911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39"/>
            <p:cNvSpPr/>
            <p:nvPr/>
          </p:nvSpPr>
          <p:spPr>
            <a:xfrm>
              <a:off x="1636200" y="1843000"/>
              <a:ext cx="2130750" cy="3199400"/>
            </a:xfrm>
            <a:custGeom>
              <a:avLst/>
              <a:gdLst/>
              <a:ahLst/>
              <a:cxnLst/>
              <a:rect l="l" t="t" r="r" b="b"/>
              <a:pathLst>
                <a:path w="85230" h="127976" extrusionOk="0">
                  <a:moveTo>
                    <a:pt x="2506" y="1"/>
                  </a:moveTo>
                  <a:lnTo>
                    <a:pt x="0" y="1619"/>
                  </a:lnTo>
                  <a:lnTo>
                    <a:pt x="82724" y="127975"/>
                  </a:lnTo>
                  <a:lnTo>
                    <a:pt x="85229" y="126357"/>
                  </a:lnTo>
                  <a:lnTo>
                    <a:pt x="250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39"/>
            <p:cNvSpPr/>
            <p:nvPr/>
          </p:nvSpPr>
          <p:spPr>
            <a:xfrm>
              <a:off x="2647400" y="1567700"/>
              <a:ext cx="2116400" cy="2399550"/>
            </a:xfrm>
            <a:custGeom>
              <a:avLst/>
              <a:gdLst/>
              <a:ahLst/>
              <a:cxnLst/>
              <a:rect l="l" t="t" r="r" b="b"/>
              <a:pathLst>
                <a:path w="84656" h="95982" fill="none" extrusionOk="0">
                  <a:moveTo>
                    <a:pt x="82777" y="71347"/>
                  </a:moveTo>
                  <a:cubicBezTo>
                    <a:pt x="82777" y="69937"/>
                    <a:pt x="83507" y="68633"/>
                    <a:pt x="84656" y="67850"/>
                  </a:cubicBezTo>
                  <a:lnTo>
                    <a:pt x="40919" y="1201"/>
                  </a:lnTo>
                  <a:cubicBezTo>
                    <a:pt x="38988" y="2453"/>
                    <a:pt x="36431" y="1932"/>
                    <a:pt x="35178" y="0"/>
                  </a:cubicBezTo>
                  <a:lnTo>
                    <a:pt x="1149" y="22286"/>
                  </a:lnTo>
                  <a:cubicBezTo>
                    <a:pt x="2454" y="24217"/>
                    <a:pt x="1932" y="26827"/>
                    <a:pt x="1" y="28080"/>
                  </a:cubicBezTo>
                  <a:lnTo>
                    <a:pt x="43737" y="94729"/>
                  </a:lnTo>
                  <a:cubicBezTo>
                    <a:pt x="45668" y="93476"/>
                    <a:pt x="48226" y="94050"/>
                    <a:pt x="49478" y="95981"/>
                  </a:cubicBezTo>
                  <a:lnTo>
                    <a:pt x="83455" y="73643"/>
                  </a:lnTo>
                  <a:cubicBezTo>
                    <a:pt x="82985" y="72965"/>
                    <a:pt x="82777" y="72182"/>
                    <a:pt x="82777" y="71347"/>
                  </a:cubicBezTo>
                  <a:close/>
                </a:path>
              </a:pathLst>
            </a:custGeom>
            <a:solidFill>
              <a:schemeClr val="lt1"/>
            </a:solidFill>
            <a:ln w="14350" cap="flat" cmpd="sng">
              <a:solidFill>
                <a:schemeClr val="lt1"/>
              </a:solidFill>
              <a:prstDash val="solid"/>
              <a:miter lim="52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85" name="Google Shape;1885;p39"/>
          <p:cNvSpPr/>
          <p:nvPr/>
        </p:nvSpPr>
        <p:spPr>
          <a:xfrm>
            <a:off x="919463" y="1563889"/>
            <a:ext cx="7457400" cy="2435700"/>
          </a:xfrm>
          <a:prstGeom prst="roundRect">
            <a:avLst>
              <a:gd name="adj" fmla="val 12827"/>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39"/>
          <p:cNvSpPr/>
          <p:nvPr/>
        </p:nvSpPr>
        <p:spPr>
          <a:xfrm>
            <a:off x="843301" y="1487739"/>
            <a:ext cx="7457400" cy="2435700"/>
          </a:xfrm>
          <a:prstGeom prst="roundRect">
            <a:avLst>
              <a:gd name="adj" fmla="val 12827"/>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87" name="Google Shape;1887;p39"/>
          <p:cNvGrpSpPr/>
          <p:nvPr/>
        </p:nvGrpSpPr>
        <p:grpSpPr>
          <a:xfrm rot="258069" flipH="1">
            <a:off x="7451227" y="989524"/>
            <a:ext cx="1966147" cy="2500244"/>
            <a:chOff x="2173834" y="-584300"/>
            <a:chExt cx="1966115" cy="2500203"/>
          </a:xfrm>
        </p:grpSpPr>
        <p:grpSp>
          <p:nvGrpSpPr>
            <p:cNvPr id="1888" name="Google Shape;1888;p39"/>
            <p:cNvGrpSpPr/>
            <p:nvPr/>
          </p:nvGrpSpPr>
          <p:grpSpPr>
            <a:xfrm rot="1413719">
              <a:off x="2539340" y="-541428"/>
              <a:ext cx="616248" cy="1925931"/>
              <a:chOff x="-1858600" y="2385325"/>
              <a:chExt cx="523125" cy="1635025"/>
            </a:xfrm>
          </p:grpSpPr>
          <p:sp>
            <p:nvSpPr>
              <p:cNvPr id="1889" name="Google Shape;1889;p39"/>
              <p:cNvSpPr/>
              <p:nvPr/>
            </p:nvSpPr>
            <p:spPr>
              <a:xfrm>
                <a:off x="-1804750" y="2385325"/>
                <a:ext cx="469275" cy="1635025"/>
              </a:xfrm>
              <a:custGeom>
                <a:avLst/>
                <a:gdLst/>
                <a:ahLst/>
                <a:cxnLst/>
                <a:rect l="l" t="t" r="r" b="b"/>
                <a:pathLst>
                  <a:path w="18771" h="65401" extrusionOk="0">
                    <a:moveTo>
                      <a:pt x="12062" y="1"/>
                    </a:moveTo>
                    <a:cubicBezTo>
                      <a:pt x="9693" y="1"/>
                      <a:pt x="7259" y="1264"/>
                      <a:pt x="5667" y="3115"/>
                    </a:cubicBezTo>
                    <a:cubicBezTo>
                      <a:pt x="3462" y="5679"/>
                      <a:pt x="2513" y="9064"/>
                      <a:pt x="1872" y="12397"/>
                    </a:cubicBezTo>
                    <a:lnTo>
                      <a:pt x="1872" y="12372"/>
                    </a:lnTo>
                    <a:cubicBezTo>
                      <a:pt x="129" y="21270"/>
                      <a:pt x="0" y="30373"/>
                      <a:pt x="975" y="39373"/>
                    </a:cubicBezTo>
                    <a:cubicBezTo>
                      <a:pt x="1308" y="42476"/>
                      <a:pt x="1308" y="44861"/>
                      <a:pt x="1462" y="47989"/>
                    </a:cubicBezTo>
                    <a:cubicBezTo>
                      <a:pt x="1795" y="54796"/>
                      <a:pt x="6238" y="62496"/>
                      <a:pt x="6079" y="65382"/>
                    </a:cubicBezTo>
                    <a:lnTo>
                      <a:pt x="6079" y="65382"/>
                    </a:lnTo>
                    <a:cubicBezTo>
                      <a:pt x="6979" y="50077"/>
                      <a:pt x="11644" y="31239"/>
                      <a:pt x="16694" y="16756"/>
                    </a:cubicBezTo>
                    <a:cubicBezTo>
                      <a:pt x="17694" y="13936"/>
                      <a:pt x="18771" y="11064"/>
                      <a:pt x="18745" y="8089"/>
                    </a:cubicBezTo>
                    <a:cubicBezTo>
                      <a:pt x="18745" y="5089"/>
                      <a:pt x="17412" y="1909"/>
                      <a:pt x="14719" y="602"/>
                    </a:cubicBezTo>
                    <a:cubicBezTo>
                      <a:pt x="13878" y="188"/>
                      <a:pt x="12974" y="1"/>
                      <a:pt x="12062" y="1"/>
                    </a:cubicBezTo>
                    <a:close/>
                    <a:moveTo>
                      <a:pt x="6079" y="65382"/>
                    </a:moveTo>
                    <a:lnTo>
                      <a:pt x="6079" y="65382"/>
                    </a:lnTo>
                    <a:cubicBezTo>
                      <a:pt x="6078" y="65388"/>
                      <a:pt x="6078" y="65394"/>
                      <a:pt x="6078" y="65400"/>
                    </a:cubicBezTo>
                    <a:cubicBezTo>
                      <a:pt x="6078" y="65394"/>
                      <a:pt x="6078" y="65388"/>
                      <a:pt x="6079" y="65382"/>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39"/>
              <p:cNvSpPr/>
              <p:nvPr/>
            </p:nvSpPr>
            <p:spPr>
              <a:xfrm>
                <a:off x="-1858600" y="2385425"/>
                <a:ext cx="469275" cy="1634925"/>
              </a:xfrm>
              <a:custGeom>
                <a:avLst/>
                <a:gdLst/>
                <a:ahLst/>
                <a:cxnLst/>
                <a:rect l="l" t="t" r="r" b="b"/>
                <a:pathLst>
                  <a:path w="18771" h="65397" extrusionOk="0">
                    <a:moveTo>
                      <a:pt x="12088" y="1"/>
                    </a:moveTo>
                    <a:cubicBezTo>
                      <a:pt x="9704" y="1"/>
                      <a:pt x="7263" y="1274"/>
                      <a:pt x="5667" y="3111"/>
                    </a:cubicBezTo>
                    <a:cubicBezTo>
                      <a:pt x="3462" y="5649"/>
                      <a:pt x="2513" y="9060"/>
                      <a:pt x="1872" y="12393"/>
                    </a:cubicBezTo>
                    <a:lnTo>
                      <a:pt x="1872" y="12368"/>
                    </a:lnTo>
                    <a:cubicBezTo>
                      <a:pt x="129" y="21266"/>
                      <a:pt x="0" y="30369"/>
                      <a:pt x="975" y="39369"/>
                    </a:cubicBezTo>
                    <a:cubicBezTo>
                      <a:pt x="1308" y="42472"/>
                      <a:pt x="1308" y="44857"/>
                      <a:pt x="1462" y="47985"/>
                    </a:cubicBezTo>
                    <a:cubicBezTo>
                      <a:pt x="1795" y="54792"/>
                      <a:pt x="6239" y="62492"/>
                      <a:pt x="6079" y="65378"/>
                    </a:cubicBezTo>
                    <a:lnTo>
                      <a:pt x="6079" y="65378"/>
                    </a:lnTo>
                    <a:cubicBezTo>
                      <a:pt x="6979" y="50073"/>
                      <a:pt x="11670" y="31235"/>
                      <a:pt x="16694" y="16752"/>
                    </a:cubicBezTo>
                    <a:cubicBezTo>
                      <a:pt x="17694" y="13932"/>
                      <a:pt x="18771" y="11060"/>
                      <a:pt x="18771" y="8085"/>
                    </a:cubicBezTo>
                    <a:cubicBezTo>
                      <a:pt x="18745" y="5085"/>
                      <a:pt x="17412" y="1905"/>
                      <a:pt x="14745" y="598"/>
                    </a:cubicBezTo>
                    <a:cubicBezTo>
                      <a:pt x="13901" y="187"/>
                      <a:pt x="12999" y="1"/>
                      <a:pt x="12088" y="1"/>
                    </a:cubicBezTo>
                    <a:close/>
                    <a:moveTo>
                      <a:pt x="6079" y="65378"/>
                    </a:moveTo>
                    <a:cubicBezTo>
                      <a:pt x="6078" y="65384"/>
                      <a:pt x="6078" y="65390"/>
                      <a:pt x="6078" y="65396"/>
                    </a:cubicBezTo>
                    <a:cubicBezTo>
                      <a:pt x="6078" y="65390"/>
                      <a:pt x="6078" y="65384"/>
                      <a:pt x="6079" y="6537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39"/>
              <p:cNvSpPr/>
              <p:nvPr/>
            </p:nvSpPr>
            <p:spPr>
              <a:xfrm>
                <a:off x="-1766300" y="2414375"/>
                <a:ext cx="329125" cy="283550"/>
              </a:xfrm>
              <a:custGeom>
                <a:avLst/>
                <a:gdLst/>
                <a:ahLst/>
                <a:cxnLst/>
                <a:rect l="l" t="t" r="r" b="b"/>
                <a:pathLst>
                  <a:path w="13165" h="11342" extrusionOk="0">
                    <a:moveTo>
                      <a:pt x="7214" y="1"/>
                    </a:moveTo>
                    <a:cubicBezTo>
                      <a:pt x="7203" y="1"/>
                      <a:pt x="7192" y="2"/>
                      <a:pt x="7181" y="4"/>
                    </a:cubicBezTo>
                    <a:cubicBezTo>
                      <a:pt x="7053" y="55"/>
                      <a:pt x="6976" y="260"/>
                      <a:pt x="7104" y="337"/>
                    </a:cubicBezTo>
                    <a:cubicBezTo>
                      <a:pt x="7130" y="363"/>
                      <a:pt x="7155" y="363"/>
                      <a:pt x="7181" y="363"/>
                    </a:cubicBezTo>
                    <a:cubicBezTo>
                      <a:pt x="7258" y="363"/>
                      <a:pt x="7335" y="337"/>
                      <a:pt x="7386" y="260"/>
                    </a:cubicBezTo>
                    <a:cubicBezTo>
                      <a:pt x="7433" y="120"/>
                      <a:pt x="7330" y="1"/>
                      <a:pt x="7214" y="1"/>
                    </a:cubicBezTo>
                    <a:close/>
                    <a:moveTo>
                      <a:pt x="10096" y="914"/>
                    </a:moveTo>
                    <a:cubicBezTo>
                      <a:pt x="10065" y="914"/>
                      <a:pt x="10033" y="918"/>
                      <a:pt x="10001" y="927"/>
                    </a:cubicBezTo>
                    <a:cubicBezTo>
                      <a:pt x="9719" y="1004"/>
                      <a:pt x="9591" y="1440"/>
                      <a:pt x="9848" y="1619"/>
                    </a:cubicBezTo>
                    <a:cubicBezTo>
                      <a:pt x="9899" y="1619"/>
                      <a:pt x="9950" y="1645"/>
                      <a:pt x="10001" y="1645"/>
                    </a:cubicBezTo>
                    <a:cubicBezTo>
                      <a:pt x="10024" y="1648"/>
                      <a:pt x="10046" y="1650"/>
                      <a:pt x="10069" y="1650"/>
                    </a:cubicBezTo>
                    <a:cubicBezTo>
                      <a:pt x="10224" y="1650"/>
                      <a:pt x="10370" y="1571"/>
                      <a:pt x="10437" y="1414"/>
                    </a:cubicBezTo>
                    <a:cubicBezTo>
                      <a:pt x="10528" y="1164"/>
                      <a:pt x="10337" y="914"/>
                      <a:pt x="10096" y="914"/>
                    </a:cubicBezTo>
                    <a:close/>
                    <a:moveTo>
                      <a:pt x="4839" y="1534"/>
                    </a:moveTo>
                    <a:cubicBezTo>
                      <a:pt x="4695" y="1534"/>
                      <a:pt x="4554" y="1605"/>
                      <a:pt x="4540" y="1748"/>
                    </a:cubicBezTo>
                    <a:cubicBezTo>
                      <a:pt x="4540" y="1799"/>
                      <a:pt x="4540" y="1824"/>
                      <a:pt x="4540" y="1876"/>
                    </a:cubicBezTo>
                    <a:cubicBezTo>
                      <a:pt x="4591" y="2030"/>
                      <a:pt x="4719" y="2158"/>
                      <a:pt x="4873" y="2183"/>
                    </a:cubicBezTo>
                    <a:cubicBezTo>
                      <a:pt x="5129" y="2183"/>
                      <a:pt x="5309" y="1876"/>
                      <a:pt x="5129" y="1671"/>
                    </a:cubicBezTo>
                    <a:cubicBezTo>
                      <a:pt x="5072" y="1579"/>
                      <a:pt x="4955" y="1534"/>
                      <a:pt x="4839" y="1534"/>
                    </a:cubicBezTo>
                    <a:close/>
                    <a:moveTo>
                      <a:pt x="7873" y="1434"/>
                    </a:moveTo>
                    <a:cubicBezTo>
                      <a:pt x="7815" y="1434"/>
                      <a:pt x="7755" y="1444"/>
                      <a:pt x="7694" y="1465"/>
                    </a:cubicBezTo>
                    <a:cubicBezTo>
                      <a:pt x="7309" y="1542"/>
                      <a:pt x="7104" y="2183"/>
                      <a:pt x="7488" y="2414"/>
                    </a:cubicBezTo>
                    <a:lnTo>
                      <a:pt x="7514" y="2414"/>
                    </a:lnTo>
                    <a:cubicBezTo>
                      <a:pt x="7565" y="2440"/>
                      <a:pt x="7642" y="2466"/>
                      <a:pt x="7694" y="2491"/>
                    </a:cubicBezTo>
                    <a:cubicBezTo>
                      <a:pt x="7715" y="2493"/>
                      <a:pt x="7737" y="2494"/>
                      <a:pt x="7759" y="2494"/>
                    </a:cubicBezTo>
                    <a:cubicBezTo>
                      <a:pt x="7992" y="2494"/>
                      <a:pt x="8217" y="2369"/>
                      <a:pt x="8335" y="2158"/>
                    </a:cubicBezTo>
                    <a:cubicBezTo>
                      <a:pt x="8489" y="1805"/>
                      <a:pt x="8227" y="1434"/>
                      <a:pt x="7873" y="1434"/>
                    </a:cubicBezTo>
                    <a:close/>
                    <a:moveTo>
                      <a:pt x="12521" y="1809"/>
                    </a:moveTo>
                    <a:cubicBezTo>
                      <a:pt x="12477" y="1809"/>
                      <a:pt x="12432" y="1814"/>
                      <a:pt x="12386" y="1824"/>
                    </a:cubicBezTo>
                    <a:cubicBezTo>
                      <a:pt x="12002" y="1927"/>
                      <a:pt x="11796" y="2568"/>
                      <a:pt x="12181" y="2799"/>
                    </a:cubicBezTo>
                    <a:cubicBezTo>
                      <a:pt x="12232" y="2825"/>
                      <a:pt x="12309" y="2850"/>
                      <a:pt x="12386" y="2850"/>
                    </a:cubicBezTo>
                    <a:cubicBezTo>
                      <a:pt x="12424" y="2858"/>
                      <a:pt x="12461" y="2861"/>
                      <a:pt x="12498" y="2861"/>
                    </a:cubicBezTo>
                    <a:cubicBezTo>
                      <a:pt x="12709" y="2861"/>
                      <a:pt x="12896" y="2739"/>
                      <a:pt x="13027" y="2542"/>
                    </a:cubicBezTo>
                    <a:cubicBezTo>
                      <a:pt x="13165" y="2175"/>
                      <a:pt x="12892" y="1809"/>
                      <a:pt x="12521" y="1809"/>
                    </a:cubicBezTo>
                    <a:close/>
                    <a:moveTo>
                      <a:pt x="10496" y="2693"/>
                    </a:moveTo>
                    <a:cubicBezTo>
                      <a:pt x="10485" y="2693"/>
                      <a:pt x="10474" y="2694"/>
                      <a:pt x="10463" y="2696"/>
                    </a:cubicBezTo>
                    <a:cubicBezTo>
                      <a:pt x="10335" y="2722"/>
                      <a:pt x="10258" y="2953"/>
                      <a:pt x="10386" y="3030"/>
                    </a:cubicBezTo>
                    <a:cubicBezTo>
                      <a:pt x="10412" y="3055"/>
                      <a:pt x="10412" y="3055"/>
                      <a:pt x="10437" y="3055"/>
                    </a:cubicBezTo>
                    <a:cubicBezTo>
                      <a:pt x="10540" y="3055"/>
                      <a:pt x="10617" y="3030"/>
                      <a:pt x="10668" y="2953"/>
                    </a:cubicBezTo>
                    <a:cubicBezTo>
                      <a:pt x="10715" y="2812"/>
                      <a:pt x="10612" y="2693"/>
                      <a:pt x="10496" y="2693"/>
                    </a:cubicBezTo>
                    <a:close/>
                    <a:moveTo>
                      <a:pt x="3134" y="3127"/>
                    </a:moveTo>
                    <a:cubicBezTo>
                      <a:pt x="3124" y="3127"/>
                      <a:pt x="3114" y="3129"/>
                      <a:pt x="3104" y="3132"/>
                    </a:cubicBezTo>
                    <a:cubicBezTo>
                      <a:pt x="3027" y="3158"/>
                      <a:pt x="3001" y="3260"/>
                      <a:pt x="3078" y="3312"/>
                    </a:cubicBezTo>
                    <a:lnTo>
                      <a:pt x="3078" y="3337"/>
                    </a:lnTo>
                    <a:lnTo>
                      <a:pt x="3104" y="3337"/>
                    </a:lnTo>
                    <a:cubicBezTo>
                      <a:pt x="3155" y="3337"/>
                      <a:pt x="3206" y="3312"/>
                      <a:pt x="3232" y="3260"/>
                    </a:cubicBezTo>
                    <a:cubicBezTo>
                      <a:pt x="3254" y="3194"/>
                      <a:pt x="3199" y="3127"/>
                      <a:pt x="3134" y="3127"/>
                    </a:cubicBezTo>
                    <a:close/>
                    <a:moveTo>
                      <a:pt x="6219" y="3536"/>
                    </a:moveTo>
                    <a:cubicBezTo>
                      <a:pt x="6072" y="3536"/>
                      <a:pt x="5928" y="3614"/>
                      <a:pt x="5899" y="3773"/>
                    </a:cubicBezTo>
                    <a:lnTo>
                      <a:pt x="5924" y="3773"/>
                    </a:lnTo>
                    <a:cubicBezTo>
                      <a:pt x="5924" y="3799"/>
                      <a:pt x="5924" y="3850"/>
                      <a:pt x="5924" y="3902"/>
                    </a:cubicBezTo>
                    <a:cubicBezTo>
                      <a:pt x="5950" y="4055"/>
                      <a:pt x="6078" y="4158"/>
                      <a:pt x="6232" y="4184"/>
                    </a:cubicBezTo>
                    <a:cubicBezTo>
                      <a:pt x="6243" y="4185"/>
                      <a:pt x="6254" y="4185"/>
                      <a:pt x="6265" y="4185"/>
                    </a:cubicBezTo>
                    <a:cubicBezTo>
                      <a:pt x="6526" y="4185"/>
                      <a:pt x="6662" y="3892"/>
                      <a:pt x="6514" y="3671"/>
                    </a:cubicBezTo>
                    <a:cubicBezTo>
                      <a:pt x="6447" y="3582"/>
                      <a:pt x="6332" y="3536"/>
                      <a:pt x="6219" y="3536"/>
                    </a:cubicBezTo>
                    <a:close/>
                    <a:moveTo>
                      <a:pt x="3009" y="4870"/>
                    </a:moveTo>
                    <a:cubicBezTo>
                      <a:pt x="2866" y="4870"/>
                      <a:pt x="2722" y="4947"/>
                      <a:pt x="2693" y="5107"/>
                    </a:cubicBezTo>
                    <a:lnTo>
                      <a:pt x="2719" y="5107"/>
                    </a:lnTo>
                    <a:cubicBezTo>
                      <a:pt x="2693" y="5158"/>
                      <a:pt x="2693" y="5184"/>
                      <a:pt x="2719" y="5235"/>
                    </a:cubicBezTo>
                    <a:cubicBezTo>
                      <a:pt x="2745" y="5389"/>
                      <a:pt x="2873" y="5517"/>
                      <a:pt x="3027" y="5517"/>
                    </a:cubicBezTo>
                    <a:cubicBezTo>
                      <a:pt x="3038" y="5518"/>
                      <a:pt x="3049" y="5518"/>
                      <a:pt x="3059" y="5518"/>
                    </a:cubicBezTo>
                    <a:cubicBezTo>
                      <a:pt x="3320" y="5518"/>
                      <a:pt x="3456" y="5226"/>
                      <a:pt x="3283" y="5004"/>
                    </a:cubicBezTo>
                    <a:cubicBezTo>
                      <a:pt x="3228" y="4915"/>
                      <a:pt x="3119" y="4870"/>
                      <a:pt x="3009" y="4870"/>
                    </a:cubicBezTo>
                    <a:close/>
                    <a:moveTo>
                      <a:pt x="6277" y="5340"/>
                    </a:moveTo>
                    <a:cubicBezTo>
                      <a:pt x="6229" y="5340"/>
                      <a:pt x="6179" y="5348"/>
                      <a:pt x="6129" y="5363"/>
                    </a:cubicBezTo>
                    <a:cubicBezTo>
                      <a:pt x="5745" y="5466"/>
                      <a:pt x="5540" y="6107"/>
                      <a:pt x="5924" y="6312"/>
                    </a:cubicBezTo>
                    <a:cubicBezTo>
                      <a:pt x="5976" y="6363"/>
                      <a:pt x="6053" y="6363"/>
                      <a:pt x="6129" y="6389"/>
                    </a:cubicBezTo>
                    <a:cubicBezTo>
                      <a:pt x="6151" y="6391"/>
                      <a:pt x="6173" y="6392"/>
                      <a:pt x="6194" y="6392"/>
                    </a:cubicBezTo>
                    <a:cubicBezTo>
                      <a:pt x="6424" y="6392"/>
                      <a:pt x="6630" y="6267"/>
                      <a:pt x="6771" y="6055"/>
                    </a:cubicBezTo>
                    <a:cubicBezTo>
                      <a:pt x="6906" y="5718"/>
                      <a:pt x="6625" y="5340"/>
                      <a:pt x="6277" y="5340"/>
                    </a:cubicBezTo>
                    <a:close/>
                    <a:moveTo>
                      <a:pt x="1163" y="6898"/>
                    </a:moveTo>
                    <a:cubicBezTo>
                      <a:pt x="1152" y="6898"/>
                      <a:pt x="1140" y="6899"/>
                      <a:pt x="1129" y="6902"/>
                    </a:cubicBezTo>
                    <a:cubicBezTo>
                      <a:pt x="1001" y="6927"/>
                      <a:pt x="924" y="7158"/>
                      <a:pt x="1052" y="7235"/>
                    </a:cubicBezTo>
                    <a:cubicBezTo>
                      <a:pt x="1078" y="7235"/>
                      <a:pt x="1104" y="7261"/>
                      <a:pt x="1129" y="7261"/>
                    </a:cubicBezTo>
                    <a:cubicBezTo>
                      <a:pt x="1206" y="7261"/>
                      <a:pt x="1283" y="7235"/>
                      <a:pt x="1334" y="7132"/>
                    </a:cubicBezTo>
                    <a:cubicBezTo>
                      <a:pt x="1381" y="7015"/>
                      <a:pt x="1278" y="6898"/>
                      <a:pt x="1163" y="6898"/>
                    </a:cubicBezTo>
                    <a:close/>
                    <a:moveTo>
                      <a:pt x="5001" y="7850"/>
                    </a:moveTo>
                    <a:cubicBezTo>
                      <a:pt x="4924" y="7876"/>
                      <a:pt x="4899" y="8004"/>
                      <a:pt x="4950" y="8056"/>
                    </a:cubicBezTo>
                    <a:lnTo>
                      <a:pt x="5001" y="8056"/>
                    </a:lnTo>
                    <a:cubicBezTo>
                      <a:pt x="5052" y="8056"/>
                      <a:pt x="5104" y="8030"/>
                      <a:pt x="5129" y="8004"/>
                    </a:cubicBezTo>
                    <a:cubicBezTo>
                      <a:pt x="5155" y="7927"/>
                      <a:pt x="5078" y="7850"/>
                      <a:pt x="5001" y="7850"/>
                    </a:cubicBezTo>
                    <a:close/>
                    <a:moveTo>
                      <a:pt x="2940" y="7598"/>
                    </a:moveTo>
                    <a:cubicBezTo>
                      <a:pt x="2902" y="7598"/>
                      <a:pt x="2862" y="7605"/>
                      <a:pt x="2822" y="7620"/>
                    </a:cubicBezTo>
                    <a:cubicBezTo>
                      <a:pt x="2565" y="7697"/>
                      <a:pt x="2437" y="8107"/>
                      <a:pt x="2693" y="8235"/>
                    </a:cubicBezTo>
                    <a:cubicBezTo>
                      <a:pt x="2719" y="8261"/>
                      <a:pt x="2770" y="8286"/>
                      <a:pt x="2822" y="8286"/>
                    </a:cubicBezTo>
                    <a:cubicBezTo>
                      <a:pt x="2838" y="8289"/>
                      <a:pt x="2854" y="8290"/>
                      <a:pt x="2870" y="8290"/>
                    </a:cubicBezTo>
                    <a:cubicBezTo>
                      <a:pt x="3007" y="8290"/>
                      <a:pt x="3137" y="8196"/>
                      <a:pt x="3206" y="8081"/>
                    </a:cubicBezTo>
                    <a:cubicBezTo>
                      <a:pt x="3338" y="7840"/>
                      <a:pt x="3169" y="7598"/>
                      <a:pt x="2940" y="7598"/>
                    </a:cubicBezTo>
                    <a:close/>
                    <a:moveTo>
                      <a:pt x="6698" y="7919"/>
                    </a:moveTo>
                    <a:cubicBezTo>
                      <a:pt x="6554" y="7919"/>
                      <a:pt x="6414" y="7990"/>
                      <a:pt x="6386" y="8133"/>
                    </a:cubicBezTo>
                    <a:lnTo>
                      <a:pt x="6412" y="8133"/>
                    </a:lnTo>
                    <a:cubicBezTo>
                      <a:pt x="6412" y="8184"/>
                      <a:pt x="6412" y="8235"/>
                      <a:pt x="6412" y="8261"/>
                    </a:cubicBezTo>
                    <a:cubicBezTo>
                      <a:pt x="6437" y="8415"/>
                      <a:pt x="6565" y="8543"/>
                      <a:pt x="6745" y="8568"/>
                    </a:cubicBezTo>
                    <a:cubicBezTo>
                      <a:pt x="7001" y="8568"/>
                      <a:pt x="7181" y="8261"/>
                      <a:pt x="7001" y="8056"/>
                    </a:cubicBezTo>
                    <a:cubicBezTo>
                      <a:pt x="6933" y="7964"/>
                      <a:pt x="6814" y="7919"/>
                      <a:pt x="6698" y="7919"/>
                    </a:cubicBezTo>
                    <a:close/>
                    <a:moveTo>
                      <a:pt x="4317" y="9878"/>
                    </a:moveTo>
                    <a:cubicBezTo>
                      <a:pt x="4265" y="9878"/>
                      <a:pt x="4210" y="9886"/>
                      <a:pt x="4155" y="9902"/>
                    </a:cubicBezTo>
                    <a:cubicBezTo>
                      <a:pt x="3770" y="9979"/>
                      <a:pt x="3565" y="10645"/>
                      <a:pt x="3950" y="10851"/>
                    </a:cubicBezTo>
                    <a:cubicBezTo>
                      <a:pt x="4001" y="10876"/>
                      <a:pt x="4078" y="10902"/>
                      <a:pt x="4129" y="10928"/>
                    </a:cubicBezTo>
                    <a:cubicBezTo>
                      <a:pt x="4153" y="10930"/>
                      <a:pt x="4177" y="10931"/>
                      <a:pt x="4200" y="10931"/>
                    </a:cubicBezTo>
                    <a:cubicBezTo>
                      <a:pt x="4454" y="10931"/>
                      <a:pt x="4677" y="10805"/>
                      <a:pt x="4770" y="10594"/>
                    </a:cubicBezTo>
                    <a:cubicBezTo>
                      <a:pt x="4927" y="10236"/>
                      <a:pt x="4673" y="9878"/>
                      <a:pt x="4317" y="9878"/>
                    </a:cubicBezTo>
                    <a:close/>
                    <a:moveTo>
                      <a:pt x="746" y="10289"/>
                    </a:moveTo>
                    <a:cubicBezTo>
                      <a:pt x="696" y="10289"/>
                      <a:pt x="644" y="10297"/>
                      <a:pt x="591" y="10312"/>
                    </a:cubicBezTo>
                    <a:cubicBezTo>
                      <a:pt x="206" y="10415"/>
                      <a:pt x="1" y="11056"/>
                      <a:pt x="386" y="11287"/>
                    </a:cubicBezTo>
                    <a:lnTo>
                      <a:pt x="386" y="11261"/>
                    </a:lnTo>
                    <a:cubicBezTo>
                      <a:pt x="437" y="11312"/>
                      <a:pt x="514" y="11338"/>
                      <a:pt x="565" y="11338"/>
                    </a:cubicBezTo>
                    <a:cubicBezTo>
                      <a:pt x="589" y="11340"/>
                      <a:pt x="613" y="11341"/>
                      <a:pt x="636" y="11341"/>
                    </a:cubicBezTo>
                    <a:cubicBezTo>
                      <a:pt x="889" y="11341"/>
                      <a:pt x="1112" y="11216"/>
                      <a:pt x="1206" y="11004"/>
                    </a:cubicBezTo>
                    <a:cubicBezTo>
                      <a:pt x="1364" y="10667"/>
                      <a:pt x="1106" y="10289"/>
                      <a:pt x="746" y="1028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39"/>
              <p:cNvSpPr/>
              <p:nvPr/>
            </p:nvSpPr>
            <p:spPr>
              <a:xfrm>
                <a:off x="-1809250" y="2563500"/>
                <a:ext cx="247275" cy="1438900"/>
              </a:xfrm>
              <a:custGeom>
                <a:avLst/>
                <a:gdLst/>
                <a:ahLst/>
                <a:cxnLst/>
                <a:rect l="l" t="t" r="r" b="b"/>
                <a:pathLst>
                  <a:path w="9891" h="57556" extrusionOk="0">
                    <a:moveTo>
                      <a:pt x="9445" y="0"/>
                    </a:moveTo>
                    <a:cubicBezTo>
                      <a:pt x="9304" y="0"/>
                      <a:pt x="9164" y="81"/>
                      <a:pt x="9104" y="270"/>
                    </a:cubicBezTo>
                    <a:cubicBezTo>
                      <a:pt x="4617" y="13912"/>
                      <a:pt x="1" y="34913"/>
                      <a:pt x="3386" y="57247"/>
                    </a:cubicBezTo>
                    <a:cubicBezTo>
                      <a:pt x="3411" y="57427"/>
                      <a:pt x="3565" y="57555"/>
                      <a:pt x="3745" y="57555"/>
                    </a:cubicBezTo>
                    <a:lnTo>
                      <a:pt x="3822" y="57555"/>
                    </a:lnTo>
                    <a:cubicBezTo>
                      <a:pt x="4027" y="57530"/>
                      <a:pt x="4155" y="57324"/>
                      <a:pt x="4129" y="57119"/>
                    </a:cubicBezTo>
                    <a:cubicBezTo>
                      <a:pt x="796" y="34939"/>
                      <a:pt x="5360" y="14091"/>
                      <a:pt x="9796" y="501"/>
                    </a:cubicBezTo>
                    <a:cubicBezTo>
                      <a:pt x="9890" y="202"/>
                      <a:pt x="9667" y="0"/>
                      <a:pt x="94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3" name="Google Shape;1893;p39"/>
            <p:cNvGrpSpPr/>
            <p:nvPr/>
          </p:nvGrpSpPr>
          <p:grpSpPr>
            <a:xfrm rot="1413719">
              <a:off x="2548595" y="-367104"/>
              <a:ext cx="1216593" cy="2128592"/>
              <a:chOff x="-1779100" y="2408800"/>
              <a:chExt cx="1032750" cy="1807075"/>
            </a:xfrm>
          </p:grpSpPr>
          <p:sp>
            <p:nvSpPr>
              <p:cNvPr id="1894" name="Google Shape;1894;p39"/>
              <p:cNvSpPr/>
              <p:nvPr/>
            </p:nvSpPr>
            <p:spPr>
              <a:xfrm>
                <a:off x="-1779100" y="2498825"/>
                <a:ext cx="1032750" cy="1717050"/>
              </a:xfrm>
              <a:custGeom>
                <a:avLst/>
                <a:gdLst/>
                <a:ahLst/>
                <a:cxnLst/>
                <a:rect l="l" t="t" r="r" b="b"/>
                <a:pathLst>
                  <a:path w="41310" h="68682" extrusionOk="0">
                    <a:moveTo>
                      <a:pt x="32843" y="0"/>
                    </a:moveTo>
                    <a:cubicBezTo>
                      <a:pt x="31194" y="0"/>
                      <a:pt x="29516" y="392"/>
                      <a:pt x="28053" y="1113"/>
                    </a:cubicBezTo>
                    <a:cubicBezTo>
                      <a:pt x="24489" y="2883"/>
                      <a:pt x="21924" y="6139"/>
                      <a:pt x="19719" y="9421"/>
                    </a:cubicBezTo>
                    <a:lnTo>
                      <a:pt x="19719" y="9396"/>
                    </a:lnTo>
                    <a:cubicBezTo>
                      <a:pt x="13744" y="18242"/>
                      <a:pt x="9436" y="27987"/>
                      <a:pt x="6385" y="38167"/>
                    </a:cubicBezTo>
                    <a:cubicBezTo>
                      <a:pt x="5308" y="41705"/>
                      <a:pt x="4231" y="44270"/>
                      <a:pt x="2949" y="47731"/>
                    </a:cubicBezTo>
                    <a:cubicBezTo>
                      <a:pt x="205" y="55244"/>
                      <a:pt x="1487" y="65630"/>
                      <a:pt x="0" y="68681"/>
                    </a:cubicBezTo>
                    <a:cubicBezTo>
                      <a:pt x="7975" y="52526"/>
                      <a:pt x="21642" y="34269"/>
                      <a:pt x="33745" y="20935"/>
                    </a:cubicBezTo>
                    <a:cubicBezTo>
                      <a:pt x="36105" y="18319"/>
                      <a:pt x="38566" y="15704"/>
                      <a:pt x="39951" y="12473"/>
                    </a:cubicBezTo>
                    <a:cubicBezTo>
                      <a:pt x="41310" y="9242"/>
                      <a:pt x="41310" y="5190"/>
                      <a:pt x="39002" y="2549"/>
                    </a:cubicBezTo>
                    <a:cubicBezTo>
                      <a:pt x="37468" y="790"/>
                      <a:pt x="35184" y="0"/>
                      <a:pt x="32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39"/>
              <p:cNvSpPr/>
              <p:nvPr/>
            </p:nvSpPr>
            <p:spPr>
              <a:xfrm>
                <a:off x="-1776550" y="2408800"/>
                <a:ext cx="973150" cy="1753225"/>
              </a:xfrm>
              <a:custGeom>
                <a:avLst/>
                <a:gdLst/>
                <a:ahLst/>
                <a:cxnLst/>
                <a:rect l="l" t="t" r="r" b="b"/>
                <a:pathLst>
                  <a:path w="38926" h="70129" extrusionOk="0">
                    <a:moveTo>
                      <a:pt x="30542" y="0"/>
                    </a:moveTo>
                    <a:cubicBezTo>
                      <a:pt x="28732" y="0"/>
                      <a:pt x="26881" y="482"/>
                      <a:pt x="25310" y="1355"/>
                    </a:cubicBezTo>
                    <a:cubicBezTo>
                      <a:pt x="21848" y="3253"/>
                      <a:pt x="19438" y="6637"/>
                      <a:pt x="17361" y="10022"/>
                    </a:cubicBezTo>
                    <a:cubicBezTo>
                      <a:pt x="11822" y="19100"/>
                      <a:pt x="7975" y="29049"/>
                      <a:pt x="5386" y="39357"/>
                    </a:cubicBezTo>
                    <a:cubicBezTo>
                      <a:pt x="4488" y="42947"/>
                      <a:pt x="3514" y="45537"/>
                      <a:pt x="2411" y="49076"/>
                    </a:cubicBezTo>
                    <a:cubicBezTo>
                      <a:pt x="1" y="56717"/>
                      <a:pt x="1770" y="67025"/>
                      <a:pt x="411" y="70128"/>
                    </a:cubicBezTo>
                    <a:cubicBezTo>
                      <a:pt x="7642" y="53640"/>
                      <a:pt x="20463" y="34767"/>
                      <a:pt x="31925" y="20869"/>
                    </a:cubicBezTo>
                    <a:cubicBezTo>
                      <a:pt x="34156" y="18177"/>
                      <a:pt x="36515" y="15433"/>
                      <a:pt x="37721" y="12151"/>
                    </a:cubicBezTo>
                    <a:cubicBezTo>
                      <a:pt x="38926" y="8843"/>
                      <a:pt x="38772" y="4791"/>
                      <a:pt x="36336" y="2253"/>
                    </a:cubicBezTo>
                    <a:cubicBezTo>
                      <a:pt x="34837" y="698"/>
                      <a:pt x="32720" y="0"/>
                      <a:pt x="305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39"/>
              <p:cNvSpPr/>
              <p:nvPr/>
            </p:nvSpPr>
            <p:spPr>
              <a:xfrm>
                <a:off x="-1311125" y="2430900"/>
                <a:ext cx="402150" cy="319125"/>
              </a:xfrm>
              <a:custGeom>
                <a:avLst/>
                <a:gdLst/>
                <a:ahLst/>
                <a:cxnLst/>
                <a:rect l="l" t="t" r="r" b="b"/>
                <a:pathLst>
                  <a:path w="16086" h="12765" extrusionOk="0">
                    <a:moveTo>
                      <a:pt x="9413" y="1"/>
                    </a:moveTo>
                    <a:cubicBezTo>
                      <a:pt x="9396" y="1"/>
                      <a:pt x="9378" y="3"/>
                      <a:pt x="9359" y="10"/>
                    </a:cubicBezTo>
                    <a:cubicBezTo>
                      <a:pt x="9206" y="35"/>
                      <a:pt x="9103" y="266"/>
                      <a:pt x="9231" y="369"/>
                    </a:cubicBezTo>
                    <a:cubicBezTo>
                      <a:pt x="9257" y="394"/>
                      <a:pt x="9283" y="394"/>
                      <a:pt x="9308" y="394"/>
                    </a:cubicBezTo>
                    <a:cubicBezTo>
                      <a:pt x="9332" y="400"/>
                      <a:pt x="9357" y="403"/>
                      <a:pt x="9380" y="403"/>
                    </a:cubicBezTo>
                    <a:cubicBezTo>
                      <a:pt x="9458" y="403"/>
                      <a:pt x="9531" y="370"/>
                      <a:pt x="9590" y="292"/>
                    </a:cubicBezTo>
                    <a:cubicBezTo>
                      <a:pt x="9635" y="156"/>
                      <a:pt x="9541" y="1"/>
                      <a:pt x="9413" y="1"/>
                    </a:cubicBezTo>
                    <a:close/>
                    <a:moveTo>
                      <a:pt x="12560" y="1256"/>
                    </a:moveTo>
                    <a:cubicBezTo>
                      <a:pt x="12528" y="1256"/>
                      <a:pt x="12496" y="1259"/>
                      <a:pt x="12462" y="1266"/>
                    </a:cubicBezTo>
                    <a:cubicBezTo>
                      <a:pt x="12154" y="1317"/>
                      <a:pt x="11949" y="1856"/>
                      <a:pt x="12257" y="2061"/>
                    </a:cubicBezTo>
                    <a:cubicBezTo>
                      <a:pt x="12283" y="2087"/>
                      <a:pt x="12360" y="2112"/>
                      <a:pt x="12411" y="2112"/>
                    </a:cubicBezTo>
                    <a:cubicBezTo>
                      <a:pt x="12447" y="2121"/>
                      <a:pt x="12482" y="2125"/>
                      <a:pt x="12518" y="2125"/>
                    </a:cubicBezTo>
                    <a:cubicBezTo>
                      <a:pt x="12685" y="2125"/>
                      <a:pt x="12844" y="2030"/>
                      <a:pt x="12949" y="1881"/>
                    </a:cubicBezTo>
                    <a:cubicBezTo>
                      <a:pt x="13089" y="1579"/>
                      <a:pt x="12870" y="1256"/>
                      <a:pt x="12560" y="1256"/>
                    </a:cubicBezTo>
                    <a:close/>
                    <a:moveTo>
                      <a:pt x="6402" y="1567"/>
                    </a:moveTo>
                    <a:cubicBezTo>
                      <a:pt x="6244" y="1567"/>
                      <a:pt x="6092" y="1644"/>
                      <a:pt x="6052" y="1805"/>
                    </a:cubicBezTo>
                    <a:cubicBezTo>
                      <a:pt x="6026" y="1856"/>
                      <a:pt x="6026" y="1907"/>
                      <a:pt x="6052" y="1958"/>
                    </a:cubicBezTo>
                    <a:cubicBezTo>
                      <a:pt x="6077" y="2138"/>
                      <a:pt x="6231" y="2292"/>
                      <a:pt x="6411" y="2317"/>
                    </a:cubicBezTo>
                    <a:cubicBezTo>
                      <a:pt x="6431" y="2321"/>
                      <a:pt x="6450" y="2322"/>
                      <a:pt x="6470" y="2322"/>
                    </a:cubicBezTo>
                    <a:cubicBezTo>
                      <a:pt x="6747" y="2322"/>
                      <a:pt x="6937" y="1993"/>
                      <a:pt x="6770" y="1753"/>
                    </a:cubicBezTo>
                    <a:cubicBezTo>
                      <a:pt x="6696" y="1631"/>
                      <a:pt x="6547" y="1567"/>
                      <a:pt x="6402" y="1567"/>
                    </a:cubicBezTo>
                    <a:close/>
                    <a:moveTo>
                      <a:pt x="9895" y="1689"/>
                    </a:moveTo>
                    <a:cubicBezTo>
                      <a:pt x="9854" y="1689"/>
                      <a:pt x="9812" y="1693"/>
                      <a:pt x="9770" y="1702"/>
                    </a:cubicBezTo>
                    <a:cubicBezTo>
                      <a:pt x="9308" y="1779"/>
                      <a:pt x="9000" y="2523"/>
                      <a:pt x="9436" y="2830"/>
                    </a:cubicBezTo>
                    <a:cubicBezTo>
                      <a:pt x="9513" y="2856"/>
                      <a:pt x="9590" y="2907"/>
                      <a:pt x="9667" y="2907"/>
                    </a:cubicBezTo>
                    <a:cubicBezTo>
                      <a:pt x="9721" y="2921"/>
                      <a:pt x="9775" y="2927"/>
                      <a:pt x="9828" y="2927"/>
                    </a:cubicBezTo>
                    <a:cubicBezTo>
                      <a:pt x="10078" y="2927"/>
                      <a:pt x="10310" y="2785"/>
                      <a:pt x="10436" y="2574"/>
                    </a:cubicBezTo>
                    <a:cubicBezTo>
                      <a:pt x="10647" y="2153"/>
                      <a:pt x="10324" y="1689"/>
                      <a:pt x="9895" y="1689"/>
                    </a:cubicBezTo>
                    <a:close/>
                    <a:moveTo>
                      <a:pt x="4359" y="3369"/>
                    </a:moveTo>
                    <a:cubicBezTo>
                      <a:pt x="4257" y="3369"/>
                      <a:pt x="4205" y="3523"/>
                      <a:pt x="4282" y="3599"/>
                    </a:cubicBezTo>
                    <a:lnTo>
                      <a:pt x="4334" y="3599"/>
                    </a:lnTo>
                    <a:cubicBezTo>
                      <a:pt x="4347" y="3606"/>
                      <a:pt x="4363" y="3610"/>
                      <a:pt x="4379" y="3610"/>
                    </a:cubicBezTo>
                    <a:cubicBezTo>
                      <a:pt x="4422" y="3610"/>
                      <a:pt x="4469" y="3586"/>
                      <a:pt x="4487" y="3548"/>
                    </a:cubicBezTo>
                    <a:cubicBezTo>
                      <a:pt x="4513" y="3446"/>
                      <a:pt x="4436" y="3369"/>
                      <a:pt x="4359" y="3369"/>
                    </a:cubicBezTo>
                    <a:close/>
                    <a:moveTo>
                      <a:pt x="15337" y="2484"/>
                    </a:moveTo>
                    <a:cubicBezTo>
                      <a:pt x="15295" y="2484"/>
                      <a:pt x="15251" y="2488"/>
                      <a:pt x="15206" y="2497"/>
                    </a:cubicBezTo>
                    <a:cubicBezTo>
                      <a:pt x="14744" y="2574"/>
                      <a:pt x="14462" y="3317"/>
                      <a:pt x="14898" y="3599"/>
                    </a:cubicBezTo>
                    <a:cubicBezTo>
                      <a:pt x="14950" y="3651"/>
                      <a:pt x="15026" y="3676"/>
                      <a:pt x="15129" y="3702"/>
                    </a:cubicBezTo>
                    <a:cubicBezTo>
                      <a:pt x="15170" y="3710"/>
                      <a:pt x="15212" y="3713"/>
                      <a:pt x="15254" y="3713"/>
                    </a:cubicBezTo>
                    <a:cubicBezTo>
                      <a:pt x="15498" y="3713"/>
                      <a:pt x="15745" y="3588"/>
                      <a:pt x="15898" y="3369"/>
                    </a:cubicBezTo>
                    <a:cubicBezTo>
                      <a:pt x="16085" y="2948"/>
                      <a:pt x="15782" y="2484"/>
                      <a:pt x="15337" y="2484"/>
                    </a:cubicBezTo>
                    <a:close/>
                    <a:moveTo>
                      <a:pt x="13055" y="3385"/>
                    </a:moveTo>
                    <a:cubicBezTo>
                      <a:pt x="13037" y="3385"/>
                      <a:pt x="13019" y="3388"/>
                      <a:pt x="13001" y="3394"/>
                    </a:cubicBezTo>
                    <a:cubicBezTo>
                      <a:pt x="12847" y="3420"/>
                      <a:pt x="12744" y="3676"/>
                      <a:pt x="12898" y="3779"/>
                    </a:cubicBezTo>
                    <a:cubicBezTo>
                      <a:pt x="12898" y="3779"/>
                      <a:pt x="12924" y="3779"/>
                      <a:pt x="12975" y="3805"/>
                    </a:cubicBezTo>
                    <a:cubicBezTo>
                      <a:pt x="12993" y="3809"/>
                      <a:pt x="13010" y="3811"/>
                      <a:pt x="13028" y="3811"/>
                    </a:cubicBezTo>
                    <a:cubicBezTo>
                      <a:pt x="13111" y="3811"/>
                      <a:pt x="13189" y="3761"/>
                      <a:pt x="13231" y="3676"/>
                    </a:cubicBezTo>
                    <a:cubicBezTo>
                      <a:pt x="13299" y="3541"/>
                      <a:pt x="13188" y="3385"/>
                      <a:pt x="13055" y="3385"/>
                    </a:cubicBezTo>
                    <a:close/>
                    <a:moveTo>
                      <a:pt x="7890" y="4029"/>
                    </a:moveTo>
                    <a:cubicBezTo>
                      <a:pt x="7731" y="4029"/>
                      <a:pt x="7579" y="4105"/>
                      <a:pt x="7539" y="4266"/>
                    </a:cubicBezTo>
                    <a:cubicBezTo>
                      <a:pt x="7513" y="4317"/>
                      <a:pt x="7513" y="4369"/>
                      <a:pt x="7539" y="4420"/>
                    </a:cubicBezTo>
                    <a:cubicBezTo>
                      <a:pt x="7565" y="4625"/>
                      <a:pt x="7718" y="4779"/>
                      <a:pt x="7898" y="4805"/>
                    </a:cubicBezTo>
                    <a:cubicBezTo>
                      <a:pt x="7908" y="4806"/>
                      <a:pt x="7919" y="4806"/>
                      <a:pt x="7929" y="4806"/>
                    </a:cubicBezTo>
                    <a:cubicBezTo>
                      <a:pt x="8221" y="4806"/>
                      <a:pt x="8430" y="4463"/>
                      <a:pt x="8257" y="4215"/>
                    </a:cubicBezTo>
                    <a:cubicBezTo>
                      <a:pt x="8183" y="4093"/>
                      <a:pt x="8034" y="4029"/>
                      <a:pt x="7890" y="4029"/>
                    </a:cubicBezTo>
                    <a:close/>
                    <a:moveTo>
                      <a:pt x="4081" y="5358"/>
                    </a:moveTo>
                    <a:cubicBezTo>
                      <a:pt x="3918" y="5358"/>
                      <a:pt x="3759" y="5435"/>
                      <a:pt x="3718" y="5600"/>
                    </a:cubicBezTo>
                    <a:cubicBezTo>
                      <a:pt x="3693" y="5651"/>
                      <a:pt x="3693" y="5702"/>
                      <a:pt x="3718" y="5753"/>
                    </a:cubicBezTo>
                    <a:cubicBezTo>
                      <a:pt x="3744" y="5933"/>
                      <a:pt x="3898" y="6087"/>
                      <a:pt x="4077" y="6112"/>
                    </a:cubicBezTo>
                    <a:cubicBezTo>
                      <a:pt x="4088" y="6113"/>
                      <a:pt x="4099" y="6114"/>
                      <a:pt x="4110" y="6114"/>
                    </a:cubicBezTo>
                    <a:cubicBezTo>
                      <a:pt x="4401" y="6114"/>
                      <a:pt x="4609" y="5794"/>
                      <a:pt x="4436" y="5523"/>
                    </a:cubicBezTo>
                    <a:cubicBezTo>
                      <a:pt x="4365" y="5416"/>
                      <a:pt x="4222" y="5358"/>
                      <a:pt x="4081" y="5358"/>
                    </a:cubicBezTo>
                    <a:close/>
                    <a:moveTo>
                      <a:pt x="7747" y="6125"/>
                    </a:moveTo>
                    <a:cubicBezTo>
                      <a:pt x="7705" y="6125"/>
                      <a:pt x="7661" y="6129"/>
                      <a:pt x="7616" y="6138"/>
                    </a:cubicBezTo>
                    <a:cubicBezTo>
                      <a:pt x="7154" y="6215"/>
                      <a:pt x="6872" y="6959"/>
                      <a:pt x="7308" y="7266"/>
                    </a:cubicBezTo>
                    <a:cubicBezTo>
                      <a:pt x="7359" y="7292"/>
                      <a:pt x="7436" y="7343"/>
                      <a:pt x="7539" y="7343"/>
                    </a:cubicBezTo>
                    <a:cubicBezTo>
                      <a:pt x="7588" y="7357"/>
                      <a:pt x="7639" y="7363"/>
                      <a:pt x="7691" y="7363"/>
                    </a:cubicBezTo>
                    <a:cubicBezTo>
                      <a:pt x="7932" y="7363"/>
                      <a:pt x="8181" y="7221"/>
                      <a:pt x="8308" y="7010"/>
                    </a:cubicBezTo>
                    <a:cubicBezTo>
                      <a:pt x="8495" y="6589"/>
                      <a:pt x="8191" y="6125"/>
                      <a:pt x="7747" y="6125"/>
                    </a:cubicBezTo>
                    <a:close/>
                    <a:moveTo>
                      <a:pt x="1797" y="7616"/>
                    </a:moveTo>
                    <a:cubicBezTo>
                      <a:pt x="1780" y="7616"/>
                      <a:pt x="1762" y="7619"/>
                      <a:pt x="1744" y="7625"/>
                    </a:cubicBezTo>
                    <a:cubicBezTo>
                      <a:pt x="1590" y="7651"/>
                      <a:pt x="1487" y="7882"/>
                      <a:pt x="1615" y="7984"/>
                    </a:cubicBezTo>
                    <a:lnTo>
                      <a:pt x="1615" y="8010"/>
                    </a:lnTo>
                    <a:cubicBezTo>
                      <a:pt x="1641" y="8010"/>
                      <a:pt x="1667" y="8010"/>
                      <a:pt x="1692" y="8036"/>
                    </a:cubicBezTo>
                    <a:cubicBezTo>
                      <a:pt x="1795" y="8036"/>
                      <a:pt x="1898" y="8010"/>
                      <a:pt x="1974" y="7907"/>
                    </a:cubicBezTo>
                    <a:cubicBezTo>
                      <a:pt x="2020" y="7772"/>
                      <a:pt x="1926" y="7616"/>
                      <a:pt x="1797" y="7616"/>
                    </a:cubicBezTo>
                    <a:close/>
                    <a:moveTo>
                      <a:pt x="6237" y="9057"/>
                    </a:moveTo>
                    <a:cubicBezTo>
                      <a:pt x="6227" y="9057"/>
                      <a:pt x="6216" y="9059"/>
                      <a:pt x="6205" y="9061"/>
                    </a:cubicBezTo>
                    <a:cubicBezTo>
                      <a:pt x="6129" y="9087"/>
                      <a:pt x="6077" y="9215"/>
                      <a:pt x="6154" y="9292"/>
                    </a:cubicBezTo>
                    <a:lnTo>
                      <a:pt x="6205" y="9292"/>
                    </a:lnTo>
                    <a:cubicBezTo>
                      <a:pt x="6219" y="9299"/>
                      <a:pt x="6233" y="9302"/>
                      <a:pt x="6246" y="9302"/>
                    </a:cubicBezTo>
                    <a:cubicBezTo>
                      <a:pt x="6282" y="9302"/>
                      <a:pt x="6315" y="9278"/>
                      <a:pt x="6334" y="9241"/>
                    </a:cubicBezTo>
                    <a:cubicBezTo>
                      <a:pt x="6380" y="9149"/>
                      <a:pt x="6323" y="9057"/>
                      <a:pt x="6237" y="9057"/>
                    </a:cubicBezTo>
                    <a:close/>
                    <a:moveTo>
                      <a:pt x="3654" y="8563"/>
                    </a:moveTo>
                    <a:cubicBezTo>
                      <a:pt x="3625" y="8563"/>
                      <a:pt x="3595" y="8566"/>
                      <a:pt x="3564" y="8574"/>
                    </a:cubicBezTo>
                    <a:cubicBezTo>
                      <a:pt x="3282" y="8625"/>
                      <a:pt x="3077" y="9087"/>
                      <a:pt x="3359" y="9292"/>
                    </a:cubicBezTo>
                    <a:cubicBezTo>
                      <a:pt x="3410" y="9318"/>
                      <a:pt x="3462" y="9318"/>
                      <a:pt x="3513" y="9343"/>
                    </a:cubicBezTo>
                    <a:cubicBezTo>
                      <a:pt x="3535" y="9347"/>
                      <a:pt x="3558" y="9348"/>
                      <a:pt x="3581" y="9348"/>
                    </a:cubicBezTo>
                    <a:cubicBezTo>
                      <a:pt x="3742" y="9348"/>
                      <a:pt x="3910" y="9270"/>
                      <a:pt x="4000" y="9113"/>
                    </a:cubicBezTo>
                    <a:cubicBezTo>
                      <a:pt x="4116" y="8859"/>
                      <a:pt x="3919" y="8563"/>
                      <a:pt x="3654" y="8563"/>
                    </a:cubicBezTo>
                    <a:close/>
                    <a:moveTo>
                      <a:pt x="8158" y="9205"/>
                    </a:moveTo>
                    <a:cubicBezTo>
                      <a:pt x="7996" y="9205"/>
                      <a:pt x="7837" y="9281"/>
                      <a:pt x="7795" y="9446"/>
                    </a:cubicBezTo>
                    <a:cubicBezTo>
                      <a:pt x="7795" y="9497"/>
                      <a:pt x="7795" y="9549"/>
                      <a:pt x="7795" y="9600"/>
                    </a:cubicBezTo>
                    <a:cubicBezTo>
                      <a:pt x="7821" y="9779"/>
                      <a:pt x="7975" y="9933"/>
                      <a:pt x="8154" y="9959"/>
                    </a:cubicBezTo>
                    <a:cubicBezTo>
                      <a:pt x="8166" y="9960"/>
                      <a:pt x="8178" y="9960"/>
                      <a:pt x="8190" y="9960"/>
                    </a:cubicBezTo>
                    <a:cubicBezTo>
                      <a:pt x="8502" y="9960"/>
                      <a:pt x="8686" y="9641"/>
                      <a:pt x="8513" y="9369"/>
                    </a:cubicBezTo>
                    <a:cubicBezTo>
                      <a:pt x="8442" y="9262"/>
                      <a:pt x="8299" y="9205"/>
                      <a:pt x="8158" y="9205"/>
                    </a:cubicBezTo>
                    <a:close/>
                    <a:moveTo>
                      <a:pt x="5080" y="11305"/>
                    </a:moveTo>
                    <a:cubicBezTo>
                      <a:pt x="5038" y="11305"/>
                      <a:pt x="4994" y="11309"/>
                      <a:pt x="4949" y="11318"/>
                    </a:cubicBezTo>
                    <a:cubicBezTo>
                      <a:pt x="4487" y="11395"/>
                      <a:pt x="4205" y="12138"/>
                      <a:pt x="4641" y="12446"/>
                    </a:cubicBezTo>
                    <a:cubicBezTo>
                      <a:pt x="4693" y="12472"/>
                      <a:pt x="4769" y="12523"/>
                      <a:pt x="4872" y="12523"/>
                    </a:cubicBezTo>
                    <a:cubicBezTo>
                      <a:pt x="4921" y="12537"/>
                      <a:pt x="4972" y="12543"/>
                      <a:pt x="5022" y="12543"/>
                    </a:cubicBezTo>
                    <a:cubicBezTo>
                      <a:pt x="5258" y="12543"/>
                      <a:pt x="5493" y="12401"/>
                      <a:pt x="5641" y="12190"/>
                    </a:cubicBezTo>
                    <a:cubicBezTo>
                      <a:pt x="5829" y="11769"/>
                      <a:pt x="5525" y="11305"/>
                      <a:pt x="5080" y="11305"/>
                    </a:cubicBezTo>
                    <a:close/>
                    <a:moveTo>
                      <a:pt x="897" y="11529"/>
                    </a:moveTo>
                    <a:cubicBezTo>
                      <a:pt x="847" y="11529"/>
                      <a:pt x="796" y="11536"/>
                      <a:pt x="744" y="11549"/>
                    </a:cubicBezTo>
                    <a:cubicBezTo>
                      <a:pt x="282" y="11626"/>
                      <a:pt x="0" y="12369"/>
                      <a:pt x="436" y="12651"/>
                    </a:cubicBezTo>
                    <a:cubicBezTo>
                      <a:pt x="513" y="12703"/>
                      <a:pt x="590" y="12728"/>
                      <a:pt x="667" y="12754"/>
                    </a:cubicBezTo>
                    <a:cubicBezTo>
                      <a:pt x="712" y="12761"/>
                      <a:pt x="756" y="12765"/>
                      <a:pt x="801" y="12765"/>
                    </a:cubicBezTo>
                    <a:cubicBezTo>
                      <a:pt x="1061" y="12765"/>
                      <a:pt x="1305" y="12640"/>
                      <a:pt x="1436" y="12420"/>
                    </a:cubicBezTo>
                    <a:cubicBezTo>
                      <a:pt x="1643" y="12006"/>
                      <a:pt x="1333" y="11529"/>
                      <a:pt x="897" y="1152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39"/>
              <p:cNvSpPr/>
              <p:nvPr/>
            </p:nvSpPr>
            <p:spPr>
              <a:xfrm>
                <a:off x="-1775275" y="2546100"/>
                <a:ext cx="795475" cy="1591550"/>
              </a:xfrm>
              <a:custGeom>
                <a:avLst/>
                <a:gdLst/>
                <a:ahLst/>
                <a:cxnLst/>
                <a:rect l="l" t="t" r="r" b="b"/>
                <a:pathLst>
                  <a:path w="31819" h="63662" extrusionOk="0">
                    <a:moveTo>
                      <a:pt x="31286" y="1"/>
                    </a:moveTo>
                    <a:cubicBezTo>
                      <a:pt x="31186" y="1"/>
                      <a:pt x="31084" y="43"/>
                      <a:pt x="31003" y="145"/>
                    </a:cubicBezTo>
                    <a:cubicBezTo>
                      <a:pt x="15822" y="19300"/>
                      <a:pt x="4258" y="42891"/>
                      <a:pt x="52" y="63200"/>
                    </a:cubicBezTo>
                    <a:cubicBezTo>
                      <a:pt x="1" y="63405"/>
                      <a:pt x="129" y="63610"/>
                      <a:pt x="334" y="63662"/>
                    </a:cubicBezTo>
                    <a:lnTo>
                      <a:pt x="411" y="63662"/>
                    </a:lnTo>
                    <a:cubicBezTo>
                      <a:pt x="591" y="63662"/>
                      <a:pt x="745" y="63534"/>
                      <a:pt x="796" y="63354"/>
                    </a:cubicBezTo>
                    <a:cubicBezTo>
                      <a:pt x="4976" y="43148"/>
                      <a:pt x="16489" y="19685"/>
                      <a:pt x="31592" y="607"/>
                    </a:cubicBezTo>
                    <a:cubicBezTo>
                      <a:pt x="31818" y="325"/>
                      <a:pt x="31560" y="1"/>
                      <a:pt x="312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898" name="Google Shape;1898;p39"/>
          <p:cNvSpPr/>
          <p:nvPr/>
        </p:nvSpPr>
        <p:spPr>
          <a:xfrm>
            <a:off x="6460675" y="539050"/>
            <a:ext cx="1973700" cy="479100"/>
          </a:xfrm>
          <a:prstGeom prst="roundRect">
            <a:avLst>
              <a:gd name="adj" fmla="val 50000"/>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39"/>
          <p:cNvSpPr txBox="1">
            <a:spLocks noGrp="1"/>
          </p:cNvSpPr>
          <p:nvPr>
            <p:ph type="ctrTitle"/>
          </p:nvPr>
        </p:nvSpPr>
        <p:spPr>
          <a:xfrm>
            <a:off x="1288501" y="1688556"/>
            <a:ext cx="6567000" cy="1432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dirty="0" smtClean="0">
                <a:solidFill>
                  <a:schemeClr val="accent3"/>
                </a:solidFill>
              </a:rPr>
              <a:t>GENEROS LITERARIOS</a:t>
            </a:r>
            <a:endParaRPr sz="4800" dirty="0"/>
          </a:p>
        </p:txBody>
      </p:sp>
      <p:sp>
        <p:nvSpPr>
          <p:cNvPr id="1900" name="Google Shape;1900;p39"/>
          <p:cNvSpPr txBox="1">
            <a:spLocks noGrp="1"/>
          </p:cNvSpPr>
          <p:nvPr>
            <p:ph type="subTitle" idx="2"/>
          </p:nvPr>
        </p:nvSpPr>
        <p:spPr>
          <a:xfrm>
            <a:off x="6604975" y="567550"/>
            <a:ext cx="1685100" cy="422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9TH GRADE</a:t>
            </a:r>
            <a:endParaRPr/>
          </a:p>
        </p:txBody>
      </p:sp>
      <p:cxnSp>
        <p:nvCxnSpPr>
          <p:cNvPr id="1901" name="Google Shape;1901;p39"/>
          <p:cNvCxnSpPr/>
          <p:nvPr/>
        </p:nvCxnSpPr>
        <p:spPr>
          <a:xfrm>
            <a:off x="6244385" y="3434098"/>
            <a:ext cx="476100" cy="0"/>
          </a:xfrm>
          <a:prstGeom prst="straightConnector1">
            <a:avLst/>
          </a:prstGeom>
          <a:noFill/>
          <a:ln w="19050" cap="flat" cmpd="sng">
            <a:solidFill>
              <a:schemeClr val="dk1"/>
            </a:solidFill>
            <a:prstDash val="solid"/>
            <a:round/>
            <a:headEnd type="none" w="med" len="med"/>
            <a:tailEnd type="none" w="med" len="med"/>
          </a:ln>
        </p:spPr>
      </p:cxnSp>
      <p:cxnSp>
        <p:nvCxnSpPr>
          <p:cNvPr id="1902" name="Google Shape;1902;p39"/>
          <p:cNvCxnSpPr/>
          <p:nvPr/>
        </p:nvCxnSpPr>
        <p:spPr>
          <a:xfrm rot="10800000">
            <a:off x="2634172" y="3476351"/>
            <a:ext cx="476100" cy="0"/>
          </a:xfrm>
          <a:prstGeom prst="straightConnector1">
            <a:avLst/>
          </a:prstGeom>
          <a:noFill/>
          <a:ln w="19050" cap="flat" cmpd="sng">
            <a:solidFill>
              <a:schemeClr val="dk1"/>
            </a:solidFill>
            <a:prstDash val="solid"/>
            <a:round/>
            <a:headEnd type="none" w="med" len="med"/>
            <a:tailEnd type="none" w="med" len="med"/>
          </a:ln>
        </p:spPr>
      </p:cxnSp>
      <p:sp>
        <p:nvSpPr>
          <p:cNvPr id="1903" name="Google Shape;1903;p39"/>
          <p:cNvSpPr txBox="1">
            <a:spLocks noGrp="1"/>
          </p:cNvSpPr>
          <p:nvPr>
            <p:ph type="subTitle" idx="1"/>
          </p:nvPr>
        </p:nvSpPr>
        <p:spPr>
          <a:xfrm>
            <a:off x="3374943" y="3287133"/>
            <a:ext cx="2572301" cy="353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CO" dirty="0" smtClean="0"/>
              <a:t>WILFER STEVEN HERRERA FLOREZ</a:t>
            </a:r>
            <a:r>
              <a:rPr lang="es-CO" dirty="0" smtClean="0"/>
              <a:t> </a:t>
            </a:r>
            <a:endParaRPr dirty="0"/>
          </a:p>
        </p:txBody>
      </p:sp>
      <p:grpSp>
        <p:nvGrpSpPr>
          <p:cNvPr id="1904" name="Google Shape;1904;p39"/>
          <p:cNvGrpSpPr/>
          <p:nvPr/>
        </p:nvGrpSpPr>
        <p:grpSpPr>
          <a:xfrm rot="-400622" flipH="1">
            <a:off x="418725" y="3522243"/>
            <a:ext cx="2478297" cy="1944628"/>
            <a:chOff x="-2415600" y="2986400"/>
            <a:chExt cx="1943075" cy="1524659"/>
          </a:xfrm>
        </p:grpSpPr>
        <p:sp>
          <p:nvSpPr>
            <p:cNvPr id="1905" name="Google Shape;1905;p39"/>
            <p:cNvSpPr/>
            <p:nvPr/>
          </p:nvSpPr>
          <p:spPr>
            <a:xfrm>
              <a:off x="-2415600" y="2986400"/>
              <a:ext cx="1117375" cy="1251275"/>
            </a:xfrm>
            <a:custGeom>
              <a:avLst/>
              <a:gdLst/>
              <a:ahLst/>
              <a:cxnLst/>
              <a:rect l="l" t="t" r="r" b="b"/>
              <a:pathLst>
                <a:path w="44695" h="50051" extrusionOk="0">
                  <a:moveTo>
                    <a:pt x="11387" y="1"/>
                  </a:moveTo>
                  <a:cubicBezTo>
                    <a:pt x="10743" y="1"/>
                    <a:pt x="10152" y="449"/>
                    <a:pt x="10001" y="1099"/>
                  </a:cubicBezTo>
                  <a:lnTo>
                    <a:pt x="180" y="41127"/>
                  </a:lnTo>
                  <a:cubicBezTo>
                    <a:pt x="0" y="41896"/>
                    <a:pt x="462" y="42665"/>
                    <a:pt x="1257" y="42871"/>
                  </a:cubicBezTo>
                  <a:lnTo>
                    <a:pt x="33617" y="50051"/>
                  </a:lnTo>
                  <a:lnTo>
                    <a:pt x="44695" y="8433"/>
                  </a:lnTo>
                  <a:lnTo>
                    <a:pt x="11744" y="48"/>
                  </a:lnTo>
                  <a:cubicBezTo>
                    <a:pt x="11625" y="16"/>
                    <a:pt x="11505" y="1"/>
                    <a:pt x="113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39"/>
            <p:cNvSpPr/>
            <p:nvPr/>
          </p:nvSpPr>
          <p:spPr>
            <a:xfrm>
              <a:off x="-1586075" y="3188225"/>
              <a:ext cx="1113550" cy="1279575"/>
            </a:xfrm>
            <a:custGeom>
              <a:avLst/>
              <a:gdLst/>
              <a:ahLst/>
              <a:cxnLst/>
              <a:rect l="l" t="t" r="r" b="b"/>
              <a:pathLst>
                <a:path w="44542" h="51183" extrusionOk="0">
                  <a:moveTo>
                    <a:pt x="10411" y="1"/>
                  </a:moveTo>
                  <a:lnTo>
                    <a:pt x="0" y="41772"/>
                  </a:lnTo>
                  <a:lnTo>
                    <a:pt x="31797" y="51132"/>
                  </a:lnTo>
                  <a:cubicBezTo>
                    <a:pt x="31925" y="51166"/>
                    <a:pt x="32054" y="51182"/>
                    <a:pt x="32181" y="51182"/>
                  </a:cubicBezTo>
                  <a:cubicBezTo>
                    <a:pt x="32815" y="51182"/>
                    <a:pt x="33395" y="50773"/>
                    <a:pt x="33566" y="50132"/>
                  </a:cubicBezTo>
                  <a:lnTo>
                    <a:pt x="44336" y="10360"/>
                  </a:lnTo>
                  <a:cubicBezTo>
                    <a:pt x="44541" y="9591"/>
                    <a:pt x="44080" y="8796"/>
                    <a:pt x="43310" y="8591"/>
                  </a:cubicBezTo>
                  <a:lnTo>
                    <a:pt x="1041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39"/>
            <p:cNvSpPr/>
            <p:nvPr/>
          </p:nvSpPr>
          <p:spPr>
            <a:xfrm>
              <a:off x="-2402775" y="2994000"/>
              <a:ext cx="1133400" cy="1217400"/>
            </a:xfrm>
            <a:custGeom>
              <a:avLst/>
              <a:gdLst/>
              <a:ahLst/>
              <a:cxnLst/>
              <a:rect l="l" t="t" r="r" b="b"/>
              <a:pathLst>
                <a:path w="45336" h="48696" extrusionOk="0">
                  <a:moveTo>
                    <a:pt x="12283" y="0"/>
                  </a:moveTo>
                  <a:lnTo>
                    <a:pt x="0" y="41900"/>
                  </a:lnTo>
                  <a:lnTo>
                    <a:pt x="19104" y="42131"/>
                  </a:lnTo>
                  <a:cubicBezTo>
                    <a:pt x="23976" y="42823"/>
                    <a:pt x="28540" y="44874"/>
                    <a:pt x="32309" y="48054"/>
                  </a:cubicBezTo>
                  <a:lnTo>
                    <a:pt x="33053" y="48695"/>
                  </a:lnTo>
                  <a:lnTo>
                    <a:pt x="45336" y="6770"/>
                  </a:lnTo>
                  <a:lnTo>
                    <a:pt x="44567" y="6129"/>
                  </a:lnTo>
                  <a:cubicBezTo>
                    <a:pt x="40797" y="2975"/>
                    <a:pt x="36233" y="923"/>
                    <a:pt x="31361" y="231"/>
                  </a:cubicBezTo>
                  <a:lnTo>
                    <a:pt x="1228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39"/>
            <p:cNvSpPr/>
            <p:nvPr/>
          </p:nvSpPr>
          <p:spPr>
            <a:xfrm>
              <a:off x="-2351263" y="3014809"/>
              <a:ext cx="1085975" cy="1231500"/>
            </a:xfrm>
            <a:custGeom>
              <a:avLst/>
              <a:gdLst/>
              <a:ahLst/>
              <a:cxnLst/>
              <a:rect l="l" t="t" r="r" b="b"/>
              <a:pathLst>
                <a:path w="43439" h="49260" extrusionOk="0">
                  <a:moveTo>
                    <a:pt x="12258" y="0"/>
                  </a:moveTo>
                  <a:lnTo>
                    <a:pt x="1" y="41925"/>
                  </a:lnTo>
                  <a:lnTo>
                    <a:pt x="17207" y="42695"/>
                  </a:lnTo>
                  <a:cubicBezTo>
                    <a:pt x="22079" y="43387"/>
                    <a:pt x="26643" y="45438"/>
                    <a:pt x="30412" y="48618"/>
                  </a:cubicBezTo>
                  <a:lnTo>
                    <a:pt x="31156" y="49259"/>
                  </a:lnTo>
                  <a:lnTo>
                    <a:pt x="43439" y="7334"/>
                  </a:lnTo>
                  <a:lnTo>
                    <a:pt x="42670" y="6693"/>
                  </a:lnTo>
                  <a:cubicBezTo>
                    <a:pt x="38900" y="3539"/>
                    <a:pt x="34336" y="1487"/>
                    <a:pt x="29464" y="769"/>
                  </a:cubicBezTo>
                  <a:lnTo>
                    <a:pt x="12258" y="0"/>
                  </a:ln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39"/>
            <p:cNvSpPr/>
            <p:nvPr/>
          </p:nvSpPr>
          <p:spPr>
            <a:xfrm>
              <a:off x="-1573663" y="3188659"/>
              <a:ext cx="1070600" cy="1322400"/>
            </a:xfrm>
            <a:custGeom>
              <a:avLst/>
              <a:gdLst/>
              <a:ahLst/>
              <a:cxnLst/>
              <a:rect l="l" t="t" r="r" b="b"/>
              <a:pathLst>
                <a:path w="42824" h="52896" extrusionOk="0">
                  <a:moveTo>
                    <a:pt x="17135" y="1"/>
                  </a:moveTo>
                  <a:cubicBezTo>
                    <a:pt x="15803" y="1"/>
                    <a:pt x="14490" y="86"/>
                    <a:pt x="13232" y="252"/>
                  </a:cubicBezTo>
                  <a:lnTo>
                    <a:pt x="12258" y="380"/>
                  </a:lnTo>
                  <a:lnTo>
                    <a:pt x="1" y="42280"/>
                  </a:lnTo>
                  <a:lnTo>
                    <a:pt x="975" y="42151"/>
                  </a:lnTo>
                  <a:cubicBezTo>
                    <a:pt x="2113" y="42002"/>
                    <a:pt x="3255" y="41927"/>
                    <a:pt x="4394" y="41927"/>
                  </a:cubicBezTo>
                  <a:cubicBezTo>
                    <a:pt x="8133" y="41927"/>
                    <a:pt x="11844" y="42727"/>
                    <a:pt x="15284" y="44280"/>
                  </a:cubicBezTo>
                  <a:lnTo>
                    <a:pt x="30208" y="52895"/>
                  </a:lnTo>
                  <a:lnTo>
                    <a:pt x="42824" y="9124"/>
                  </a:lnTo>
                  <a:lnTo>
                    <a:pt x="28284" y="2226"/>
                  </a:lnTo>
                  <a:cubicBezTo>
                    <a:pt x="24955" y="704"/>
                    <a:pt x="20963" y="1"/>
                    <a:pt x="17135" y="1"/>
                  </a:cubicBezTo>
                  <a:close/>
                </a:path>
              </a:pathLst>
            </a:cu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10" name="Google Shape;1910;p39"/>
            <p:cNvGrpSpPr/>
            <p:nvPr/>
          </p:nvGrpSpPr>
          <p:grpSpPr>
            <a:xfrm>
              <a:off x="-2218800" y="3088875"/>
              <a:ext cx="1598825" cy="1190475"/>
              <a:chOff x="-2218800" y="3088875"/>
              <a:chExt cx="1598825" cy="1190475"/>
            </a:xfrm>
          </p:grpSpPr>
          <p:sp>
            <p:nvSpPr>
              <p:cNvPr id="1911" name="Google Shape;1911;p39"/>
              <p:cNvSpPr/>
              <p:nvPr/>
            </p:nvSpPr>
            <p:spPr>
              <a:xfrm>
                <a:off x="-2218800" y="3088875"/>
                <a:ext cx="841100" cy="985325"/>
              </a:xfrm>
              <a:custGeom>
                <a:avLst/>
                <a:gdLst/>
                <a:ahLst/>
                <a:cxnLst/>
                <a:rect l="l" t="t" r="r" b="b"/>
                <a:pathLst>
                  <a:path w="33644" h="39413" extrusionOk="0">
                    <a:moveTo>
                      <a:pt x="9539" y="0"/>
                    </a:moveTo>
                    <a:lnTo>
                      <a:pt x="9462" y="667"/>
                    </a:lnTo>
                    <a:lnTo>
                      <a:pt x="22412" y="2385"/>
                    </a:lnTo>
                    <a:cubicBezTo>
                      <a:pt x="26027" y="3077"/>
                      <a:pt x="29489" y="4436"/>
                      <a:pt x="32643" y="6360"/>
                    </a:cubicBezTo>
                    <a:lnTo>
                      <a:pt x="33284" y="6744"/>
                    </a:lnTo>
                    <a:lnTo>
                      <a:pt x="33643" y="6154"/>
                    </a:lnTo>
                    <a:lnTo>
                      <a:pt x="33002" y="5770"/>
                    </a:lnTo>
                    <a:cubicBezTo>
                      <a:pt x="29797" y="3795"/>
                      <a:pt x="26233" y="2411"/>
                      <a:pt x="22540" y="1693"/>
                    </a:cubicBezTo>
                    <a:lnTo>
                      <a:pt x="9539" y="0"/>
                    </a:lnTo>
                    <a:close/>
                    <a:moveTo>
                      <a:pt x="8668" y="2385"/>
                    </a:moveTo>
                    <a:lnTo>
                      <a:pt x="8591" y="3052"/>
                    </a:lnTo>
                    <a:lnTo>
                      <a:pt x="21540" y="4770"/>
                    </a:lnTo>
                    <a:cubicBezTo>
                      <a:pt x="25156" y="5462"/>
                      <a:pt x="28617" y="6821"/>
                      <a:pt x="31771" y="8744"/>
                    </a:cubicBezTo>
                    <a:lnTo>
                      <a:pt x="32387" y="9129"/>
                    </a:lnTo>
                    <a:lnTo>
                      <a:pt x="32771" y="8565"/>
                    </a:lnTo>
                    <a:lnTo>
                      <a:pt x="32130" y="8180"/>
                    </a:lnTo>
                    <a:cubicBezTo>
                      <a:pt x="28899" y="6206"/>
                      <a:pt x="25361" y="4821"/>
                      <a:pt x="21668" y="4103"/>
                    </a:cubicBezTo>
                    <a:lnTo>
                      <a:pt x="8668" y="2385"/>
                    </a:lnTo>
                    <a:close/>
                    <a:moveTo>
                      <a:pt x="7796" y="4795"/>
                    </a:moveTo>
                    <a:lnTo>
                      <a:pt x="7719" y="5488"/>
                    </a:lnTo>
                    <a:lnTo>
                      <a:pt x="20668" y="7180"/>
                    </a:lnTo>
                    <a:cubicBezTo>
                      <a:pt x="24284" y="7898"/>
                      <a:pt x="27746" y="9232"/>
                      <a:pt x="30900" y="11180"/>
                    </a:cubicBezTo>
                    <a:lnTo>
                      <a:pt x="31515" y="11565"/>
                    </a:lnTo>
                    <a:lnTo>
                      <a:pt x="31874" y="10975"/>
                    </a:lnTo>
                    <a:lnTo>
                      <a:pt x="31259" y="10591"/>
                    </a:lnTo>
                    <a:cubicBezTo>
                      <a:pt x="28028" y="8616"/>
                      <a:pt x="24489" y="7231"/>
                      <a:pt x="20796" y="6513"/>
                    </a:cubicBezTo>
                    <a:lnTo>
                      <a:pt x="7796" y="4795"/>
                    </a:lnTo>
                    <a:close/>
                    <a:moveTo>
                      <a:pt x="6873" y="9206"/>
                    </a:moveTo>
                    <a:lnTo>
                      <a:pt x="6770" y="9873"/>
                    </a:lnTo>
                    <a:lnTo>
                      <a:pt x="19745" y="11591"/>
                    </a:lnTo>
                    <a:cubicBezTo>
                      <a:pt x="23361" y="12283"/>
                      <a:pt x="26822" y="13642"/>
                      <a:pt x="29976" y="15565"/>
                    </a:cubicBezTo>
                    <a:lnTo>
                      <a:pt x="30592" y="15950"/>
                    </a:lnTo>
                    <a:lnTo>
                      <a:pt x="30951" y="15386"/>
                    </a:lnTo>
                    <a:lnTo>
                      <a:pt x="30335" y="15001"/>
                    </a:lnTo>
                    <a:cubicBezTo>
                      <a:pt x="27104" y="13027"/>
                      <a:pt x="23566" y="11642"/>
                      <a:pt x="19848" y="10924"/>
                    </a:cubicBezTo>
                    <a:lnTo>
                      <a:pt x="6873" y="9206"/>
                    </a:lnTo>
                    <a:close/>
                    <a:moveTo>
                      <a:pt x="5975" y="11616"/>
                    </a:moveTo>
                    <a:lnTo>
                      <a:pt x="5898" y="12283"/>
                    </a:lnTo>
                    <a:lnTo>
                      <a:pt x="18848" y="14001"/>
                    </a:lnTo>
                    <a:cubicBezTo>
                      <a:pt x="22463" y="14693"/>
                      <a:pt x="25925" y="16052"/>
                      <a:pt x="29079" y="17976"/>
                    </a:cubicBezTo>
                    <a:lnTo>
                      <a:pt x="29694" y="18360"/>
                    </a:lnTo>
                    <a:lnTo>
                      <a:pt x="30079" y="17796"/>
                    </a:lnTo>
                    <a:lnTo>
                      <a:pt x="29438" y="17411"/>
                    </a:lnTo>
                    <a:cubicBezTo>
                      <a:pt x="26207" y="15437"/>
                      <a:pt x="22668" y="14052"/>
                      <a:pt x="18976" y="13334"/>
                    </a:cubicBezTo>
                    <a:lnTo>
                      <a:pt x="5975" y="11616"/>
                    </a:lnTo>
                    <a:close/>
                    <a:moveTo>
                      <a:pt x="5078" y="14027"/>
                    </a:moveTo>
                    <a:lnTo>
                      <a:pt x="5001" y="14693"/>
                    </a:lnTo>
                    <a:lnTo>
                      <a:pt x="17950" y="16411"/>
                    </a:lnTo>
                    <a:cubicBezTo>
                      <a:pt x="21566" y="17104"/>
                      <a:pt x="25027" y="18463"/>
                      <a:pt x="28181" y="20386"/>
                    </a:cubicBezTo>
                    <a:lnTo>
                      <a:pt x="28797" y="20796"/>
                    </a:lnTo>
                    <a:lnTo>
                      <a:pt x="29181" y="20206"/>
                    </a:lnTo>
                    <a:lnTo>
                      <a:pt x="28566" y="19822"/>
                    </a:lnTo>
                    <a:cubicBezTo>
                      <a:pt x="25335" y="17847"/>
                      <a:pt x="21796" y="16463"/>
                      <a:pt x="18104" y="15745"/>
                    </a:cubicBezTo>
                    <a:lnTo>
                      <a:pt x="5078" y="14027"/>
                    </a:lnTo>
                    <a:close/>
                    <a:moveTo>
                      <a:pt x="4078" y="19053"/>
                    </a:moveTo>
                    <a:lnTo>
                      <a:pt x="4001" y="19719"/>
                    </a:lnTo>
                    <a:lnTo>
                      <a:pt x="16950" y="21437"/>
                    </a:lnTo>
                    <a:cubicBezTo>
                      <a:pt x="20591" y="22130"/>
                      <a:pt x="24053" y="23489"/>
                      <a:pt x="27207" y="25412"/>
                    </a:cubicBezTo>
                    <a:lnTo>
                      <a:pt x="27822" y="25797"/>
                    </a:lnTo>
                    <a:lnTo>
                      <a:pt x="28181" y="25232"/>
                    </a:lnTo>
                    <a:lnTo>
                      <a:pt x="27566" y="24822"/>
                    </a:lnTo>
                    <a:cubicBezTo>
                      <a:pt x="24335" y="22848"/>
                      <a:pt x="20796" y="21463"/>
                      <a:pt x="17104" y="20745"/>
                    </a:cubicBezTo>
                    <a:lnTo>
                      <a:pt x="4078" y="19053"/>
                    </a:lnTo>
                    <a:close/>
                    <a:moveTo>
                      <a:pt x="3231" y="21463"/>
                    </a:moveTo>
                    <a:lnTo>
                      <a:pt x="3129" y="22130"/>
                    </a:lnTo>
                    <a:lnTo>
                      <a:pt x="16078" y="23848"/>
                    </a:lnTo>
                    <a:cubicBezTo>
                      <a:pt x="19899" y="24617"/>
                      <a:pt x="24438" y="26668"/>
                      <a:pt x="26310" y="27848"/>
                    </a:cubicBezTo>
                    <a:lnTo>
                      <a:pt x="26925" y="28233"/>
                    </a:lnTo>
                    <a:lnTo>
                      <a:pt x="27310" y="27643"/>
                    </a:lnTo>
                    <a:lnTo>
                      <a:pt x="26669" y="27258"/>
                    </a:lnTo>
                    <a:cubicBezTo>
                      <a:pt x="24745" y="26053"/>
                      <a:pt x="20104" y="23925"/>
                      <a:pt x="16206" y="23155"/>
                    </a:cubicBezTo>
                    <a:lnTo>
                      <a:pt x="3231" y="21463"/>
                    </a:lnTo>
                    <a:close/>
                    <a:moveTo>
                      <a:pt x="2334" y="23848"/>
                    </a:moveTo>
                    <a:lnTo>
                      <a:pt x="2231" y="24514"/>
                    </a:lnTo>
                    <a:lnTo>
                      <a:pt x="15206" y="26232"/>
                    </a:lnTo>
                    <a:cubicBezTo>
                      <a:pt x="18925" y="26976"/>
                      <a:pt x="24540" y="29669"/>
                      <a:pt x="25438" y="30233"/>
                    </a:cubicBezTo>
                    <a:lnTo>
                      <a:pt x="26053" y="30617"/>
                    </a:lnTo>
                    <a:lnTo>
                      <a:pt x="26412" y="30053"/>
                    </a:lnTo>
                    <a:lnTo>
                      <a:pt x="25797" y="29669"/>
                    </a:lnTo>
                    <a:cubicBezTo>
                      <a:pt x="24848" y="29079"/>
                      <a:pt x="19207" y="26335"/>
                      <a:pt x="15335" y="25566"/>
                    </a:cubicBezTo>
                    <a:lnTo>
                      <a:pt x="2334" y="23848"/>
                    </a:lnTo>
                    <a:close/>
                    <a:moveTo>
                      <a:pt x="1283" y="27592"/>
                    </a:moveTo>
                    <a:lnTo>
                      <a:pt x="1180" y="28284"/>
                    </a:lnTo>
                    <a:lnTo>
                      <a:pt x="14155" y="29976"/>
                    </a:lnTo>
                    <a:cubicBezTo>
                      <a:pt x="17771" y="30694"/>
                      <a:pt x="21232" y="32053"/>
                      <a:pt x="24361" y="33976"/>
                    </a:cubicBezTo>
                    <a:lnTo>
                      <a:pt x="25002" y="34361"/>
                    </a:lnTo>
                    <a:lnTo>
                      <a:pt x="25361" y="33797"/>
                    </a:lnTo>
                    <a:lnTo>
                      <a:pt x="24745" y="33387"/>
                    </a:lnTo>
                    <a:cubicBezTo>
                      <a:pt x="21514" y="31412"/>
                      <a:pt x="17976" y="30028"/>
                      <a:pt x="14258" y="29310"/>
                    </a:cubicBezTo>
                    <a:lnTo>
                      <a:pt x="1283" y="27592"/>
                    </a:lnTo>
                    <a:close/>
                    <a:moveTo>
                      <a:pt x="693" y="30156"/>
                    </a:moveTo>
                    <a:lnTo>
                      <a:pt x="590" y="30822"/>
                    </a:lnTo>
                    <a:lnTo>
                      <a:pt x="13565" y="32541"/>
                    </a:lnTo>
                    <a:cubicBezTo>
                      <a:pt x="17181" y="33233"/>
                      <a:pt x="20643" y="34592"/>
                      <a:pt x="23797" y="36515"/>
                    </a:cubicBezTo>
                    <a:lnTo>
                      <a:pt x="24412" y="36900"/>
                    </a:lnTo>
                    <a:lnTo>
                      <a:pt x="24771" y="36310"/>
                    </a:lnTo>
                    <a:lnTo>
                      <a:pt x="24130" y="35925"/>
                    </a:lnTo>
                    <a:cubicBezTo>
                      <a:pt x="20925" y="33951"/>
                      <a:pt x="17386" y="32566"/>
                      <a:pt x="13668" y="31874"/>
                    </a:cubicBezTo>
                    <a:lnTo>
                      <a:pt x="693" y="30156"/>
                    </a:lnTo>
                    <a:close/>
                    <a:moveTo>
                      <a:pt x="103" y="32643"/>
                    </a:moveTo>
                    <a:lnTo>
                      <a:pt x="0" y="33335"/>
                    </a:lnTo>
                    <a:lnTo>
                      <a:pt x="12975" y="35053"/>
                    </a:lnTo>
                    <a:cubicBezTo>
                      <a:pt x="16591" y="35746"/>
                      <a:pt x="20053" y="37105"/>
                      <a:pt x="23207" y="39028"/>
                    </a:cubicBezTo>
                    <a:lnTo>
                      <a:pt x="23848" y="39413"/>
                    </a:lnTo>
                    <a:lnTo>
                      <a:pt x="24181" y="38823"/>
                    </a:lnTo>
                    <a:lnTo>
                      <a:pt x="23540" y="38438"/>
                    </a:lnTo>
                    <a:cubicBezTo>
                      <a:pt x="20335" y="36464"/>
                      <a:pt x="16796" y="35079"/>
                      <a:pt x="13104" y="34361"/>
                    </a:cubicBezTo>
                    <a:lnTo>
                      <a:pt x="103" y="32643"/>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39"/>
              <p:cNvSpPr/>
              <p:nvPr/>
            </p:nvSpPr>
            <p:spPr>
              <a:xfrm>
                <a:off x="-1461075" y="3283625"/>
                <a:ext cx="841100" cy="995725"/>
              </a:xfrm>
              <a:custGeom>
                <a:avLst/>
                <a:gdLst/>
                <a:ahLst/>
                <a:cxnLst/>
                <a:rect l="l" t="t" r="r" b="b"/>
                <a:pathLst>
                  <a:path w="33644" h="39829" extrusionOk="0">
                    <a:moveTo>
                      <a:pt x="11739" y="1"/>
                    </a:moveTo>
                    <a:cubicBezTo>
                      <a:pt x="10432" y="1"/>
                      <a:pt x="9481" y="31"/>
                      <a:pt x="9386" y="31"/>
                    </a:cubicBezTo>
                    <a:lnTo>
                      <a:pt x="9386" y="698"/>
                    </a:lnTo>
                    <a:cubicBezTo>
                      <a:pt x="9406" y="698"/>
                      <a:pt x="10284" y="673"/>
                      <a:pt x="11526" y="673"/>
                    </a:cubicBezTo>
                    <a:cubicBezTo>
                      <a:pt x="13388" y="673"/>
                      <a:pt x="16068" y="729"/>
                      <a:pt x="17899" y="1006"/>
                    </a:cubicBezTo>
                    <a:cubicBezTo>
                      <a:pt x="22643" y="1775"/>
                      <a:pt x="29618" y="4878"/>
                      <a:pt x="32618" y="6750"/>
                    </a:cubicBezTo>
                    <a:lnTo>
                      <a:pt x="33259" y="7134"/>
                    </a:lnTo>
                    <a:lnTo>
                      <a:pt x="33644" y="6570"/>
                    </a:lnTo>
                    <a:lnTo>
                      <a:pt x="33028" y="6185"/>
                    </a:lnTo>
                    <a:cubicBezTo>
                      <a:pt x="29977" y="4288"/>
                      <a:pt x="22874" y="1108"/>
                      <a:pt x="18053" y="365"/>
                    </a:cubicBezTo>
                    <a:cubicBezTo>
                      <a:pt x="16198" y="63"/>
                      <a:pt x="13606" y="1"/>
                      <a:pt x="11739" y="1"/>
                    </a:cubicBezTo>
                    <a:close/>
                    <a:moveTo>
                      <a:pt x="8770" y="2801"/>
                    </a:moveTo>
                    <a:lnTo>
                      <a:pt x="8770" y="3493"/>
                    </a:lnTo>
                    <a:cubicBezTo>
                      <a:pt x="8847" y="3493"/>
                      <a:pt x="16130" y="3519"/>
                      <a:pt x="19258" y="4288"/>
                    </a:cubicBezTo>
                    <a:cubicBezTo>
                      <a:pt x="22976" y="5211"/>
                      <a:pt x="28489" y="7134"/>
                      <a:pt x="31746" y="9160"/>
                    </a:cubicBezTo>
                    <a:lnTo>
                      <a:pt x="32387" y="9545"/>
                    </a:lnTo>
                    <a:lnTo>
                      <a:pt x="32746" y="8980"/>
                    </a:lnTo>
                    <a:lnTo>
                      <a:pt x="32105" y="8570"/>
                    </a:lnTo>
                    <a:cubicBezTo>
                      <a:pt x="28797" y="6519"/>
                      <a:pt x="23207" y="4570"/>
                      <a:pt x="19412" y="3621"/>
                    </a:cubicBezTo>
                    <a:cubicBezTo>
                      <a:pt x="16207" y="2852"/>
                      <a:pt x="9078" y="2801"/>
                      <a:pt x="8770" y="2801"/>
                    </a:cubicBezTo>
                    <a:close/>
                    <a:moveTo>
                      <a:pt x="8129" y="5570"/>
                    </a:moveTo>
                    <a:lnTo>
                      <a:pt x="8129" y="6262"/>
                    </a:lnTo>
                    <a:cubicBezTo>
                      <a:pt x="8232" y="6262"/>
                      <a:pt x="17412" y="6467"/>
                      <a:pt x="20592" y="7570"/>
                    </a:cubicBezTo>
                    <a:cubicBezTo>
                      <a:pt x="21463" y="7878"/>
                      <a:pt x="22361" y="8160"/>
                      <a:pt x="23233" y="8442"/>
                    </a:cubicBezTo>
                    <a:cubicBezTo>
                      <a:pt x="25976" y="9314"/>
                      <a:pt x="28592" y="10160"/>
                      <a:pt x="30874" y="11570"/>
                    </a:cubicBezTo>
                    <a:lnTo>
                      <a:pt x="31490" y="11955"/>
                    </a:lnTo>
                    <a:lnTo>
                      <a:pt x="31849" y="11391"/>
                    </a:lnTo>
                    <a:lnTo>
                      <a:pt x="31208" y="11006"/>
                    </a:lnTo>
                    <a:cubicBezTo>
                      <a:pt x="28874" y="9519"/>
                      <a:pt x="26079" y="8647"/>
                      <a:pt x="23412" y="7801"/>
                    </a:cubicBezTo>
                    <a:cubicBezTo>
                      <a:pt x="22540" y="7519"/>
                      <a:pt x="21669" y="7237"/>
                      <a:pt x="20797" y="6929"/>
                    </a:cubicBezTo>
                    <a:cubicBezTo>
                      <a:pt x="17540" y="5801"/>
                      <a:pt x="8514" y="5570"/>
                      <a:pt x="8129" y="5570"/>
                    </a:cubicBezTo>
                    <a:close/>
                    <a:moveTo>
                      <a:pt x="6822" y="9596"/>
                    </a:moveTo>
                    <a:lnTo>
                      <a:pt x="6745" y="10263"/>
                    </a:lnTo>
                    <a:lnTo>
                      <a:pt x="19694" y="11981"/>
                    </a:lnTo>
                    <a:cubicBezTo>
                      <a:pt x="23310" y="12699"/>
                      <a:pt x="26771" y="14032"/>
                      <a:pt x="29925" y="15981"/>
                    </a:cubicBezTo>
                    <a:lnTo>
                      <a:pt x="30566" y="16365"/>
                    </a:lnTo>
                    <a:lnTo>
                      <a:pt x="30925" y="15776"/>
                    </a:lnTo>
                    <a:lnTo>
                      <a:pt x="30284" y="15391"/>
                    </a:lnTo>
                    <a:cubicBezTo>
                      <a:pt x="27079" y="13417"/>
                      <a:pt x="23515" y="12032"/>
                      <a:pt x="19822" y="11314"/>
                    </a:cubicBezTo>
                    <a:lnTo>
                      <a:pt x="6822" y="9596"/>
                    </a:lnTo>
                    <a:close/>
                    <a:moveTo>
                      <a:pt x="5950" y="12006"/>
                    </a:moveTo>
                    <a:lnTo>
                      <a:pt x="5847" y="12673"/>
                    </a:lnTo>
                    <a:lnTo>
                      <a:pt x="18822" y="14391"/>
                    </a:lnTo>
                    <a:cubicBezTo>
                      <a:pt x="22438" y="15109"/>
                      <a:pt x="25900" y="16442"/>
                      <a:pt x="29054" y="18391"/>
                    </a:cubicBezTo>
                    <a:lnTo>
                      <a:pt x="29669" y="18776"/>
                    </a:lnTo>
                    <a:lnTo>
                      <a:pt x="30054" y="18186"/>
                    </a:lnTo>
                    <a:lnTo>
                      <a:pt x="29413" y="17801"/>
                    </a:lnTo>
                    <a:cubicBezTo>
                      <a:pt x="26182" y="15827"/>
                      <a:pt x="22643" y="14442"/>
                      <a:pt x="18925" y="13724"/>
                    </a:cubicBezTo>
                    <a:lnTo>
                      <a:pt x="5950" y="12006"/>
                    </a:lnTo>
                    <a:close/>
                    <a:moveTo>
                      <a:pt x="5052" y="14417"/>
                    </a:moveTo>
                    <a:lnTo>
                      <a:pt x="4975" y="15109"/>
                    </a:lnTo>
                    <a:lnTo>
                      <a:pt x="17925" y="16801"/>
                    </a:lnTo>
                    <a:cubicBezTo>
                      <a:pt x="21540" y="17519"/>
                      <a:pt x="25028" y="18853"/>
                      <a:pt x="28156" y="20802"/>
                    </a:cubicBezTo>
                    <a:lnTo>
                      <a:pt x="28797" y="21186"/>
                    </a:lnTo>
                    <a:lnTo>
                      <a:pt x="29156" y="20596"/>
                    </a:lnTo>
                    <a:lnTo>
                      <a:pt x="28515" y="20212"/>
                    </a:lnTo>
                    <a:cubicBezTo>
                      <a:pt x="25310" y="18237"/>
                      <a:pt x="21745" y="16853"/>
                      <a:pt x="18053" y="16135"/>
                    </a:cubicBezTo>
                    <a:lnTo>
                      <a:pt x="5052" y="14417"/>
                    </a:lnTo>
                    <a:close/>
                    <a:moveTo>
                      <a:pt x="4078" y="19443"/>
                    </a:moveTo>
                    <a:lnTo>
                      <a:pt x="4001" y="20109"/>
                    </a:lnTo>
                    <a:lnTo>
                      <a:pt x="16950" y="21827"/>
                    </a:lnTo>
                    <a:cubicBezTo>
                      <a:pt x="20566" y="22545"/>
                      <a:pt x="24028" y="23879"/>
                      <a:pt x="27182" y="25827"/>
                    </a:cubicBezTo>
                    <a:lnTo>
                      <a:pt x="27823" y="26212"/>
                    </a:lnTo>
                    <a:lnTo>
                      <a:pt x="28156" y="25622"/>
                    </a:lnTo>
                    <a:lnTo>
                      <a:pt x="27541" y="25238"/>
                    </a:lnTo>
                    <a:cubicBezTo>
                      <a:pt x="24310" y="23263"/>
                      <a:pt x="20771" y="21879"/>
                      <a:pt x="17079" y="21161"/>
                    </a:cubicBezTo>
                    <a:lnTo>
                      <a:pt x="4078" y="19443"/>
                    </a:lnTo>
                    <a:close/>
                    <a:moveTo>
                      <a:pt x="3180" y="21853"/>
                    </a:moveTo>
                    <a:lnTo>
                      <a:pt x="3103" y="22520"/>
                    </a:lnTo>
                    <a:lnTo>
                      <a:pt x="16053" y="24238"/>
                    </a:lnTo>
                    <a:cubicBezTo>
                      <a:pt x="19874" y="24981"/>
                      <a:pt x="24438" y="27058"/>
                      <a:pt x="26284" y="28212"/>
                    </a:cubicBezTo>
                    <a:lnTo>
                      <a:pt x="26925" y="28623"/>
                    </a:lnTo>
                    <a:lnTo>
                      <a:pt x="27284" y="28033"/>
                    </a:lnTo>
                    <a:lnTo>
                      <a:pt x="26643" y="27648"/>
                    </a:lnTo>
                    <a:cubicBezTo>
                      <a:pt x="24720" y="26443"/>
                      <a:pt x="20079" y="24340"/>
                      <a:pt x="16181" y="23571"/>
                    </a:cubicBezTo>
                    <a:lnTo>
                      <a:pt x="3180" y="21853"/>
                    </a:lnTo>
                    <a:close/>
                    <a:moveTo>
                      <a:pt x="2309" y="24263"/>
                    </a:moveTo>
                    <a:lnTo>
                      <a:pt x="2232" y="24930"/>
                    </a:lnTo>
                    <a:lnTo>
                      <a:pt x="15181" y="26648"/>
                    </a:lnTo>
                    <a:cubicBezTo>
                      <a:pt x="18925" y="27392"/>
                      <a:pt x="24515" y="30084"/>
                      <a:pt x="25412" y="30623"/>
                    </a:cubicBezTo>
                    <a:lnTo>
                      <a:pt x="26053" y="31007"/>
                    </a:lnTo>
                    <a:lnTo>
                      <a:pt x="26387" y="30443"/>
                    </a:lnTo>
                    <a:lnTo>
                      <a:pt x="25771" y="30058"/>
                    </a:lnTo>
                    <a:cubicBezTo>
                      <a:pt x="24823" y="29469"/>
                      <a:pt x="19181" y="26751"/>
                      <a:pt x="15309" y="25981"/>
                    </a:cubicBezTo>
                    <a:lnTo>
                      <a:pt x="2309" y="24263"/>
                    </a:lnTo>
                    <a:close/>
                    <a:moveTo>
                      <a:pt x="1257" y="28007"/>
                    </a:moveTo>
                    <a:lnTo>
                      <a:pt x="1180" y="28674"/>
                    </a:lnTo>
                    <a:lnTo>
                      <a:pt x="14130" y="30392"/>
                    </a:lnTo>
                    <a:cubicBezTo>
                      <a:pt x="17745" y="31110"/>
                      <a:pt x="21207" y="32443"/>
                      <a:pt x="24361" y="34392"/>
                    </a:cubicBezTo>
                    <a:lnTo>
                      <a:pt x="24976" y="34777"/>
                    </a:lnTo>
                    <a:lnTo>
                      <a:pt x="25335" y="34187"/>
                    </a:lnTo>
                    <a:lnTo>
                      <a:pt x="24720" y="33802"/>
                    </a:lnTo>
                    <a:cubicBezTo>
                      <a:pt x="21489" y="31828"/>
                      <a:pt x="17950" y="30443"/>
                      <a:pt x="14258" y="29725"/>
                    </a:cubicBezTo>
                    <a:lnTo>
                      <a:pt x="1257" y="28007"/>
                    </a:lnTo>
                    <a:close/>
                    <a:moveTo>
                      <a:pt x="667" y="30520"/>
                    </a:moveTo>
                    <a:lnTo>
                      <a:pt x="591" y="31212"/>
                    </a:lnTo>
                    <a:lnTo>
                      <a:pt x="13566" y="32905"/>
                    </a:lnTo>
                    <a:cubicBezTo>
                      <a:pt x="17155" y="33623"/>
                      <a:pt x="20617" y="34982"/>
                      <a:pt x="23771" y="36905"/>
                    </a:cubicBezTo>
                    <a:lnTo>
                      <a:pt x="24412" y="37290"/>
                    </a:lnTo>
                    <a:lnTo>
                      <a:pt x="24746" y="36726"/>
                    </a:lnTo>
                    <a:lnTo>
                      <a:pt x="24130" y="36315"/>
                    </a:lnTo>
                    <a:cubicBezTo>
                      <a:pt x="20899" y="34341"/>
                      <a:pt x="17361" y="32956"/>
                      <a:pt x="13668" y="32238"/>
                    </a:cubicBezTo>
                    <a:lnTo>
                      <a:pt x="667" y="30520"/>
                    </a:lnTo>
                    <a:close/>
                    <a:moveTo>
                      <a:pt x="103" y="33059"/>
                    </a:moveTo>
                    <a:lnTo>
                      <a:pt x="1" y="33725"/>
                    </a:lnTo>
                    <a:lnTo>
                      <a:pt x="12950" y="35443"/>
                    </a:lnTo>
                    <a:cubicBezTo>
                      <a:pt x="16566" y="36136"/>
                      <a:pt x="20027" y="37495"/>
                      <a:pt x="23181" y="39418"/>
                    </a:cubicBezTo>
                    <a:lnTo>
                      <a:pt x="23797" y="39828"/>
                    </a:lnTo>
                    <a:lnTo>
                      <a:pt x="24156" y="39238"/>
                    </a:lnTo>
                    <a:lnTo>
                      <a:pt x="23515" y="38854"/>
                    </a:lnTo>
                    <a:cubicBezTo>
                      <a:pt x="20310" y="36879"/>
                      <a:pt x="16745" y="35495"/>
                      <a:pt x="13053" y="34777"/>
                    </a:cubicBezTo>
                    <a:lnTo>
                      <a:pt x="103" y="33059"/>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913" name="Google Shape;1913;p39"/>
          <p:cNvGrpSpPr/>
          <p:nvPr/>
        </p:nvGrpSpPr>
        <p:grpSpPr>
          <a:xfrm rot="-448661" flipH="1">
            <a:off x="-528300" y="3082068"/>
            <a:ext cx="2175017" cy="2248022"/>
            <a:chOff x="334100" y="971800"/>
            <a:chExt cx="1810984" cy="1871771"/>
          </a:xfrm>
        </p:grpSpPr>
        <p:sp>
          <p:nvSpPr>
            <p:cNvPr id="1914" name="Google Shape;1914;p39"/>
            <p:cNvSpPr/>
            <p:nvPr/>
          </p:nvSpPr>
          <p:spPr>
            <a:xfrm>
              <a:off x="341909" y="971800"/>
              <a:ext cx="1803175" cy="1871771"/>
            </a:xfrm>
            <a:custGeom>
              <a:avLst/>
              <a:gdLst/>
              <a:ahLst/>
              <a:cxnLst/>
              <a:rect l="l" t="t" r="r" b="b"/>
              <a:pathLst>
                <a:path w="88903" h="92285" extrusionOk="0">
                  <a:moveTo>
                    <a:pt x="44583" y="1"/>
                  </a:moveTo>
                  <a:cubicBezTo>
                    <a:pt x="44328" y="1"/>
                    <a:pt x="44071" y="83"/>
                    <a:pt x="43849" y="252"/>
                  </a:cubicBezTo>
                  <a:lnTo>
                    <a:pt x="0" y="33408"/>
                  </a:lnTo>
                  <a:lnTo>
                    <a:pt x="43131" y="91437"/>
                  </a:lnTo>
                  <a:cubicBezTo>
                    <a:pt x="43514" y="91989"/>
                    <a:pt x="44136" y="92284"/>
                    <a:pt x="44766" y="92284"/>
                  </a:cubicBezTo>
                  <a:cubicBezTo>
                    <a:pt x="45190" y="92284"/>
                    <a:pt x="45617" y="92151"/>
                    <a:pt x="45977" y="91873"/>
                  </a:cubicBezTo>
                  <a:lnTo>
                    <a:pt x="88261" y="59204"/>
                  </a:lnTo>
                  <a:cubicBezTo>
                    <a:pt x="88800" y="58794"/>
                    <a:pt x="88903" y="58050"/>
                    <a:pt x="88492" y="57512"/>
                  </a:cubicBezTo>
                  <a:lnTo>
                    <a:pt x="45541" y="483"/>
                  </a:lnTo>
                  <a:cubicBezTo>
                    <a:pt x="45300" y="167"/>
                    <a:pt x="44944" y="1"/>
                    <a:pt x="445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39"/>
            <p:cNvSpPr/>
            <p:nvPr/>
          </p:nvSpPr>
          <p:spPr>
            <a:xfrm>
              <a:off x="336189" y="976911"/>
              <a:ext cx="1795894" cy="1820273"/>
            </a:xfrm>
            <a:custGeom>
              <a:avLst/>
              <a:gdLst/>
              <a:ahLst/>
              <a:cxnLst/>
              <a:rect l="l" t="t" r="r" b="b"/>
              <a:pathLst>
                <a:path w="88544" h="89746" extrusionOk="0">
                  <a:moveTo>
                    <a:pt x="44131" y="0"/>
                  </a:moveTo>
                  <a:lnTo>
                    <a:pt x="0" y="33258"/>
                  </a:lnTo>
                  <a:lnTo>
                    <a:pt x="46208" y="89415"/>
                  </a:lnTo>
                  <a:cubicBezTo>
                    <a:pt x="46378" y="89632"/>
                    <a:pt x="46632" y="89746"/>
                    <a:pt x="46886" y="89746"/>
                  </a:cubicBezTo>
                  <a:cubicBezTo>
                    <a:pt x="47053" y="89746"/>
                    <a:pt x="47219" y="89697"/>
                    <a:pt x="47362" y="89595"/>
                  </a:cubicBezTo>
                  <a:lnTo>
                    <a:pt x="88543" y="58952"/>
                  </a:lnTo>
                  <a:lnTo>
                    <a:pt x="4413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16" name="Google Shape;1916;p39"/>
            <p:cNvGrpSpPr/>
            <p:nvPr/>
          </p:nvGrpSpPr>
          <p:grpSpPr>
            <a:xfrm>
              <a:off x="1214129" y="978980"/>
              <a:ext cx="913828" cy="1211839"/>
              <a:chOff x="1214129" y="978980"/>
              <a:chExt cx="913828" cy="1211839"/>
            </a:xfrm>
          </p:grpSpPr>
          <p:sp>
            <p:nvSpPr>
              <p:cNvPr id="1917" name="Google Shape;1917;p39"/>
              <p:cNvSpPr/>
              <p:nvPr/>
            </p:nvSpPr>
            <p:spPr>
              <a:xfrm>
                <a:off x="1222973" y="978980"/>
                <a:ext cx="904985" cy="1199365"/>
              </a:xfrm>
              <a:custGeom>
                <a:avLst/>
                <a:gdLst/>
                <a:ahLst/>
                <a:cxnLst/>
                <a:rect l="l" t="t" r="r" b="b"/>
                <a:pathLst>
                  <a:path w="44619" h="59133" extrusionOk="0">
                    <a:moveTo>
                      <a:pt x="206" y="1"/>
                    </a:moveTo>
                    <a:lnTo>
                      <a:pt x="1" y="129"/>
                    </a:lnTo>
                    <a:lnTo>
                      <a:pt x="44439" y="59132"/>
                    </a:lnTo>
                    <a:lnTo>
                      <a:pt x="44618" y="58978"/>
                    </a:lnTo>
                    <a:lnTo>
                      <a:pt x="20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39"/>
              <p:cNvSpPr/>
              <p:nvPr/>
            </p:nvSpPr>
            <p:spPr>
              <a:xfrm>
                <a:off x="1214129" y="991475"/>
                <a:ext cx="904985" cy="1199345"/>
              </a:xfrm>
              <a:custGeom>
                <a:avLst/>
                <a:gdLst/>
                <a:ahLst/>
                <a:cxnLst/>
                <a:rect l="l" t="t" r="r" b="b"/>
                <a:pathLst>
                  <a:path w="44619" h="59132" extrusionOk="0">
                    <a:moveTo>
                      <a:pt x="206" y="0"/>
                    </a:moveTo>
                    <a:lnTo>
                      <a:pt x="1" y="154"/>
                    </a:lnTo>
                    <a:lnTo>
                      <a:pt x="44439" y="59132"/>
                    </a:lnTo>
                    <a:lnTo>
                      <a:pt x="44618" y="59003"/>
                    </a:lnTo>
                    <a:lnTo>
                      <a:pt x="20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19" name="Google Shape;1919;p39"/>
            <p:cNvSpPr/>
            <p:nvPr/>
          </p:nvSpPr>
          <p:spPr>
            <a:xfrm>
              <a:off x="334100" y="1004578"/>
              <a:ext cx="1741293" cy="1810882"/>
            </a:xfrm>
            <a:custGeom>
              <a:avLst/>
              <a:gdLst/>
              <a:ahLst/>
              <a:cxnLst/>
              <a:rect l="l" t="t" r="r" b="b"/>
              <a:pathLst>
                <a:path w="85852" h="89283" extrusionOk="0">
                  <a:moveTo>
                    <a:pt x="42828" y="0"/>
                  </a:moveTo>
                  <a:cubicBezTo>
                    <a:pt x="42573" y="0"/>
                    <a:pt x="42317" y="82"/>
                    <a:pt x="42106" y="252"/>
                  </a:cubicBezTo>
                  <a:lnTo>
                    <a:pt x="1" y="31946"/>
                  </a:lnTo>
                  <a:lnTo>
                    <a:pt x="43131" y="89282"/>
                  </a:lnTo>
                  <a:lnTo>
                    <a:pt x="85210" y="57588"/>
                  </a:lnTo>
                  <a:cubicBezTo>
                    <a:pt x="85749" y="57178"/>
                    <a:pt x="85851" y="56409"/>
                    <a:pt x="85441" y="55870"/>
                  </a:cubicBezTo>
                  <a:lnTo>
                    <a:pt x="43798" y="482"/>
                  </a:lnTo>
                  <a:cubicBezTo>
                    <a:pt x="43557" y="166"/>
                    <a:pt x="43192" y="0"/>
                    <a:pt x="428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39"/>
            <p:cNvSpPr/>
            <p:nvPr/>
          </p:nvSpPr>
          <p:spPr>
            <a:xfrm>
              <a:off x="373105" y="1605205"/>
              <a:ext cx="899265" cy="1180097"/>
            </a:xfrm>
            <a:custGeom>
              <a:avLst/>
              <a:gdLst/>
              <a:ahLst/>
              <a:cxnLst/>
              <a:rect l="l" t="t" r="r" b="b"/>
              <a:pathLst>
                <a:path w="44337" h="58183" extrusionOk="0">
                  <a:moveTo>
                    <a:pt x="1155" y="0"/>
                  </a:moveTo>
                  <a:lnTo>
                    <a:pt x="1" y="872"/>
                  </a:lnTo>
                  <a:lnTo>
                    <a:pt x="43157" y="58183"/>
                  </a:lnTo>
                  <a:lnTo>
                    <a:pt x="44337" y="57311"/>
                  </a:lnTo>
                  <a:lnTo>
                    <a:pt x="115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39"/>
            <p:cNvSpPr/>
            <p:nvPr/>
          </p:nvSpPr>
          <p:spPr>
            <a:xfrm>
              <a:off x="762685" y="1424197"/>
              <a:ext cx="916931" cy="993396"/>
            </a:xfrm>
            <a:custGeom>
              <a:avLst/>
              <a:gdLst/>
              <a:ahLst/>
              <a:cxnLst/>
              <a:rect l="l" t="t" r="r" b="b"/>
              <a:pathLst>
                <a:path w="45208" h="48978" extrusionOk="0">
                  <a:moveTo>
                    <a:pt x="19206" y="1"/>
                  </a:moveTo>
                  <a:lnTo>
                    <a:pt x="0" y="14463"/>
                  </a:lnTo>
                  <a:lnTo>
                    <a:pt x="26001" y="48978"/>
                  </a:lnTo>
                  <a:lnTo>
                    <a:pt x="45208" y="34515"/>
                  </a:lnTo>
                  <a:lnTo>
                    <a:pt x="1920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25"/>
        <p:cNvGrpSpPr/>
        <p:nvPr/>
      </p:nvGrpSpPr>
      <p:grpSpPr>
        <a:xfrm>
          <a:off x="0" y="0"/>
          <a:ext cx="0" cy="0"/>
          <a:chOff x="0" y="0"/>
          <a:chExt cx="0" cy="0"/>
        </a:xfrm>
      </p:grpSpPr>
      <p:sp>
        <p:nvSpPr>
          <p:cNvPr id="1926" name="Google Shape;1926;p40"/>
          <p:cNvSpPr/>
          <p:nvPr/>
        </p:nvSpPr>
        <p:spPr>
          <a:xfrm>
            <a:off x="503943" y="535325"/>
            <a:ext cx="6613830" cy="479100"/>
          </a:xfrm>
          <a:prstGeom prst="roundRect">
            <a:avLst>
              <a:gd name="adj" fmla="val 50000"/>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0"/>
          <p:cNvSpPr txBox="1">
            <a:spLocks noGrp="1"/>
          </p:cNvSpPr>
          <p:nvPr>
            <p:ph type="body" idx="1"/>
          </p:nvPr>
        </p:nvSpPr>
        <p:spPr>
          <a:xfrm>
            <a:off x="859363" y="1225688"/>
            <a:ext cx="7425600" cy="3388800"/>
          </a:xfrm>
          <a:prstGeom prst="rect">
            <a:avLst/>
          </a:prstGeom>
        </p:spPr>
        <p:txBody>
          <a:bodyPr spcFirstLastPara="1" wrap="square" lIns="91425" tIns="91425" rIns="91425" bIns="91425" anchor="ctr" anchorCtr="0">
            <a:noAutofit/>
          </a:bodyPr>
          <a:lstStyle/>
          <a:p>
            <a:pPr marL="342900" indent="-342900">
              <a:buClr>
                <a:schemeClr val="dk1"/>
              </a:buClr>
              <a:buSzPts val="1100"/>
            </a:pPr>
            <a:r>
              <a:rPr lang="es-MX" sz="1600" dirty="0"/>
              <a:t>La tragedia: una obra dramática con un final desgraciado. Suele contar los conflictos que ocurren entre personajes de alta alcurnia, víctimas de pasiones que les llevan a la destrucción y a la muerte. </a:t>
            </a:r>
            <a:endParaRPr lang="es-MX" sz="1600" dirty="0" smtClean="0"/>
          </a:p>
          <a:p>
            <a:pPr marL="342900" indent="-342900">
              <a:buClr>
                <a:schemeClr val="dk1"/>
              </a:buClr>
              <a:buSzPts val="1100"/>
            </a:pPr>
            <a:r>
              <a:rPr lang="es-MX" sz="1600" dirty="0" smtClean="0"/>
              <a:t>La </a:t>
            </a:r>
            <a:r>
              <a:rPr lang="es-MX" sz="1600" dirty="0"/>
              <a:t>comedia: una obra caracterizada por un final feliz y por el uso de un tono humorístico. En este caso se desarrollan situaciones divertidas y amables que atienden al enredo y a la intriga con personajes más alejados de la clase alta. </a:t>
            </a:r>
            <a:endParaRPr lang="es-MX" sz="1600" dirty="0" smtClean="0"/>
          </a:p>
          <a:p>
            <a:pPr marL="342900" indent="-342900">
              <a:buClr>
                <a:schemeClr val="dk1"/>
              </a:buClr>
              <a:buSzPts val="1100"/>
            </a:pPr>
            <a:r>
              <a:rPr lang="es-MX" sz="1600" dirty="0" smtClean="0"/>
              <a:t>El </a:t>
            </a:r>
            <a:r>
              <a:rPr lang="es-MX" sz="1600" dirty="0"/>
              <a:t>drama o tragicomedia: Es el subgénero intermedio entre la tragedia y la comedia, ya que las pasiones no alcanzan el nivel de intensidad de la tragedia y, en ocasiones, se intercalan elementos cómicos. En este caso, los personajes protagonistas luchan contra la adversidad y muestran un gran dolor y el final puede llegar a ser desastroso.</a:t>
            </a:r>
            <a:endParaRPr lang="en" sz="1600" dirty="0" smtClean="0"/>
          </a:p>
        </p:txBody>
      </p:sp>
      <p:sp>
        <p:nvSpPr>
          <p:cNvPr id="1928" name="Google Shape;1928;p40"/>
          <p:cNvSpPr txBox="1">
            <a:spLocks noGrp="1"/>
          </p:cNvSpPr>
          <p:nvPr>
            <p:ph type="title"/>
          </p:nvPr>
        </p:nvSpPr>
        <p:spPr>
          <a:xfrm>
            <a:off x="859375" y="572075"/>
            <a:ext cx="5242200" cy="40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CO" dirty="0" smtClean="0"/>
              <a:t>DRAMATICO</a:t>
            </a:r>
            <a:endParaRPr dirty="0"/>
          </a:p>
        </p:txBody>
      </p:sp>
    </p:spTree>
    <p:extLst>
      <p:ext uri="{BB962C8B-B14F-4D97-AF65-F5344CB8AC3E}">
        <p14:creationId xmlns:p14="http://schemas.microsoft.com/office/powerpoint/2010/main" val="1539826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25"/>
        <p:cNvGrpSpPr/>
        <p:nvPr/>
      </p:nvGrpSpPr>
      <p:grpSpPr>
        <a:xfrm>
          <a:off x="0" y="0"/>
          <a:ext cx="0" cy="0"/>
          <a:chOff x="0" y="0"/>
          <a:chExt cx="0" cy="0"/>
        </a:xfrm>
      </p:grpSpPr>
      <p:sp>
        <p:nvSpPr>
          <p:cNvPr id="1926" name="Google Shape;1926;p40"/>
          <p:cNvSpPr/>
          <p:nvPr/>
        </p:nvSpPr>
        <p:spPr>
          <a:xfrm>
            <a:off x="503943" y="535325"/>
            <a:ext cx="6613830" cy="479100"/>
          </a:xfrm>
          <a:prstGeom prst="roundRect">
            <a:avLst>
              <a:gd name="adj" fmla="val 50000"/>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0"/>
          <p:cNvSpPr txBox="1">
            <a:spLocks noGrp="1"/>
          </p:cNvSpPr>
          <p:nvPr>
            <p:ph type="body" idx="1"/>
          </p:nvPr>
        </p:nvSpPr>
        <p:spPr>
          <a:xfrm>
            <a:off x="797016" y="977675"/>
            <a:ext cx="4491956" cy="3388800"/>
          </a:xfrm>
          <a:prstGeom prst="rect">
            <a:avLst/>
          </a:prstGeom>
        </p:spPr>
        <p:txBody>
          <a:bodyPr spcFirstLastPara="1" wrap="square" lIns="91425" tIns="91425" rIns="91425" bIns="91425" anchor="ctr" anchorCtr="0">
            <a:noAutofit/>
          </a:bodyPr>
          <a:lstStyle/>
          <a:p>
            <a:pPr marL="0" lvl="0" indent="0">
              <a:buClr>
                <a:schemeClr val="dk1"/>
              </a:buClr>
              <a:buSzPts val="1100"/>
              <a:buNone/>
            </a:pPr>
            <a:r>
              <a:rPr lang="es-MX" sz="2000" dirty="0"/>
              <a:t>La literatura es una manifestación artística basada en el uso de la palabra y del lenguaje tanto escrito como oral. ... La palabra literatura deriva del latín </a:t>
            </a:r>
            <a:r>
              <a:rPr lang="es-MX" sz="2000" dirty="0" err="1"/>
              <a:t>litteratūra</a:t>
            </a:r>
            <a:r>
              <a:rPr lang="es-MX" sz="2000" dirty="0"/>
              <a:t>. Con este término también se conoce al conjunto de las producciones literarias, por ejemplo, de un país, una lengua o una época.</a:t>
            </a:r>
            <a:endParaRPr lang="en" sz="2000" dirty="0" smtClean="0"/>
          </a:p>
        </p:txBody>
      </p:sp>
      <p:sp>
        <p:nvSpPr>
          <p:cNvPr id="1928" name="Google Shape;1928;p40"/>
          <p:cNvSpPr txBox="1">
            <a:spLocks noGrp="1"/>
          </p:cNvSpPr>
          <p:nvPr>
            <p:ph type="title"/>
          </p:nvPr>
        </p:nvSpPr>
        <p:spPr>
          <a:xfrm>
            <a:off x="599601" y="572075"/>
            <a:ext cx="6663643" cy="40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smtClean="0">
                <a:solidFill>
                  <a:schemeClr val="accent3"/>
                </a:solidFill>
              </a:rPr>
              <a:t>ORIGEN DE LA PALABRA LITERATURA  </a:t>
            </a:r>
            <a:r>
              <a:rPr lang="en" dirty="0" smtClean="0"/>
              <a:t> </a:t>
            </a:r>
            <a:endParaRPr dirty="0"/>
          </a:p>
        </p:txBody>
      </p:sp>
      <p:pic>
        <p:nvPicPr>
          <p:cNvPr id="1028" name="Picture 4" descr="Libros Extracurriculares Ilustraciones De Dibujos Animados Ilustraciones De  Libros Libros, Dibujos, Libros De Conocimiento Cultural, Animados PNG y PSD  para Descargar Gratis | Png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7320" y="1252155"/>
            <a:ext cx="2876589" cy="287658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25"/>
        <p:cNvGrpSpPr/>
        <p:nvPr/>
      </p:nvGrpSpPr>
      <p:grpSpPr>
        <a:xfrm>
          <a:off x="0" y="0"/>
          <a:ext cx="0" cy="0"/>
          <a:chOff x="0" y="0"/>
          <a:chExt cx="0" cy="0"/>
        </a:xfrm>
      </p:grpSpPr>
      <p:sp>
        <p:nvSpPr>
          <p:cNvPr id="1926" name="Google Shape;1926;p40"/>
          <p:cNvSpPr/>
          <p:nvPr/>
        </p:nvSpPr>
        <p:spPr>
          <a:xfrm>
            <a:off x="503943" y="535325"/>
            <a:ext cx="6613830" cy="479100"/>
          </a:xfrm>
          <a:prstGeom prst="roundRect">
            <a:avLst>
              <a:gd name="adj" fmla="val 50000"/>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0"/>
          <p:cNvSpPr txBox="1">
            <a:spLocks noGrp="1"/>
          </p:cNvSpPr>
          <p:nvPr>
            <p:ph type="body" idx="1"/>
          </p:nvPr>
        </p:nvSpPr>
        <p:spPr>
          <a:xfrm>
            <a:off x="776234" y="1159898"/>
            <a:ext cx="7536493" cy="3388800"/>
          </a:xfrm>
          <a:prstGeom prst="rect">
            <a:avLst/>
          </a:prstGeom>
        </p:spPr>
        <p:txBody>
          <a:bodyPr spcFirstLastPara="1" wrap="square" lIns="91425" tIns="91425" rIns="91425" bIns="91425" anchor="ctr" anchorCtr="0">
            <a:noAutofit/>
          </a:bodyPr>
          <a:lstStyle/>
          <a:p>
            <a:pPr marL="0" lvl="0" indent="0">
              <a:buClr>
                <a:schemeClr val="dk1"/>
              </a:buClr>
              <a:buSzPts val="1100"/>
              <a:buNone/>
            </a:pPr>
            <a:r>
              <a:rPr lang="es-MX" sz="1800" dirty="0" smtClean="0"/>
              <a:t>FUNCIÓN </a:t>
            </a:r>
            <a:r>
              <a:rPr lang="es-MX" sz="1800" dirty="0"/>
              <a:t>ESTÉTICA La literatura está caracterizada por su fuerte sentido de la estética. El arte literario ha sido creado con el fin de transmitir la belleza a través de la palabra, para que el lector goce con cada uno de los párrafos que va leyendo</a:t>
            </a:r>
            <a:r>
              <a:rPr lang="es-MX" sz="1800" dirty="0" smtClean="0"/>
              <a:t>.</a:t>
            </a:r>
          </a:p>
          <a:p>
            <a:pPr marL="0" lvl="0" indent="0">
              <a:buClr>
                <a:schemeClr val="dk1"/>
              </a:buClr>
              <a:buSzPts val="1100"/>
              <a:buNone/>
            </a:pPr>
            <a:r>
              <a:rPr lang="es-MX" sz="1800" dirty="0" smtClean="0"/>
              <a:t> </a:t>
            </a:r>
            <a:r>
              <a:rPr lang="es-MX" sz="1800" dirty="0"/>
              <a:t>2. FUNCIÓN SOCIAL La obra literaria es testigo de una época social, propia de su tiempo. Este tipo de documento ayuda al lector a conocer las problemáticas actuales o pasadas, a trasladarse a un nuevo entorno y a conocer las riquezas o desdichas existentes en aquel momento. La historia de pequeños pueblos, grandes reinos o comunidades actuales se narra de forma amena y estética con el fin de transmitir un aprendizaje en el </a:t>
            </a:r>
            <a:r>
              <a:rPr lang="es-MX" sz="1800" dirty="0" smtClean="0"/>
              <a:t>lector.</a:t>
            </a:r>
            <a:endParaRPr lang="en" sz="1800" dirty="0" smtClean="0"/>
          </a:p>
        </p:txBody>
      </p:sp>
      <p:sp>
        <p:nvSpPr>
          <p:cNvPr id="1928" name="Google Shape;1928;p40"/>
          <p:cNvSpPr txBox="1">
            <a:spLocks noGrp="1"/>
          </p:cNvSpPr>
          <p:nvPr>
            <p:ph type="title"/>
          </p:nvPr>
        </p:nvSpPr>
        <p:spPr>
          <a:xfrm>
            <a:off x="599601" y="572075"/>
            <a:ext cx="6663643" cy="40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CO" dirty="0" smtClean="0"/>
              <a:t>FUNCIONES DE LA LITERATURA </a:t>
            </a:r>
            <a:endParaRPr dirty="0"/>
          </a:p>
        </p:txBody>
      </p:sp>
    </p:spTree>
    <p:extLst>
      <p:ext uri="{BB962C8B-B14F-4D97-AF65-F5344CB8AC3E}">
        <p14:creationId xmlns:p14="http://schemas.microsoft.com/office/powerpoint/2010/main" val="3434097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25"/>
        <p:cNvGrpSpPr/>
        <p:nvPr/>
      </p:nvGrpSpPr>
      <p:grpSpPr>
        <a:xfrm>
          <a:off x="0" y="0"/>
          <a:ext cx="0" cy="0"/>
          <a:chOff x="0" y="0"/>
          <a:chExt cx="0" cy="0"/>
        </a:xfrm>
      </p:grpSpPr>
      <p:sp>
        <p:nvSpPr>
          <p:cNvPr id="1926" name="Google Shape;1926;p40"/>
          <p:cNvSpPr/>
          <p:nvPr/>
        </p:nvSpPr>
        <p:spPr>
          <a:xfrm>
            <a:off x="503943" y="535325"/>
            <a:ext cx="6613830" cy="479100"/>
          </a:xfrm>
          <a:prstGeom prst="roundRect">
            <a:avLst>
              <a:gd name="adj" fmla="val 50000"/>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0"/>
          <p:cNvSpPr txBox="1">
            <a:spLocks noGrp="1"/>
          </p:cNvSpPr>
          <p:nvPr>
            <p:ph type="body" idx="1"/>
          </p:nvPr>
        </p:nvSpPr>
        <p:spPr>
          <a:xfrm>
            <a:off x="776234" y="1159898"/>
            <a:ext cx="7536493" cy="3388800"/>
          </a:xfrm>
          <a:prstGeom prst="rect">
            <a:avLst/>
          </a:prstGeom>
        </p:spPr>
        <p:txBody>
          <a:bodyPr spcFirstLastPara="1" wrap="square" lIns="91425" tIns="91425" rIns="91425" bIns="91425" anchor="ctr" anchorCtr="0">
            <a:noAutofit/>
          </a:bodyPr>
          <a:lstStyle/>
          <a:p>
            <a:pPr marL="0" lvl="0" indent="0">
              <a:buClr>
                <a:schemeClr val="dk1"/>
              </a:buClr>
              <a:buSzPts val="1100"/>
              <a:buNone/>
            </a:pPr>
            <a:r>
              <a:rPr lang="es-MX" sz="1800" dirty="0"/>
              <a:t>3. FUNCIÓN CULTURAL La literatura ha sido un arte cultural, transmitido con anterioridad mediante la palabra. Al igual que cualquier otro tipo de arte, el ser humano plasma sus intereses, ideales, costumbres, su existencia y sus deseos. </a:t>
            </a:r>
            <a:endParaRPr lang="es-MX" sz="1800" dirty="0" smtClean="0"/>
          </a:p>
          <a:p>
            <a:pPr marL="0" lvl="0" indent="0">
              <a:buClr>
                <a:schemeClr val="dk1"/>
              </a:buClr>
              <a:buSzPts val="1100"/>
              <a:buNone/>
            </a:pPr>
            <a:r>
              <a:rPr lang="es-MX" sz="1800" dirty="0" smtClean="0"/>
              <a:t>4</a:t>
            </a:r>
            <a:r>
              <a:rPr lang="es-MX" sz="1800" dirty="0"/>
              <a:t>. FUNCIÓN AFECTIVA La literatura es capaz de transmitir valores, emociones y </a:t>
            </a:r>
            <a:r>
              <a:rPr lang="es-MX" sz="1800" dirty="0" smtClean="0"/>
              <a:t>sentimientos</a:t>
            </a:r>
          </a:p>
          <a:p>
            <a:pPr marL="0" lvl="0" indent="0">
              <a:buClr>
                <a:schemeClr val="dk1"/>
              </a:buClr>
              <a:buSzPts val="1100"/>
              <a:buNone/>
            </a:pPr>
            <a:r>
              <a:rPr lang="es-MX" sz="1800" dirty="0" smtClean="0"/>
              <a:t>5</a:t>
            </a:r>
            <a:r>
              <a:rPr lang="es-MX" sz="1800" dirty="0"/>
              <a:t>. FUNCIÓN EVASIVA El escritor utiliza la literatura para expresar sus emociones y conflictos internos, así como los problemas existentes en la sociedad o en su entorno más cercano. Por lo tanto, es un medio de evasión para transmitir lo que preocupa a uno, además de aportar una enseñanza al lector.</a:t>
            </a:r>
            <a:endParaRPr lang="en" sz="1800" dirty="0" smtClean="0"/>
          </a:p>
        </p:txBody>
      </p:sp>
      <p:sp>
        <p:nvSpPr>
          <p:cNvPr id="1928" name="Google Shape;1928;p40"/>
          <p:cNvSpPr txBox="1">
            <a:spLocks noGrp="1"/>
          </p:cNvSpPr>
          <p:nvPr>
            <p:ph type="title"/>
          </p:nvPr>
        </p:nvSpPr>
        <p:spPr>
          <a:xfrm>
            <a:off x="599601" y="572075"/>
            <a:ext cx="6663643" cy="40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CO" dirty="0" smtClean="0"/>
              <a:t>FUNCIONES DE LA LITERATURA </a:t>
            </a:r>
            <a:endParaRPr dirty="0"/>
          </a:p>
        </p:txBody>
      </p:sp>
    </p:spTree>
    <p:extLst>
      <p:ext uri="{BB962C8B-B14F-4D97-AF65-F5344CB8AC3E}">
        <p14:creationId xmlns:p14="http://schemas.microsoft.com/office/powerpoint/2010/main" val="1432030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32"/>
        <p:cNvGrpSpPr/>
        <p:nvPr/>
      </p:nvGrpSpPr>
      <p:grpSpPr>
        <a:xfrm>
          <a:off x="0" y="0"/>
          <a:ext cx="0" cy="0"/>
          <a:chOff x="0" y="0"/>
          <a:chExt cx="0" cy="0"/>
        </a:xfrm>
      </p:grpSpPr>
      <p:grpSp>
        <p:nvGrpSpPr>
          <p:cNvPr id="1933" name="Google Shape;1933;p41"/>
          <p:cNvGrpSpPr/>
          <p:nvPr/>
        </p:nvGrpSpPr>
        <p:grpSpPr>
          <a:xfrm>
            <a:off x="1445291" y="1164612"/>
            <a:ext cx="6253425" cy="2814287"/>
            <a:chOff x="1453903" y="1165075"/>
            <a:chExt cx="6253425" cy="2814287"/>
          </a:xfrm>
        </p:grpSpPr>
        <p:sp>
          <p:nvSpPr>
            <p:cNvPr id="1934" name="Google Shape;1934;p41"/>
            <p:cNvSpPr/>
            <p:nvPr/>
          </p:nvSpPr>
          <p:spPr>
            <a:xfrm>
              <a:off x="1530028" y="1241262"/>
              <a:ext cx="6177300" cy="2738100"/>
            </a:xfrm>
            <a:prstGeom prst="roundRect">
              <a:avLst>
                <a:gd name="adj" fmla="val 11620"/>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41"/>
            <p:cNvSpPr/>
            <p:nvPr/>
          </p:nvSpPr>
          <p:spPr>
            <a:xfrm>
              <a:off x="1453903" y="1165075"/>
              <a:ext cx="6177156" cy="2738065"/>
            </a:xfrm>
            <a:prstGeom prst="roundRect">
              <a:avLst>
                <a:gd name="adj" fmla="val 11620"/>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36" name="Google Shape;1936;p41"/>
          <p:cNvSpPr txBox="1">
            <a:spLocks noGrp="1"/>
          </p:cNvSpPr>
          <p:nvPr>
            <p:ph type="ctrTitle"/>
          </p:nvPr>
        </p:nvSpPr>
        <p:spPr>
          <a:xfrm>
            <a:off x="1210482" y="1913244"/>
            <a:ext cx="6646773" cy="124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CO" dirty="0" smtClean="0"/>
              <a:t>GENEROS LITERARIOS </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25"/>
        <p:cNvGrpSpPr/>
        <p:nvPr/>
      </p:nvGrpSpPr>
      <p:grpSpPr>
        <a:xfrm>
          <a:off x="0" y="0"/>
          <a:ext cx="0" cy="0"/>
          <a:chOff x="0" y="0"/>
          <a:chExt cx="0" cy="0"/>
        </a:xfrm>
      </p:grpSpPr>
      <p:sp>
        <p:nvSpPr>
          <p:cNvPr id="1926" name="Google Shape;1926;p40"/>
          <p:cNvSpPr/>
          <p:nvPr/>
        </p:nvSpPr>
        <p:spPr>
          <a:xfrm>
            <a:off x="503943" y="535325"/>
            <a:ext cx="6613830" cy="479100"/>
          </a:xfrm>
          <a:prstGeom prst="roundRect">
            <a:avLst>
              <a:gd name="adj" fmla="val 50000"/>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0"/>
          <p:cNvSpPr txBox="1">
            <a:spLocks noGrp="1"/>
          </p:cNvSpPr>
          <p:nvPr>
            <p:ph type="body" idx="1"/>
          </p:nvPr>
        </p:nvSpPr>
        <p:spPr>
          <a:xfrm>
            <a:off x="859363" y="1225688"/>
            <a:ext cx="7425600" cy="3388800"/>
          </a:xfrm>
          <a:prstGeom prst="rect">
            <a:avLst/>
          </a:prstGeom>
        </p:spPr>
        <p:txBody>
          <a:bodyPr spcFirstLastPara="1" wrap="square" lIns="91425" tIns="91425" rIns="91425" bIns="91425" anchor="ctr" anchorCtr="0">
            <a:noAutofit/>
          </a:bodyPr>
          <a:lstStyle/>
          <a:p>
            <a:pPr marL="342900" indent="-342900">
              <a:buClr>
                <a:schemeClr val="dk1"/>
              </a:buClr>
              <a:buSzPts val="1100"/>
            </a:pPr>
            <a:r>
              <a:rPr lang="es-MX" sz="2000" dirty="0"/>
              <a:t>La narrativa también se conoce como género épico y consiste en que el autor haga uso de la figura del narrador para contar los hechos protagonizados por unos personajes. El escritor presenta una realidad ficticia o realidad representada como si fuese el mundo exterior u objetivo, ajeno al autor. </a:t>
            </a:r>
            <a:endParaRPr lang="en" sz="2000" dirty="0" smtClean="0"/>
          </a:p>
        </p:txBody>
      </p:sp>
      <p:sp>
        <p:nvSpPr>
          <p:cNvPr id="1928" name="Google Shape;1928;p40"/>
          <p:cNvSpPr txBox="1">
            <a:spLocks noGrp="1"/>
          </p:cNvSpPr>
          <p:nvPr>
            <p:ph type="title"/>
          </p:nvPr>
        </p:nvSpPr>
        <p:spPr>
          <a:xfrm>
            <a:off x="859375" y="572075"/>
            <a:ext cx="5242200" cy="40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smtClean="0">
                <a:solidFill>
                  <a:schemeClr val="accent3"/>
                </a:solidFill>
              </a:rPr>
              <a:t> </a:t>
            </a:r>
            <a:r>
              <a:rPr lang="en" dirty="0" smtClean="0"/>
              <a:t> </a:t>
            </a:r>
            <a:r>
              <a:rPr lang="en" dirty="0" smtClean="0"/>
              <a:t>NARRATIVO </a:t>
            </a:r>
            <a:endParaRPr dirty="0"/>
          </a:p>
        </p:txBody>
      </p:sp>
    </p:spTree>
    <p:extLst>
      <p:ext uri="{BB962C8B-B14F-4D97-AF65-F5344CB8AC3E}">
        <p14:creationId xmlns:p14="http://schemas.microsoft.com/office/powerpoint/2010/main" val="3243704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5"/>
        <p:cNvGrpSpPr/>
        <p:nvPr/>
      </p:nvGrpSpPr>
      <p:grpSpPr>
        <a:xfrm>
          <a:off x="0" y="0"/>
          <a:ext cx="0" cy="0"/>
          <a:chOff x="0" y="0"/>
          <a:chExt cx="0" cy="0"/>
        </a:xfrm>
      </p:grpSpPr>
      <p:sp>
        <p:nvSpPr>
          <p:cNvPr id="1926" name="Google Shape;1926;p40"/>
          <p:cNvSpPr/>
          <p:nvPr/>
        </p:nvSpPr>
        <p:spPr>
          <a:xfrm>
            <a:off x="503943" y="535325"/>
            <a:ext cx="6613830" cy="479100"/>
          </a:xfrm>
          <a:prstGeom prst="roundRect">
            <a:avLst>
              <a:gd name="adj" fmla="val 50000"/>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0"/>
          <p:cNvSpPr txBox="1">
            <a:spLocks noGrp="1"/>
          </p:cNvSpPr>
          <p:nvPr>
            <p:ph type="body" idx="1"/>
          </p:nvPr>
        </p:nvSpPr>
        <p:spPr>
          <a:xfrm>
            <a:off x="859363" y="1225688"/>
            <a:ext cx="7425600" cy="3388800"/>
          </a:xfrm>
          <a:prstGeom prst="rect">
            <a:avLst/>
          </a:prstGeom>
        </p:spPr>
        <p:txBody>
          <a:bodyPr spcFirstLastPara="1" wrap="square" lIns="91425" tIns="91425" rIns="91425" bIns="91425" anchor="ctr" anchorCtr="0">
            <a:noAutofit/>
          </a:bodyPr>
          <a:lstStyle/>
          <a:p>
            <a:pPr marL="342900" indent="-342900">
              <a:buClr>
                <a:schemeClr val="dk1"/>
              </a:buClr>
              <a:buSzPts val="1100"/>
            </a:pPr>
            <a:r>
              <a:rPr lang="es-MX" sz="2000" dirty="0"/>
              <a:t>La lírica o género lírico es aquel que agrupa los textos en los que el autor expresas sus emociones o sentimientos en verso o en prosa. Es una tipología muy subjetiva ya que el autor presenta la realidad desde su propia perspectiva y utiliza el arte de la palabra para expresar sus pensamientos, reflejar sus estados de ánimo, sus vivencias o sentimientos. Por tanto, predomina el uso de la primera persona del singular.</a:t>
            </a:r>
            <a:endParaRPr lang="en" sz="2000" dirty="0" smtClean="0"/>
          </a:p>
        </p:txBody>
      </p:sp>
      <p:sp>
        <p:nvSpPr>
          <p:cNvPr id="1928" name="Google Shape;1928;p40"/>
          <p:cNvSpPr txBox="1">
            <a:spLocks noGrp="1"/>
          </p:cNvSpPr>
          <p:nvPr>
            <p:ph type="title"/>
          </p:nvPr>
        </p:nvSpPr>
        <p:spPr>
          <a:xfrm>
            <a:off x="859375" y="572075"/>
            <a:ext cx="5242200" cy="40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CO" dirty="0" smtClean="0"/>
              <a:t>LIRICO</a:t>
            </a:r>
            <a:endParaRPr dirty="0"/>
          </a:p>
        </p:txBody>
      </p:sp>
    </p:spTree>
    <p:extLst>
      <p:ext uri="{BB962C8B-B14F-4D97-AF65-F5344CB8AC3E}">
        <p14:creationId xmlns:p14="http://schemas.microsoft.com/office/powerpoint/2010/main" val="373611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5"/>
        <p:cNvGrpSpPr/>
        <p:nvPr/>
      </p:nvGrpSpPr>
      <p:grpSpPr>
        <a:xfrm>
          <a:off x="0" y="0"/>
          <a:ext cx="0" cy="0"/>
          <a:chOff x="0" y="0"/>
          <a:chExt cx="0" cy="0"/>
        </a:xfrm>
      </p:grpSpPr>
      <p:sp>
        <p:nvSpPr>
          <p:cNvPr id="1926" name="Google Shape;1926;p40"/>
          <p:cNvSpPr/>
          <p:nvPr/>
        </p:nvSpPr>
        <p:spPr>
          <a:xfrm>
            <a:off x="503943" y="535325"/>
            <a:ext cx="6613830" cy="479100"/>
          </a:xfrm>
          <a:prstGeom prst="roundRect">
            <a:avLst>
              <a:gd name="adj" fmla="val 50000"/>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0"/>
          <p:cNvSpPr txBox="1">
            <a:spLocks noGrp="1"/>
          </p:cNvSpPr>
          <p:nvPr>
            <p:ph type="body" idx="1"/>
          </p:nvPr>
        </p:nvSpPr>
        <p:spPr>
          <a:xfrm>
            <a:off x="859363" y="1225688"/>
            <a:ext cx="7425600" cy="3388800"/>
          </a:xfrm>
          <a:prstGeom prst="rect">
            <a:avLst/>
          </a:prstGeom>
        </p:spPr>
        <p:txBody>
          <a:bodyPr spcFirstLastPara="1" wrap="square" lIns="91425" tIns="91425" rIns="91425" bIns="91425" anchor="ctr" anchorCtr="0">
            <a:noAutofit/>
          </a:bodyPr>
          <a:lstStyle/>
          <a:p>
            <a:pPr marL="342900" indent="-342900">
              <a:buClr>
                <a:schemeClr val="dk1"/>
              </a:buClr>
              <a:buSzPts val="1100"/>
            </a:pPr>
            <a:r>
              <a:rPr lang="es-MX" sz="1400" dirty="0"/>
              <a:t>La canción: Suele tener un tema amoroso como hilo conductor, aunque también acoge otros temas como la naturaleza, la belleza, la amistad o la religión. Asimismo, se configura como un poema admirativo y emocionado</a:t>
            </a:r>
            <a:r>
              <a:rPr lang="es-MX" sz="1400" dirty="0" smtClean="0"/>
              <a:t>.</a:t>
            </a:r>
          </a:p>
          <a:p>
            <a:pPr marL="342900" indent="-342900">
              <a:buClr>
                <a:schemeClr val="dk1"/>
              </a:buClr>
              <a:buSzPts val="1100"/>
            </a:pPr>
            <a:r>
              <a:rPr lang="es-MX" sz="1400" dirty="0" smtClean="0"/>
              <a:t> </a:t>
            </a:r>
            <a:r>
              <a:rPr lang="es-MX" sz="1400" dirty="0"/>
              <a:t>La oda: Es un poema lírico cuya finalidad es la exaltación de una persona o cosa. </a:t>
            </a:r>
            <a:endParaRPr lang="es-MX" sz="1400" dirty="0" smtClean="0"/>
          </a:p>
          <a:p>
            <a:pPr marL="342900" indent="-342900">
              <a:buClr>
                <a:schemeClr val="dk1"/>
              </a:buClr>
              <a:buSzPts val="1100"/>
            </a:pPr>
            <a:r>
              <a:rPr lang="es-MX" sz="1400" dirty="0" smtClean="0"/>
              <a:t>La </a:t>
            </a:r>
            <a:r>
              <a:rPr lang="es-MX" sz="1400" dirty="0"/>
              <a:t>elegía: Es la expresión del dolor que causa la muerte, la pérdida, la separación o la ausencia de un ser querido. </a:t>
            </a:r>
            <a:endParaRPr lang="es-MX" sz="1400" dirty="0" smtClean="0"/>
          </a:p>
          <a:p>
            <a:pPr marL="342900" indent="-342900">
              <a:buClr>
                <a:schemeClr val="dk1"/>
              </a:buClr>
              <a:buSzPts val="1100"/>
            </a:pPr>
            <a:r>
              <a:rPr lang="es-MX" sz="1400" dirty="0" smtClean="0"/>
              <a:t>El </a:t>
            </a:r>
            <a:r>
              <a:rPr lang="es-MX" sz="1400" dirty="0"/>
              <a:t>himno: Es una canción que adopta un tono más exaltado y puede ser religiosa, patriótica o una celebración a la unión y la amistad. </a:t>
            </a:r>
            <a:endParaRPr lang="es-MX" sz="1400" dirty="0" smtClean="0"/>
          </a:p>
          <a:p>
            <a:pPr marL="342900" indent="-342900">
              <a:buClr>
                <a:schemeClr val="dk1"/>
              </a:buClr>
              <a:buSzPts val="1100"/>
            </a:pPr>
            <a:r>
              <a:rPr lang="es-MX" sz="1400" dirty="0" smtClean="0"/>
              <a:t>La </a:t>
            </a:r>
            <a:r>
              <a:rPr lang="es-MX" sz="1400" dirty="0"/>
              <a:t>sátira: El poema se configura como una crítica burlesca y ridiculizadora sobre temas censurables, tanto del plano individual como colectivo</a:t>
            </a:r>
            <a:r>
              <a:rPr lang="es-MX" sz="1400" dirty="0" smtClean="0"/>
              <a:t>.</a:t>
            </a:r>
          </a:p>
          <a:p>
            <a:pPr marL="342900" indent="-342900">
              <a:buClr>
                <a:schemeClr val="dk1"/>
              </a:buClr>
              <a:buSzPts val="1100"/>
            </a:pPr>
            <a:r>
              <a:rPr lang="es-MX" sz="1400" dirty="0" smtClean="0"/>
              <a:t> </a:t>
            </a:r>
            <a:r>
              <a:rPr lang="es-MX" sz="1400" dirty="0"/>
              <a:t>La égloga: En los poemas de este tipo se lleva a cabo una exposición de los sentimientos amorosos y de exaltación de la naturaleza puesta en boca de pastores, por lo que suele adoptar forma de diálogo.</a:t>
            </a:r>
            <a:endParaRPr lang="en" sz="1400" dirty="0" smtClean="0"/>
          </a:p>
        </p:txBody>
      </p:sp>
      <p:sp>
        <p:nvSpPr>
          <p:cNvPr id="1928" name="Google Shape;1928;p40"/>
          <p:cNvSpPr txBox="1">
            <a:spLocks noGrp="1"/>
          </p:cNvSpPr>
          <p:nvPr>
            <p:ph type="title"/>
          </p:nvPr>
        </p:nvSpPr>
        <p:spPr>
          <a:xfrm>
            <a:off x="859375" y="572075"/>
            <a:ext cx="5242200" cy="40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CO" dirty="0" smtClean="0"/>
              <a:t>LIRICO</a:t>
            </a:r>
            <a:endParaRPr dirty="0"/>
          </a:p>
        </p:txBody>
      </p:sp>
    </p:spTree>
    <p:extLst>
      <p:ext uri="{BB962C8B-B14F-4D97-AF65-F5344CB8AC3E}">
        <p14:creationId xmlns:p14="http://schemas.microsoft.com/office/powerpoint/2010/main" val="2115123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25"/>
        <p:cNvGrpSpPr/>
        <p:nvPr/>
      </p:nvGrpSpPr>
      <p:grpSpPr>
        <a:xfrm>
          <a:off x="0" y="0"/>
          <a:ext cx="0" cy="0"/>
          <a:chOff x="0" y="0"/>
          <a:chExt cx="0" cy="0"/>
        </a:xfrm>
      </p:grpSpPr>
      <p:sp>
        <p:nvSpPr>
          <p:cNvPr id="1926" name="Google Shape;1926;p40"/>
          <p:cNvSpPr/>
          <p:nvPr/>
        </p:nvSpPr>
        <p:spPr>
          <a:xfrm>
            <a:off x="503943" y="535325"/>
            <a:ext cx="6613830" cy="479100"/>
          </a:xfrm>
          <a:prstGeom prst="roundRect">
            <a:avLst>
              <a:gd name="adj" fmla="val 50000"/>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40"/>
          <p:cNvSpPr txBox="1">
            <a:spLocks noGrp="1"/>
          </p:cNvSpPr>
          <p:nvPr>
            <p:ph type="body" idx="1"/>
          </p:nvPr>
        </p:nvSpPr>
        <p:spPr>
          <a:xfrm>
            <a:off x="859363" y="1225688"/>
            <a:ext cx="7425600" cy="3388800"/>
          </a:xfrm>
          <a:prstGeom prst="rect">
            <a:avLst/>
          </a:prstGeom>
        </p:spPr>
        <p:txBody>
          <a:bodyPr spcFirstLastPara="1" wrap="square" lIns="91425" tIns="91425" rIns="91425" bIns="91425" anchor="ctr" anchorCtr="0">
            <a:noAutofit/>
          </a:bodyPr>
          <a:lstStyle/>
          <a:p>
            <a:pPr marL="342900" indent="-342900">
              <a:buClr>
                <a:schemeClr val="dk1"/>
              </a:buClr>
              <a:buSzPts val="1100"/>
            </a:pPr>
            <a:r>
              <a:rPr lang="es-MX" sz="2000" dirty="0"/>
              <a:t>El género dramático también es conocido como género teatral y acoge obras en forma de diálogo con la intención de que sean representadas en un escenario. Las obras dramáticas siguen su curso a partir de las interrelaciones de los personajes que, sin que el autor los represente o describa y sin especificar qué hacen o sienten, el público los va conociendo a partir del diálogo que se crea entre ellos. </a:t>
            </a:r>
            <a:endParaRPr lang="en" sz="2000" dirty="0" smtClean="0"/>
          </a:p>
        </p:txBody>
      </p:sp>
      <p:sp>
        <p:nvSpPr>
          <p:cNvPr id="1928" name="Google Shape;1928;p40"/>
          <p:cNvSpPr txBox="1">
            <a:spLocks noGrp="1"/>
          </p:cNvSpPr>
          <p:nvPr>
            <p:ph type="title"/>
          </p:nvPr>
        </p:nvSpPr>
        <p:spPr>
          <a:xfrm>
            <a:off x="859375" y="572075"/>
            <a:ext cx="5242200" cy="40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CO" dirty="0" smtClean="0"/>
              <a:t>DRAMATICO</a:t>
            </a:r>
            <a:endParaRPr dirty="0"/>
          </a:p>
        </p:txBody>
      </p:sp>
    </p:spTree>
    <p:extLst>
      <p:ext uri="{BB962C8B-B14F-4D97-AF65-F5344CB8AC3E}">
        <p14:creationId xmlns:p14="http://schemas.microsoft.com/office/powerpoint/2010/main" val="1974980299"/>
      </p:ext>
    </p:extLst>
  </p:cSld>
  <p:clrMapOvr>
    <a:masterClrMapping/>
  </p:clrMapOvr>
</p:sld>
</file>

<file path=ppt/theme/theme1.xml><?xml version="1.0" encoding="utf-8"?>
<a:theme xmlns:a="http://schemas.openxmlformats.org/drawingml/2006/main" name="Language Arts Subject for High School - 9th Grade: Grammar by Slidesgo">
  <a:themeElements>
    <a:clrScheme name="Simple Light">
      <a:dk1>
        <a:srgbClr val="000000"/>
      </a:dk1>
      <a:lt1>
        <a:srgbClr val="FFE8DE"/>
      </a:lt1>
      <a:dk2>
        <a:srgbClr val="F4DED4"/>
      </a:dk2>
      <a:lt2>
        <a:srgbClr val="119B9B"/>
      </a:lt2>
      <a:accent1>
        <a:srgbClr val="F1C232"/>
      </a:accent1>
      <a:accent2>
        <a:srgbClr val="FFEBA5"/>
      </a:accent2>
      <a:accent3>
        <a:srgbClr val="E24747"/>
      </a:accent3>
      <a:accent4>
        <a:srgbClr val="FFFFFF"/>
      </a:accent4>
      <a:accent5>
        <a:srgbClr val="FAFAFA"/>
      </a:accent5>
      <a:accent6>
        <a:srgbClr val="FAFAF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1629</TotalTime>
  <Words>862</Words>
  <Application>Microsoft Office PowerPoint</Application>
  <PresentationFormat>Presentación en pantalla (16:9)</PresentationFormat>
  <Paragraphs>30</Paragraphs>
  <Slides>10</Slides>
  <Notes>10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Raleway</vt:lpstr>
      <vt:lpstr>Josefin Sans</vt:lpstr>
      <vt:lpstr>Arial</vt:lpstr>
      <vt:lpstr>Language Arts Subject for High School - 9th Grade: Grammar by Slidesgo</vt:lpstr>
      <vt:lpstr>GENEROS LITERARIOS</vt:lpstr>
      <vt:lpstr>ORIGEN DE LA PALABRA LITERATURA   </vt:lpstr>
      <vt:lpstr>FUNCIONES DE LA LITERATURA </vt:lpstr>
      <vt:lpstr>FUNCIONES DE LA LITERATURA </vt:lpstr>
      <vt:lpstr>GENEROS LITERARIOS </vt:lpstr>
      <vt:lpstr>  NARRATIVO </vt:lpstr>
      <vt:lpstr>LIRICO</vt:lpstr>
      <vt:lpstr>LIRICO</vt:lpstr>
      <vt:lpstr>DRAMATICO</vt:lpstr>
      <vt:lpstr>DRAMATICO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ESPIRITU JEZABELICO.</dc:title>
  <dc:creator>COL.CERVANTES</dc:creator>
  <cp:lastModifiedBy>Usuario de Windows</cp:lastModifiedBy>
  <cp:revision>8</cp:revision>
  <dcterms:modified xsi:type="dcterms:W3CDTF">2021-11-16T16:58:07Z</dcterms:modified>
</cp:coreProperties>
</file>