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2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0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0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7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3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6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0D87-C3F7-4C6C-BF24-1F5C4DFD3DA2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82BC-A15E-4EA8-A260-2560CC97BB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1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JUGUETERIADULS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SIENTE LA DIVERSION EN TU PALADAR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6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costes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Costos fijos: impuestos, personal, servicios,</a:t>
            </a:r>
          </a:p>
          <a:p>
            <a:r>
              <a:rPr lang="es-MX" dirty="0" smtClean="0"/>
              <a:t>publicidad, recepción</a:t>
            </a:r>
          </a:p>
          <a:p>
            <a:r>
              <a:rPr lang="es-MX" smtClean="0"/>
              <a:t>✓ Costos variables: limpieza en general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SEGMENTO DE MERCADOS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Padres con niños de 3 años hasta 13 años de edad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9562" y="3081193"/>
            <a:ext cx="4849091" cy="3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0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PROPUESTA DE VALOR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SERAN PRODUCTOS TOTALMENTE COMESTIBLES CON EL FIN DE QUE LOS NIÑOS NO CORRAN NINGUN RIESGO DE INGERIR ALGUNA PIEZA DE SUS A JUGUETES Y PUEDAN DIVERTIRSE Y AL A VEZ COMERSELOS DANDOLE SU PROPIA CREATIVIDAD A UTILIDAD A LOS PRODUCTOS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0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	CANALES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POR MEDIO DE:</a:t>
            </a:r>
          </a:p>
          <a:p>
            <a:r>
              <a:rPr lang="es-CO" dirty="0" smtClean="0"/>
              <a:t>REDES SOCIALES(INSTAGRAM,FACEBOOK)</a:t>
            </a:r>
          </a:p>
          <a:p>
            <a:r>
              <a:rPr lang="es-CO" dirty="0" smtClean="0"/>
              <a:t>CAMPAÑAS POR TV Y  RADIO</a:t>
            </a:r>
          </a:p>
          <a:p>
            <a:r>
              <a:rPr lang="es-CO" dirty="0" smtClean="0"/>
              <a:t>VOLANTES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78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RELACION CON EL CLIENTE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ASISTENCIA PERSONAL</a:t>
            </a:r>
          </a:p>
          <a:p>
            <a:r>
              <a:rPr lang="es-CO" dirty="0" smtClean="0"/>
              <a:t>CALL CENTER</a:t>
            </a:r>
          </a:p>
          <a:p>
            <a:r>
              <a:rPr lang="es-CO" dirty="0" smtClean="0"/>
              <a:t>REDES SOCIALES (WHAPSAAP)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7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FUENTES DE INGRESO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VENTA DE ACTIVOS</a:t>
            </a:r>
          </a:p>
          <a:p>
            <a:r>
              <a:rPr lang="es-CO" dirty="0" smtClean="0"/>
              <a:t>VENTA ONLINE Y DIRECTA</a:t>
            </a:r>
          </a:p>
          <a:p>
            <a:r>
              <a:rPr lang="es-CO" dirty="0" smtClean="0"/>
              <a:t>TARJETAS DE CREDITO Y DEBITO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74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RECURSOS CLAVES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BUEN PERSONAL CAPACITADO </a:t>
            </a:r>
          </a:p>
          <a:p>
            <a:r>
              <a:rPr lang="es-CO" dirty="0" smtClean="0"/>
              <a:t>EXCELENTE PUBLICIDAD A TRAVES DE LAS REDES SOCIALES</a:t>
            </a:r>
          </a:p>
          <a:p>
            <a:r>
              <a:rPr lang="es-CO" dirty="0" smtClean="0"/>
              <a:t>OFERTAS Y DESCUENTOS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2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ACTIVIDADES CLAVES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ASESORIA AL CLIENTE</a:t>
            </a:r>
          </a:p>
          <a:p>
            <a:r>
              <a:rPr lang="es-CO" dirty="0" smtClean="0"/>
              <a:t>RESPONDER DUDAS O INQUIETUDES</a:t>
            </a:r>
          </a:p>
          <a:p>
            <a:r>
              <a:rPr lang="es-CO" dirty="0" smtClean="0"/>
              <a:t>ENTREGAS RAPIDAS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5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SOCIOS CLAVES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PROVEDORES </a:t>
            </a:r>
          </a:p>
          <a:p>
            <a:endParaRPr lang="es-C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70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155</Words>
  <Application>Microsoft Office PowerPoint</Application>
  <PresentationFormat>Panorámica</PresentationFormat>
  <Paragraphs>33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JUGUETERIADULS</vt:lpstr>
      <vt:lpstr>SEGMENTO DE MERCADOS</vt:lpstr>
      <vt:lpstr>PROPUESTA DE VALOR</vt:lpstr>
      <vt:lpstr> CANALES </vt:lpstr>
      <vt:lpstr>RELACION CON EL CLIENTE</vt:lpstr>
      <vt:lpstr>FUENTES DE INGRESO </vt:lpstr>
      <vt:lpstr>RECURSOS CLAVES </vt:lpstr>
      <vt:lpstr>ACTIVIDADES CLAVES </vt:lpstr>
      <vt:lpstr>SOCIOS CLAVES </vt:lpstr>
      <vt:lpstr>costes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JUGUETERIADULS</dc:title>
  <dc:creator>Usuario de Windows</dc:creator>
  <cp:lastModifiedBy>Usuario de Windows</cp:lastModifiedBy>
  <cp:revision>10</cp:revision>
  <dcterms:created xsi:type="dcterms:W3CDTF">2021-10-07T21:07:30Z</dcterms:created>
  <dcterms:modified xsi:type="dcterms:W3CDTF">2021-10-07T22:36:15Z</dcterms:modified>
</cp:coreProperties>
</file>