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5" autoAdjust="0"/>
    <p:restoredTop sz="94660"/>
  </p:normalViewPr>
  <p:slideViewPr>
    <p:cSldViewPr snapToGrid="0">
      <p:cViewPr varScale="1">
        <p:scale>
          <a:sx n="67" d="100"/>
          <a:sy n="67" d="100"/>
        </p:scale>
        <p:origin x="1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452093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92446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84935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90865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938822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86667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764194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861254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7888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040364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586B75A-687E-405C-8A0B-8D00578BA2C3}" type="datetimeFigureOut">
              <a:rPr lang="en-US" smtClean="0"/>
              <a:pPr/>
              <a:t>8/13/2021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392658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8/13/2021</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9373564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12191999" cy="8148637"/>
          </a:xfrm>
          <a:prstGeom prst="rect">
            <a:avLst/>
          </a:prstGeom>
        </p:spPr>
      </p:pic>
      <p:sp>
        <p:nvSpPr>
          <p:cNvPr id="2" name="Título 1">
            <a:extLst>
              <a:ext uri="{FF2B5EF4-FFF2-40B4-BE49-F238E27FC236}">
                <a16:creationId xmlns:a16="http://schemas.microsoft.com/office/drawing/2014/main" id="{570F6A73-0C2F-C349-8817-753CB5D56C5D}"/>
              </a:ext>
            </a:extLst>
          </p:cNvPr>
          <p:cNvSpPr>
            <a:spLocks noGrp="1"/>
          </p:cNvSpPr>
          <p:nvPr>
            <p:ph type="ctrTitle"/>
          </p:nvPr>
        </p:nvSpPr>
        <p:spPr>
          <a:xfrm>
            <a:off x="2330612" y="632420"/>
            <a:ext cx="7315200" cy="1972236"/>
          </a:xfrm>
        </p:spPr>
        <p:txBody>
          <a:bodyPr/>
          <a:lstStyle/>
          <a:p>
            <a:pPr algn="ctr"/>
            <a:r>
              <a:rPr lang="es-US" dirty="0"/>
              <a:t>CLASES DE VARIABLES CUANTITATIVA</a:t>
            </a:r>
          </a:p>
        </p:txBody>
      </p:sp>
      <p:sp>
        <p:nvSpPr>
          <p:cNvPr id="3" name="Subtítulo 2">
            <a:extLst>
              <a:ext uri="{FF2B5EF4-FFF2-40B4-BE49-F238E27FC236}">
                <a16:creationId xmlns:a16="http://schemas.microsoft.com/office/drawing/2014/main" id="{260B1AB0-D4A6-E34E-922C-6A8DD37619BC}"/>
              </a:ext>
            </a:extLst>
          </p:cNvPr>
          <p:cNvSpPr>
            <a:spLocks noGrp="1"/>
          </p:cNvSpPr>
          <p:nvPr>
            <p:ph type="subTitle" idx="1"/>
          </p:nvPr>
        </p:nvSpPr>
        <p:spPr>
          <a:xfrm>
            <a:off x="2283153" y="2604656"/>
            <a:ext cx="7625692" cy="2707525"/>
          </a:xfrm>
        </p:spPr>
        <p:txBody>
          <a:bodyPr>
            <a:noAutofit/>
          </a:bodyPr>
          <a:lstStyle/>
          <a:p>
            <a:pPr algn="ctr"/>
            <a:r>
              <a:rPr lang="es-US" sz="2800" dirty="0">
                <a:solidFill>
                  <a:schemeClr val="tx1"/>
                </a:solidFill>
              </a:rPr>
              <a:t>HEYDY DAYANNA DELGADO AMAYA</a:t>
            </a:r>
          </a:p>
          <a:p>
            <a:pPr algn="r"/>
            <a:r>
              <a:rPr lang="es-US" sz="2800" dirty="0">
                <a:solidFill>
                  <a:schemeClr val="tx1"/>
                </a:solidFill>
              </a:rPr>
              <a:t>MARTHA ROMERO</a:t>
            </a:r>
          </a:p>
          <a:p>
            <a:pPr algn="ctr"/>
            <a:r>
              <a:rPr lang="es-US" sz="2800" dirty="0">
                <a:solidFill>
                  <a:schemeClr val="tx1"/>
                </a:solidFill>
              </a:rPr>
              <a:t>I.E MIGUEL DE CERVANTES SAAVEDRA</a:t>
            </a:r>
          </a:p>
          <a:p>
            <a:pPr algn="ctr"/>
            <a:r>
              <a:rPr lang="es-US" sz="2800" dirty="0">
                <a:solidFill>
                  <a:schemeClr val="tx1"/>
                </a:solidFill>
              </a:rPr>
              <a:t>IBAGUE-TOLIMA</a:t>
            </a:r>
          </a:p>
          <a:p>
            <a:pPr algn="ctr"/>
            <a:r>
              <a:rPr lang="es-US" sz="2800" dirty="0">
                <a:solidFill>
                  <a:schemeClr val="tx1"/>
                </a:solidFill>
              </a:rPr>
              <a:t>GRADO 11</a:t>
            </a:r>
          </a:p>
          <a:p>
            <a:pPr algn="ctr"/>
            <a:r>
              <a:rPr lang="es-US" sz="2800" dirty="0">
                <a:solidFill>
                  <a:schemeClr val="tx1"/>
                </a:solidFill>
              </a:rPr>
              <a:t>2021</a:t>
            </a:r>
          </a:p>
          <a:p>
            <a:pPr algn="ctr"/>
            <a:r>
              <a:rPr lang="es-US" sz="2800" dirty="0">
                <a:solidFill>
                  <a:schemeClr val="tx1"/>
                </a:solidFill>
              </a:rPr>
              <a:t> </a:t>
            </a:r>
          </a:p>
        </p:txBody>
      </p:sp>
    </p:spTree>
    <p:extLst>
      <p:ext uri="{BB962C8B-B14F-4D97-AF65-F5344CB8AC3E}">
        <p14:creationId xmlns:p14="http://schemas.microsoft.com/office/powerpoint/2010/main" val="119670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5977" y="-528638"/>
            <a:ext cx="16702089" cy="7129462"/>
          </a:xfrm>
          <a:prstGeom prst="rect">
            <a:avLst/>
          </a:prstGeom>
        </p:spPr>
      </p:pic>
      <p:sp>
        <p:nvSpPr>
          <p:cNvPr id="3" name="Marcador de contenido 2">
            <a:extLst>
              <a:ext uri="{FF2B5EF4-FFF2-40B4-BE49-F238E27FC236}">
                <a16:creationId xmlns:a16="http://schemas.microsoft.com/office/drawing/2014/main" id="{9F0C9C98-5928-E549-B6DF-1BBD8BFF2D91}"/>
              </a:ext>
            </a:extLst>
          </p:cNvPr>
          <p:cNvSpPr>
            <a:spLocks noGrp="1"/>
          </p:cNvSpPr>
          <p:nvPr>
            <p:ph idx="1"/>
          </p:nvPr>
        </p:nvSpPr>
        <p:spPr>
          <a:xfrm>
            <a:off x="4235930" y="1075388"/>
            <a:ext cx="7956070" cy="5217535"/>
          </a:xfrm>
        </p:spPr>
        <p:txBody>
          <a:bodyPr>
            <a:normAutofit fontScale="85000" lnSpcReduction="20000"/>
          </a:bodyPr>
          <a:lstStyle/>
          <a:p>
            <a:r>
              <a:rPr lang="es-US" dirty="0">
                <a:solidFill>
                  <a:srgbClr val="FF0000"/>
                </a:solidFill>
              </a:rPr>
              <a:t>CUANTITAVAS</a:t>
            </a:r>
            <a:r>
              <a:rPr lang="es-US" dirty="0"/>
              <a:t> </a:t>
            </a:r>
          </a:p>
          <a:p>
            <a:pPr marL="0" indent="0">
              <a:buNone/>
            </a:pPr>
            <a:r>
              <a:rPr lang="es-US" dirty="0"/>
              <a:t>Las variables cuantitativas son aquellas variables estadísticas que otorgan, como resultado, un valor numérico.</a:t>
            </a:r>
          </a:p>
          <a:p>
            <a:pPr marL="0" indent="0">
              <a:buNone/>
            </a:pPr>
            <a:r>
              <a:rPr lang="es-US" dirty="0"/>
              <a:t>Por ejemplo, variables tales como el peso (62 kg, 80 kg), la altura (1,72 cm, 1,85 cm) o la cantidad de miembros en una familia (2, 3 </a:t>
            </a:r>
            <a:r>
              <a:rPr lang="es-US" dirty="0" err="1"/>
              <a:t>ó</a:t>
            </a:r>
            <a:r>
              <a:rPr lang="es-US" dirty="0"/>
              <a:t> 4), son variables cuantitativas</a:t>
            </a:r>
            <a:r>
              <a:rPr lang="es-US" dirty="0" smtClean="0"/>
              <a:t>.</a:t>
            </a:r>
          </a:p>
          <a:p>
            <a:pPr marL="0" indent="0">
              <a:buNone/>
            </a:pPr>
            <a:r>
              <a:rPr lang="es-US" dirty="0" smtClean="0">
                <a:solidFill>
                  <a:srgbClr val="FF0000"/>
                </a:solidFill>
              </a:rPr>
              <a:t>Características </a:t>
            </a:r>
            <a:r>
              <a:rPr lang="es-US" dirty="0">
                <a:solidFill>
                  <a:srgbClr val="FF0000"/>
                </a:solidFill>
              </a:rPr>
              <a:t>de las variables </a:t>
            </a:r>
            <a:r>
              <a:rPr lang="es-US" dirty="0" smtClean="0">
                <a:solidFill>
                  <a:srgbClr val="FF0000"/>
                </a:solidFill>
              </a:rPr>
              <a:t>cuantitativas: </a:t>
            </a:r>
            <a:r>
              <a:rPr lang="es-US" dirty="0" smtClean="0"/>
              <a:t>Las </a:t>
            </a:r>
            <a:r>
              <a:rPr lang="es-US" dirty="0"/>
              <a:t>principales características de las variables cuantitativas son las siguientes</a:t>
            </a:r>
            <a:r>
              <a:rPr lang="es-US" dirty="0" smtClean="0"/>
              <a:t>:</a:t>
            </a:r>
          </a:p>
          <a:p>
            <a:r>
              <a:rPr lang="es-US" dirty="0" smtClean="0"/>
              <a:t>Expresan </a:t>
            </a:r>
            <a:r>
              <a:rPr lang="es-US" dirty="0"/>
              <a:t>sus valores con números</a:t>
            </a:r>
            <a:r>
              <a:rPr lang="es-US" dirty="0" smtClean="0"/>
              <a:t>.</a:t>
            </a:r>
          </a:p>
          <a:p>
            <a:r>
              <a:rPr lang="es-US" dirty="0" smtClean="0"/>
              <a:t>Son </a:t>
            </a:r>
            <a:r>
              <a:rPr lang="es-US" dirty="0"/>
              <a:t>utilizadas generalmente en encuestas o entrevistas</a:t>
            </a:r>
            <a:r>
              <a:rPr lang="es-US" dirty="0" smtClean="0"/>
              <a:t>.</a:t>
            </a:r>
          </a:p>
          <a:p>
            <a:r>
              <a:rPr lang="es-US" dirty="0" smtClean="0"/>
              <a:t>Utilizan </a:t>
            </a:r>
            <a:r>
              <a:rPr lang="es-US" dirty="0"/>
              <a:t>gráficos llamados diagramas integrales y diagramas diferenciales para mostrar la frecuencia relativa de las variables</a:t>
            </a:r>
            <a:r>
              <a:rPr lang="es-US" dirty="0" smtClean="0"/>
              <a:t>.</a:t>
            </a:r>
          </a:p>
          <a:p>
            <a:r>
              <a:rPr lang="es-US" dirty="0" smtClean="0"/>
              <a:t>También </a:t>
            </a:r>
            <a:r>
              <a:rPr lang="es-US" dirty="0"/>
              <a:t>pueden servirse de diagramas de barra para otorgar cifras.</a:t>
            </a: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9" y="1075388"/>
            <a:ext cx="4228131" cy="4514963"/>
          </a:xfrm>
          <a:prstGeom prst="rect">
            <a:avLst/>
          </a:prstGeom>
        </p:spPr>
      </p:pic>
    </p:spTree>
    <p:extLst>
      <p:ext uri="{BB962C8B-B14F-4D97-AF65-F5344CB8AC3E}">
        <p14:creationId xmlns:p14="http://schemas.microsoft.com/office/powerpoint/2010/main" val="1993818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85738"/>
            <a:ext cx="14716125" cy="7043738"/>
          </a:xfrm>
          <a:prstGeom prst="rect">
            <a:avLst/>
          </a:prstGeom>
        </p:spPr>
      </p:pic>
      <p:sp>
        <p:nvSpPr>
          <p:cNvPr id="2" name="Título 1">
            <a:extLst>
              <a:ext uri="{FF2B5EF4-FFF2-40B4-BE49-F238E27FC236}">
                <a16:creationId xmlns:a16="http://schemas.microsoft.com/office/drawing/2014/main" id="{707B71F4-8152-F849-81B1-CF385873BF2B}"/>
              </a:ext>
            </a:extLst>
          </p:cNvPr>
          <p:cNvSpPr>
            <a:spLocks noGrp="1"/>
          </p:cNvSpPr>
          <p:nvPr>
            <p:ph type="title"/>
          </p:nvPr>
        </p:nvSpPr>
        <p:spPr/>
        <p:txBody>
          <a:bodyPr/>
          <a:lstStyle/>
          <a:p>
            <a:r>
              <a:rPr lang="es-US" dirty="0" smtClean="0"/>
              <a:t>Ejemplos de variables cuantitativa</a:t>
            </a:r>
            <a:endParaRPr lang="es-US" dirty="0"/>
          </a:p>
        </p:txBody>
      </p:sp>
      <p:sp>
        <p:nvSpPr>
          <p:cNvPr id="3" name="Marcador de contenido 2">
            <a:extLst>
              <a:ext uri="{FF2B5EF4-FFF2-40B4-BE49-F238E27FC236}">
                <a16:creationId xmlns:a16="http://schemas.microsoft.com/office/drawing/2014/main" id="{5E71A254-1DAF-F940-B2B8-ACB13FA94CD2}"/>
              </a:ext>
            </a:extLst>
          </p:cNvPr>
          <p:cNvSpPr>
            <a:spLocks noGrp="1"/>
          </p:cNvSpPr>
          <p:nvPr>
            <p:ph idx="1"/>
          </p:nvPr>
        </p:nvSpPr>
        <p:spPr>
          <a:xfrm>
            <a:off x="351691" y="1690688"/>
            <a:ext cx="11591779" cy="4780450"/>
          </a:xfrm>
        </p:spPr>
        <p:txBody>
          <a:bodyPr/>
          <a:lstStyle/>
          <a:p>
            <a:pPr marL="0" indent="0">
              <a:buNone/>
            </a:pPr>
            <a:r>
              <a:rPr lang="es-US" dirty="0" smtClean="0"/>
              <a:t>A </a:t>
            </a:r>
            <a:r>
              <a:rPr lang="es-US" dirty="0"/>
              <a:t>continuación se proponen algunos ejemplos para comprender mejor la variable cuantitativa:</a:t>
            </a:r>
          </a:p>
          <a:p>
            <a:pPr>
              <a:buFont typeface="Wingdings" panose="05000000000000000000" pitchFamily="2" charset="2"/>
              <a:buChar char="ü"/>
            </a:pPr>
            <a:r>
              <a:rPr lang="es-US" dirty="0"/>
              <a:t>Peso exacto de un niño: 40 kg, 30 </a:t>
            </a:r>
            <a:r>
              <a:rPr lang="es-US" dirty="0" smtClean="0"/>
              <a:t>kg</a:t>
            </a:r>
            <a:r>
              <a:rPr lang="es-US" dirty="0"/>
              <a:t>.</a:t>
            </a:r>
            <a:endParaRPr lang="es-US" dirty="0" smtClean="0"/>
          </a:p>
          <a:p>
            <a:pPr>
              <a:buFont typeface="Wingdings" panose="05000000000000000000" pitchFamily="2" charset="2"/>
              <a:buChar char="ü"/>
            </a:pPr>
            <a:r>
              <a:rPr lang="es-US" dirty="0" smtClean="0"/>
              <a:t>Cantidad </a:t>
            </a:r>
            <a:r>
              <a:rPr lang="es-US" dirty="0"/>
              <a:t>de mascotas que posee una persona: 1, 2, 3, </a:t>
            </a:r>
            <a:endParaRPr lang="es-US" dirty="0" smtClean="0"/>
          </a:p>
          <a:p>
            <a:pPr>
              <a:buFont typeface="Wingdings" panose="05000000000000000000" pitchFamily="2" charset="2"/>
              <a:buChar char="ü"/>
            </a:pPr>
            <a:r>
              <a:rPr lang="es-US" dirty="0" smtClean="0"/>
              <a:t>Velocidad </a:t>
            </a:r>
            <a:r>
              <a:rPr lang="es-US" dirty="0"/>
              <a:t>con la que se traslada un automóvil: 160 km/h, 100 km/h, </a:t>
            </a:r>
            <a:r>
              <a:rPr lang="es-US" dirty="0" smtClean="0"/>
              <a:t>Valor </a:t>
            </a:r>
            <a:r>
              <a:rPr lang="es-US" dirty="0"/>
              <a:t>económico de un producto: $25, $50, $</a:t>
            </a:r>
            <a:r>
              <a:rPr lang="es-US" dirty="0" smtClean="0"/>
              <a:t>100,</a:t>
            </a:r>
          </a:p>
          <a:p>
            <a:pPr>
              <a:buFont typeface="Wingdings" panose="05000000000000000000" pitchFamily="2" charset="2"/>
              <a:buChar char="ü"/>
            </a:pPr>
            <a:r>
              <a:rPr lang="es-US" dirty="0" smtClean="0"/>
              <a:t>Grados </a:t>
            </a:r>
            <a:r>
              <a:rPr lang="es-US" dirty="0"/>
              <a:t>de alcohol de una cerveza: 5%, 10%, </a:t>
            </a:r>
            <a:r>
              <a:rPr lang="es-US" dirty="0" smtClean="0"/>
              <a:t>12%</a:t>
            </a:r>
          </a:p>
          <a:p>
            <a:pPr>
              <a:buFont typeface="Wingdings" panose="05000000000000000000" pitchFamily="2" charset="2"/>
              <a:buChar char="ü"/>
            </a:pPr>
            <a:r>
              <a:rPr lang="es-US" dirty="0" smtClean="0"/>
              <a:t>Cantidad </a:t>
            </a:r>
            <a:r>
              <a:rPr lang="es-US" dirty="0"/>
              <a:t>de niños en el aula de una escuela: 20, 30, 40</a:t>
            </a:r>
            <a:r>
              <a:rPr lang="es-US" dirty="0" smtClean="0"/>
              <a:t>,</a:t>
            </a:r>
            <a:endParaRPr lang="es-US" dirty="0"/>
          </a:p>
          <a:p>
            <a:pPr>
              <a:buFont typeface="Wingdings" panose="05000000000000000000" pitchFamily="2" charset="2"/>
              <a:buChar char="ü"/>
            </a:pPr>
            <a:r>
              <a:rPr lang="es-US" dirty="0" smtClean="0"/>
              <a:t>Calificación </a:t>
            </a:r>
            <a:r>
              <a:rPr lang="es-US" dirty="0"/>
              <a:t>exacta de un examen universitario: 4, 7, 8, </a:t>
            </a:r>
            <a:r>
              <a:rPr lang="es-US" dirty="0" smtClean="0"/>
              <a:t>10</a:t>
            </a:r>
            <a:endParaRPr lang="es-US" dirty="0"/>
          </a:p>
        </p:txBody>
      </p:sp>
    </p:spTree>
    <p:extLst>
      <p:ext uri="{BB962C8B-B14F-4D97-AF65-F5344CB8AC3E}">
        <p14:creationId xmlns:p14="http://schemas.microsoft.com/office/powerpoint/2010/main" val="2922821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72" y="-171450"/>
            <a:ext cx="13279022" cy="7029450"/>
          </a:xfrm>
          <a:prstGeom prst="rect">
            <a:avLst/>
          </a:prstGeom>
        </p:spPr>
      </p:pic>
      <p:sp>
        <p:nvSpPr>
          <p:cNvPr id="2" name="Título 1">
            <a:extLst>
              <a:ext uri="{FF2B5EF4-FFF2-40B4-BE49-F238E27FC236}">
                <a16:creationId xmlns:a16="http://schemas.microsoft.com/office/drawing/2014/main" id="{41F204C4-97A2-4A4C-A9EF-01EDAF8983DB}"/>
              </a:ext>
            </a:extLst>
          </p:cNvPr>
          <p:cNvSpPr>
            <a:spLocks noGrp="1"/>
          </p:cNvSpPr>
          <p:nvPr>
            <p:ph type="title"/>
          </p:nvPr>
        </p:nvSpPr>
        <p:spPr/>
        <p:txBody>
          <a:bodyPr/>
          <a:lstStyle/>
          <a:p>
            <a:r>
              <a:rPr lang="es-US" dirty="0" smtClean="0"/>
              <a:t>TIPOS DE LAS VARIABLES CUANTITATIVA</a:t>
            </a:r>
            <a:endParaRPr lang="es-US" dirty="0"/>
          </a:p>
        </p:txBody>
      </p:sp>
      <p:sp>
        <p:nvSpPr>
          <p:cNvPr id="3" name="Marcador de contenido 2">
            <a:extLst>
              <a:ext uri="{FF2B5EF4-FFF2-40B4-BE49-F238E27FC236}">
                <a16:creationId xmlns:a16="http://schemas.microsoft.com/office/drawing/2014/main" id="{9C6BAC38-9E07-524E-BC4B-968180AE3BC9}"/>
              </a:ext>
            </a:extLst>
          </p:cNvPr>
          <p:cNvSpPr>
            <a:spLocks noGrp="1"/>
          </p:cNvSpPr>
          <p:nvPr>
            <p:ph idx="1"/>
          </p:nvPr>
        </p:nvSpPr>
        <p:spPr/>
        <p:txBody>
          <a:bodyPr/>
          <a:lstStyle/>
          <a:p>
            <a:r>
              <a:rPr lang="es-US" dirty="0" smtClean="0"/>
              <a:t>Las variables cuantitativas pueden ser discretas o continuas.</a:t>
            </a:r>
          </a:p>
          <a:p>
            <a:endParaRPr lang="es-US" dirty="0"/>
          </a:p>
          <a:p>
            <a:endParaRPr lang="es-US" dirty="0"/>
          </a:p>
          <a:p>
            <a:endParaRPr lang="es-US" dirty="0"/>
          </a:p>
          <a:p>
            <a:endParaRPr lang="es-US" dirty="0"/>
          </a:p>
          <a:p>
            <a:endParaRPr lang="es-US" dirty="0"/>
          </a:p>
          <a:p>
            <a:endParaRPr lang="es-US" dirty="0"/>
          </a:p>
          <a:p>
            <a:endParaRPr lang="es-US" dirty="0"/>
          </a:p>
          <a:p>
            <a:endParaRPr lang="es-US" dirty="0"/>
          </a:p>
          <a:p>
            <a:endParaRPr lang="es-US" dirty="0"/>
          </a:p>
          <a:p>
            <a:pPr marL="0" indent="0">
              <a:buNone/>
            </a:pPr>
            <a:endParaRPr lang="es-US" dirty="0"/>
          </a:p>
        </p:txBody>
      </p:sp>
      <p:pic>
        <p:nvPicPr>
          <p:cNvPr id="4" name="Imagen 4">
            <a:extLst>
              <a:ext uri="{FF2B5EF4-FFF2-40B4-BE49-F238E27FC236}">
                <a16:creationId xmlns:a16="http://schemas.microsoft.com/office/drawing/2014/main" id="{2B734985-5A0B-824F-B4AA-83CEDD158522}"/>
              </a:ext>
            </a:extLst>
          </p:cNvPr>
          <p:cNvPicPr>
            <a:picLocks noChangeAspect="1"/>
          </p:cNvPicPr>
          <p:nvPr/>
        </p:nvPicPr>
        <p:blipFill>
          <a:blip r:embed="rId3"/>
          <a:stretch>
            <a:fillRect/>
          </a:stretch>
        </p:blipFill>
        <p:spPr>
          <a:xfrm>
            <a:off x="3121554" y="2821919"/>
            <a:ext cx="5427275" cy="3355043"/>
          </a:xfrm>
          <a:prstGeom prst="rect">
            <a:avLst/>
          </a:prstGeom>
        </p:spPr>
      </p:pic>
    </p:spTree>
    <p:extLst>
      <p:ext uri="{BB962C8B-B14F-4D97-AF65-F5344CB8AC3E}">
        <p14:creationId xmlns:p14="http://schemas.microsoft.com/office/powerpoint/2010/main" val="116597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9257" y="-142875"/>
            <a:ext cx="15828169" cy="7000875"/>
          </a:xfrm>
          <a:prstGeom prst="rect">
            <a:avLst/>
          </a:prstGeom>
        </p:spPr>
      </p:pic>
      <p:sp>
        <p:nvSpPr>
          <p:cNvPr id="2" name="Título 1">
            <a:extLst>
              <a:ext uri="{FF2B5EF4-FFF2-40B4-BE49-F238E27FC236}">
                <a16:creationId xmlns:a16="http://schemas.microsoft.com/office/drawing/2014/main" id="{187AB581-C2A4-1043-8C83-91AAE2BE583D}"/>
              </a:ext>
            </a:extLst>
          </p:cNvPr>
          <p:cNvSpPr>
            <a:spLocks noGrp="1"/>
          </p:cNvSpPr>
          <p:nvPr>
            <p:ph type="title"/>
          </p:nvPr>
        </p:nvSpPr>
        <p:spPr/>
        <p:txBody>
          <a:bodyPr/>
          <a:lstStyle/>
          <a:p>
            <a:r>
              <a:rPr lang="es-US" dirty="0" smtClean="0"/>
              <a:t>VARIABLES </a:t>
            </a:r>
            <a:endParaRPr lang="es-US" dirty="0"/>
          </a:p>
        </p:txBody>
      </p:sp>
      <p:sp>
        <p:nvSpPr>
          <p:cNvPr id="3" name="Marcador de contenido 2">
            <a:extLst>
              <a:ext uri="{FF2B5EF4-FFF2-40B4-BE49-F238E27FC236}">
                <a16:creationId xmlns:a16="http://schemas.microsoft.com/office/drawing/2014/main" id="{A97A3C7C-65A9-FA4D-80F3-4557C0A3E63A}"/>
              </a:ext>
            </a:extLst>
          </p:cNvPr>
          <p:cNvSpPr>
            <a:spLocks noGrp="1"/>
          </p:cNvSpPr>
          <p:nvPr>
            <p:ph idx="1"/>
          </p:nvPr>
        </p:nvSpPr>
        <p:spPr/>
        <p:txBody>
          <a:bodyPr>
            <a:normAutofit lnSpcReduction="10000"/>
          </a:bodyPr>
          <a:lstStyle/>
          <a:p>
            <a:pPr marL="0" indent="0">
              <a:buNone/>
            </a:pPr>
            <a:r>
              <a:rPr lang="es-US" dirty="0">
                <a:solidFill>
                  <a:srgbClr val="FF0000"/>
                </a:solidFill>
              </a:rPr>
              <a:t>La variable discreta</a:t>
            </a:r>
            <a:r>
              <a:rPr lang="es-US" dirty="0"/>
              <a:t> otorga cifras que se encuentran separadas en escalas, es decir que no poseen valores entre ellas, sino que el resultado comprende un valor exacto. De esta manera, dichas variables solo pueden adquirir un valor en números enteros. Por ejemplo, una persona puede tener 1, 2, 3 o más perros, pero no un perro y medio.</a:t>
            </a:r>
          </a:p>
          <a:p>
            <a:pPr marL="0" indent="0">
              <a:buNone/>
            </a:pPr>
            <a:r>
              <a:rPr lang="es-US" dirty="0">
                <a:solidFill>
                  <a:srgbClr val="FF0000"/>
                </a:solidFill>
              </a:rPr>
              <a:t>Variable </a:t>
            </a:r>
            <a:r>
              <a:rPr lang="es-US" dirty="0" err="1">
                <a:solidFill>
                  <a:srgbClr val="FF0000"/>
                </a:solidFill>
              </a:rPr>
              <a:t>continua:</a:t>
            </a:r>
            <a:r>
              <a:rPr lang="es-US" dirty="0" err="1"/>
              <a:t>La</a:t>
            </a:r>
            <a:r>
              <a:rPr lang="es-US" dirty="0"/>
              <a:t> variable continua, por otro lado, puede otorgar un valor de cualquier intervalo o medición, es decir que puede haber otros valores en medio de dos exactos. Generalmente estos son representados por valores decimales, por lo cual la cifra será mucho más </a:t>
            </a:r>
            <a:r>
              <a:rPr lang="es-US" dirty="0" err="1"/>
              <a:t>específica.Por</a:t>
            </a:r>
            <a:r>
              <a:rPr lang="es-US" dirty="0"/>
              <a:t> ejemplo, la estatura de una persona puede ser de 1,75 centímetros.</a:t>
            </a:r>
          </a:p>
        </p:txBody>
      </p:sp>
    </p:spTree>
    <p:extLst>
      <p:ext uri="{BB962C8B-B14F-4D97-AF65-F5344CB8AC3E}">
        <p14:creationId xmlns:p14="http://schemas.microsoft.com/office/powerpoint/2010/main" val="4427561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TotalTime>
  <Words>401</Words>
  <Application>Microsoft Office PowerPoint</Application>
  <PresentationFormat>Panorámica</PresentationFormat>
  <Paragraphs>37</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Wingdings</vt:lpstr>
      <vt:lpstr>Tema de Office</vt:lpstr>
      <vt:lpstr>CLASES DE VARIABLES CUANTITATIVA</vt:lpstr>
      <vt:lpstr>Presentación de PowerPoint</vt:lpstr>
      <vt:lpstr>Ejemplos de variables cuantitativa</vt:lpstr>
      <vt:lpstr>TIPOS DE LAS VARIABLES CUANTITATIVA</vt:lpstr>
      <vt:lpstr>VARIABLES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CLASES DE VARIABLES CUANTITATIVA</dc:title>
  <dc:creator>Usuario desconocido</dc:creator>
  <cp:lastModifiedBy>Usuario de Windows</cp:lastModifiedBy>
  <cp:revision>5</cp:revision>
  <dcterms:created xsi:type="dcterms:W3CDTF">2021-08-11T16:25:26Z</dcterms:created>
  <dcterms:modified xsi:type="dcterms:W3CDTF">2021-08-13T11:52:16Z</dcterms:modified>
</cp:coreProperties>
</file>