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Lienzo de la idea de negocio 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Juan David Clavijo Lastra </a:t>
            </a:r>
          </a:p>
          <a:p>
            <a:r>
              <a:rPr lang="es-CO" dirty="0" smtClean="0"/>
              <a:t>Grado: 11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87087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3340" y="2292125"/>
            <a:ext cx="9575812" cy="2170693"/>
          </a:xfrm>
        </p:spPr>
        <p:txBody>
          <a:bodyPr>
            <a:normAutofit/>
          </a:bodyPr>
          <a:lstStyle/>
          <a:p>
            <a:r>
              <a:rPr lang="es-CO" sz="4400" dirty="0" smtClean="0"/>
              <a:t>Gracias por su atención…</a:t>
            </a:r>
            <a:endParaRPr lang="es-CO" sz="4400" dirty="0"/>
          </a:p>
        </p:txBody>
      </p:sp>
    </p:spTree>
    <p:extLst>
      <p:ext uri="{BB962C8B-B14F-4D97-AF65-F5344CB8AC3E}">
        <p14:creationId xmlns:p14="http://schemas.microsoft.com/office/powerpoint/2010/main" val="1878416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9" y="244961"/>
            <a:ext cx="9291215" cy="1049235"/>
          </a:xfrm>
        </p:spPr>
        <p:txBody>
          <a:bodyPr/>
          <a:lstStyle/>
          <a:p>
            <a:r>
              <a:rPr lang="es-CO" dirty="0"/>
              <a:t>Segmento de mercados: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88057" y="1091822"/>
            <a:ext cx="9291215" cy="1296536"/>
          </a:xfrm>
        </p:spPr>
        <p:txBody>
          <a:bodyPr/>
          <a:lstStyle/>
          <a:p>
            <a:pPr marL="0" indent="0">
              <a:buNone/>
            </a:pPr>
            <a:r>
              <a:rPr lang="es-CO" dirty="0" smtClean="0"/>
              <a:t> </a:t>
            </a:r>
            <a:r>
              <a:rPr lang="es-CO" b="1" dirty="0" smtClean="0"/>
              <a:t>¿Para quién creamos valor? </a:t>
            </a:r>
            <a:r>
              <a:rPr lang="es-CO" dirty="0" smtClean="0"/>
              <a:t>R/: Los clientes son las personas mas importantes para una empresa ya que, ninguna empresa puede sobrevivir y estar estable por mucho tiempo sin aquellos clientes (rentables).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342396" y="2064731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Propuesta de valor:</a:t>
            </a:r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1588057" y="3113965"/>
            <a:ext cx="9291215" cy="30138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O" dirty="0" smtClean="0"/>
              <a:t> </a:t>
            </a:r>
            <a:r>
              <a:rPr lang="es-ES" b="1" dirty="0"/>
              <a:t> ¿Qué valor proporcionamos a nuestros clientes</a:t>
            </a:r>
            <a:r>
              <a:rPr lang="es-ES" b="1" dirty="0" smtClean="0"/>
              <a:t>? </a:t>
            </a:r>
            <a:r>
              <a:rPr lang="es-ES" b="1" dirty="0"/>
              <a:t>R/: </a:t>
            </a:r>
            <a:r>
              <a:rPr lang="es-ES" dirty="0"/>
              <a:t>Ellos siempre desean saber que lo que están comprando tiene el precio justo. </a:t>
            </a:r>
            <a:r>
              <a:rPr lang="es-ES" dirty="0" smtClean="0"/>
              <a:t> Los valores </a:t>
            </a:r>
            <a:r>
              <a:rPr lang="es-ES" dirty="0"/>
              <a:t>que ofrecemos son: </a:t>
            </a:r>
            <a:r>
              <a:rPr lang="es-ES" dirty="0" smtClean="0"/>
              <a:t>Apoyo,  </a:t>
            </a:r>
            <a:r>
              <a:rPr lang="es-ES" dirty="0"/>
              <a:t>a</a:t>
            </a:r>
            <a:r>
              <a:rPr lang="es-ES" dirty="0" smtClean="0"/>
              <a:t>ctitud positiva, confiabilidad, un </a:t>
            </a:r>
            <a:r>
              <a:rPr lang="es-ES" dirty="0"/>
              <a:t>mensaje íntegro y </a:t>
            </a:r>
            <a:r>
              <a:rPr lang="es-ES" dirty="0" smtClean="0"/>
              <a:t>tangible, aseguramiento </a:t>
            </a:r>
            <a:r>
              <a:rPr lang="es-ES" dirty="0"/>
              <a:t>y </a:t>
            </a:r>
            <a:r>
              <a:rPr lang="es-ES" dirty="0" smtClean="0"/>
              <a:t>reaseguramiento, empatía, un </a:t>
            </a:r>
            <a:r>
              <a:rPr lang="es-ES" dirty="0"/>
              <a:t>servicio excepcional.</a:t>
            </a:r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3613658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37931" y="1091821"/>
            <a:ext cx="9291215" cy="4694829"/>
          </a:xfrm>
        </p:spPr>
        <p:txBody>
          <a:bodyPr/>
          <a:lstStyle/>
          <a:p>
            <a:pPr marL="0" indent="0">
              <a:buNone/>
            </a:pPr>
            <a:r>
              <a:rPr lang="es-ES" b="1" dirty="0"/>
              <a:t>¿Qué problema estamos ayudando a solucionar</a:t>
            </a:r>
            <a:r>
              <a:rPr lang="es-ES" b="1" dirty="0" smtClean="0"/>
              <a:t>? R/: </a:t>
            </a:r>
            <a:r>
              <a:rPr lang="es-ES" dirty="0" smtClean="0"/>
              <a:t>La tala de arboles ya que en lo posible se trata de utilizar madera reciclada para la elaboración de los cuadros.</a:t>
            </a:r>
          </a:p>
          <a:p>
            <a:pPr marL="0" indent="0">
              <a:buNone/>
            </a:pPr>
            <a:r>
              <a:rPr lang="es-ES" b="1" dirty="0"/>
              <a:t>¿Qué necesidades de los clientes satisfacemos</a:t>
            </a:r>
            <a:r>
              <a:rPr lang="es-ES" b="1" dirty="0" smtClean="0"/>
              <a:t>? R/: </a:t>
            </a:r>
            <a:r>
              <a:rPr lang="es-ES" dirty="0"/>
              <a:t>La necesidad de decorar un entorno en su hogar u oficina de trabajo, para que no se sienta un lugar aburrido.</a:t>
            </a:r>
          </a:p>
          <a:p>
            <a:pPr marL="0" indent="0">
              <a:buNone/>
            </a:pPr>
            <a:r>
              <a:rPr lang="es-CO" b="1" dirty="0"/>
              <a:t>¿Qué paquetes de productos o servicios ofrecemos a cada segmento de mercado </a:t>
            </a:r>
            <a:r>
              <a:rPr lang="es-CO" b="1" dirty="0" smtClean="0"/>
              <a:t>? R/: </a:t>
            </a:r>
            <a:r>
              <a:rPr lang="es-CO" dirty="0" smtClean="0"/>
              <a:t>Los productos son hechos a mano, los </a:t>
            </a:r>
            <a:r>
              <a:rPr lang="es-ES" dirty="0"/>
              <a:t>t</a:t>
            </a:r>
            <a:r>
              <a:rPr lang="es-ES" dirty="0" smtClean="0"/>
              <a:t>rabajos funcionales son </a:t>
            </a:r>
            <a:r>
              <a:rPr lang="es-ES" dirty="0"/>
              <a:t>aquellos que implican realizar una tarea o resolver un problema.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5772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9" y="326848"/>
            <a:ext cx="9291215" cy="860508"/>
          </a:xfrm>
        </p:spPr>
        <p:txBody>
          <a:bodyPr/>
          <a:lstStyle/>
          <a:p>
            <a:r>
              <a:rPr lang="es-CO" dirty="0"/>
              <a:t>Canales de distribución: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1579" y="1078174"/>
            <a:ext cx="9291215" cy="4388172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 </a:t>
            </a:r>
            <a:r>
              <a:rPr lang="es-ES" b="1" dirty="0"/>
              <a:t>¿Qué canales prefieren nuestros segmentos de mercado? </a:t>
            </a:r>
            <a:r>
              <a:rPr lang="es-ES" b="1" dirty="0" smtClean="0"/>
              <a:t>R/: </a:t>
            </a:r>
            <a:r>
              <a:rPr lang="es-ES" dirty="0" smtClean="0"/>
              <a:t>Pagina web, describiendo el producto o redes sociales.</a:t>
            </a:r>
          </a:p>
          <a:p>
            <a:pPr marL="0" indent="0">
              <a:buNone/>
            </a:pPr>
            <a:r>
              <a:rPr lang="es-ES" b="1" dirty="0" smtClean="0"/>
              <a:t>¿Cómo </a:t>
            </a:r>
            <a:r>
              <a:rPr lang="es-ES" b="1" dirty="0"/>
              <a:t>establecemos actualmente el contacto con los clientes? </a:t>
            </a:r>
            <a:r>
              <a:rPr lang="es-ES" b="1" dirty="0" smtClean="0"/>
              <a:t>R/: </a:t>
            </a:r>
            <a:r>
              <a:rPr lang="es-ES" dirty="0" smtClean="0"/>
              <a:t>Personalmente, con servicio a domicilio.</a:t>
            </a:r>
          </a:p>
          <a:p>
            <a:pPr marL="0" indent="0">
              <a:buNone/>
            </a:pPr>
            <a:r>
              <a:rPr lang="es-ES" b="1" dirty="0" smtClean="0"/>
              <a:t>¿Cómo </a:t>
            </a:r>
            <a:r>
              <a:rPr lang="es-ES" b="1" dirty="0"/>
              <a:t>se conjugan nuestros canales</a:t>
            </a:r>
            <a:r>
              <a:rPr lang="es-ES" b="1" dirty="0" smtClean="0"/>
              <a:t>? R/:  </a:t>
            </a:r>
            <a:r>
              <a:rPr lang="es-ES" dirty="0" smtClean="0"/>
              <a:t>Son canales parecidos ya que todos se basan en la tecnología y objetos electrodomésticos(celulares, computadores).</a:t>
            </a:r>
          </a:p>
          <a:p>
            <a:pPr marL="0" indent="0">
              <a:buNone/>
            </a:pPr>
            <a:r>
              <a:rPr lang="es-ES" b="1" dirty="0" smtClean="0"/>
              <a:t> </a:t>
            </a:r>
            <a:r>
              <a:rPr lang="es-ES" b="1" dirty="0"/>
              <a:t>¿Cómo se integran en las actividades diarias de los </a:t>
            </a:r>
            <a:r>
              <a:rPr lang="es-ES" b="1" dirty="0" smtClean="0"/>
              <a:t>clientes? R/: </a:t>
            </a:r>
            <a:r>
              <a:rPr lang="es-ES" dirty="0" smtClean="0"/>
              <a:t>Se ven reflejadas casi todo el tiempo diario de la persona, ya que hoy en dia las redes y la web es un pasatiempo de mayor preferencia para las personas.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700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0968" y="204017"/>
            <a:ext cx="9291215" cy="1049235"/>
          </a:xfrm>
        </p:spPr>
        <p:txBody>
          <a:bodyPr/>
          <a:lstStyle/>
          <a:p>
            <a:r>
              <a:rPr lang="es-CO" dirty="0"/>
              <a:t>Relaciones con el cliente: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20967" y="1253252"/>
            <a:ext cx="9291215" cy="4170294"/>
          </a:xfrm>
        </p:spPr>
        <p:txBody>
          <a:bodyPr/>
          <a:lstStyle/>
          <a:p>
            <a:pPr marL="0" indent="0">
              <a:buNone/>
            </a:pPr>
            <a:r>
              <a:rPr lang="es-ES" b="1" dirty="0"/>
              <a:t>¿Qué tipo de relación esperan los diferentes segmentos de mercado? R</a:t>
            </a:r>
            <a:r>
              <a:rPr lang="es-ES" b="1" dirty="0" smtClean="0"/>
              <a:t>/:</a:t>
            </a:r>
            <a:r>
              <a:rPr lang="es-ES" dirty="0" smtClean="0"/>
              <a:t>Asistencia </a:t>
            </a:r>
            <a:r>
              <a:rPr lang="es-ES" dirty="0"/>
              <a:t>personal, </a:t>
            </a:r>
            <a:r>
              <a:rPr lang="es-ES" dirty="0" smtClean="0"/>
              <a:t> asistencia </a:t>
            </a:r>
            <a:r>
              <a:rPr lang="es-ES" dirty="0"/>
              <a:t>personal exclusiva, autoservicio, servicios automáticos, comunidades, </a:t>
            </a:r>
            <a:r>
              <a:rPr lang="es-ES" dirty="0" smtClean="0"/>
              <a:t>creación colectiva.</a:t>
            </a:r>
            <a:endParaRPr lang="es-ES" dirty="0"/>
          </a:p>
          <a:p>
            <a:pPr marL="0" indent="0">
              <a:buNone/>
            </a:pPr>
            <a:r>
              <a:rPr lang="es-ES" b="1" dirty="0" smtClean="0"/>
              <a:t>¿</a:t>
            </a:r>
            <a:r>
              <a:rPr lang="es-ES" b="1" dirty="0"/>
              <a:t>Qué tipo de relaciones hemos establecido? </a:t>
            </a:r>
            <a:r>
              <a:rPr lang="es-ES" b="1" dirty="0" smtClean="0"/>
              <a:t> R/: </a:t>
            </a:r>
            <a:r>
              <a:rPr lang="es-ES" dirty="0" smtClean="0"/>
              <a:t>Asistencia personal, atendiendo al cliente de una buena manera y cara a cara. Servicios automáticos, ya que por medio de la pagina ellos mismos pueden realizar su compra</a:t>
            </a:r>
          </a:p>
          <a:p>
            <a:pPr marL="0" indent="0">
              <a:buNone/>
            </a:pPr>
            <a:r>
              <a:rPr lang="es-ES" b="1" dirty="0" smtClean="0"/>
              <a:t>¿Cuál </a:t>
            </a:r>
            <a:r>
              <a:rPr lang="es-ES" b="1" dirty="0"/>
              <a:t>es su costo? </a:t>
            </a:r>
            <a:r>
              <a:rPr lang="es-ES" b="1" dirty="0" smtClean="0"/>
              <a:t>R/: </a:t>
            </a:r>
            <a:r>
              <a:rPr lang="es-ES" dirty="0" smtClean="0"/>
              <a:t>Entre $30.000 y $60.000.</a:t>
            </a:r>
          </a:p>
          <a:p>
            <a:pPr marL="0" indent="0">
              <a:buNone/>
            </a:pPr>
            <a:r>
              <a:rPr lang="es-ES" b="1" dirty="0" smtClean="0"/>
              <a:t>¿</a:t>
            </a:r>
            <a:r>
              <a:rPr lang="es-ES" b="1" dirty="0"/>
              <a:t>Cómo se integran en nuestro modelo de </a:t>
            </a:r>
            <a:r>
              <a:rPr lang="es-ES" b="1" dirty="0" smtClean="0"/>
              <a:t>negocio? R/: </a:t>
            </a:r>
            <a:r>
              <a:rPr lang="es-ES" dirty="0" smtClean="0"/>
              <a:t>Distribuyendo el dinero en los gastos de los materiales y las manos de obras.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46527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4408" y="122131"/>
            <a:ext cx="9291215" cy="1049235"/>
          </a:xfrm>
        </p:spPr>
        <p:txBody>
          <a:bodyPr/>
          <a:lstStyle/>
          <a:p>
            <a:r>
              <a:rPr lang="es-CO" dirty="0"/>
              <a:t> Fuentes de ingresos: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1579" y="1171366"/>
            <a:ext cx="9291215" cy="42949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¿Por qué valor están dispuestos a pagar nuestros </a:t>
            </a:r>
            <a:r>
              <a:rPr lang="es-ES" b="1" dirty="0" smtClean="0"/>
              <a:t>clientes? R/: </a:t>
            </a:r>
            <a:r>
              <a:rPr lang="es-ES" dirty="0" smtClean="0"/>
              <a:t>Por el arte y la decoración. </a:t>
            </a:r>
          </a:p>
          <a:p>
            <a:pPr marL="0" indent="0">
              <a:buNone/>
            </a:pPr>
            <a:r>
              <a:rPr lang="es-ES" b="1" dirty="0" smtClean="0"/>
              <a:t>¿</a:t>
            </a:r>
            <a:r>
              <a:rPr lang="es-ES" b="1" dirty="0"/>
              <a:t>Por qué pagan </a:t>
            </a:r>
            <a:r>
              <a:rPr lang="es-ES" b="1" dirty="0" smtClean="0"/>
              <a:t>actualmente? R/: </a:t>
            </a:r>
            <a:r>
              <a:rPr lang="es-ES" dirty="0" smtClean="0"/>
              <a:t>Por cuadros comunes, hechos con pinturas o telas, lo convencional</a:t>
            </a:r>
          </a:p>
          <a:p>
            <a:pPr marL="0" indent="0">
              <a:buNone/>
            </a:pPr>
            <a:r>
              <a:rPr lang="es-ES" b="1" dirty="0" smtClean="0"/>
              <a:t>¿</a:t>
            </a:r>
            <a:r>
              <a:rPr lang="es-ES" b="1" dirty="0"/>
              <a:t>Cómo pagan actualmente</a:t>
            </a:r>
            <a:r>
              <a:rPr lang="es-ES" b="1" dirty="0" smtClean="0"/>
              <a:t>? R/: </a:t>
            </a:r>
            <a:r>
              <a:rPr lang="es-ES" dirty="0" smtClean="0"/>
              <a:t>Diferentes formas de pago: efectivo, tarjeta de crédito o debito, transferencias bancarias o pagando por el móvil.</a:t>
            </a:r>
          </a:p>
          <a:p>
            <a:pPr marL="0" indent="0">
              <a:buNone/>
            </a:pPr>
            <a:r>
              <a:rPr lang="es-ES" b="1" dirty="0" smtClean="0"/>
              <a:t> </a:t>
            </a:r>
            <a:r>
              <a:rPr lang="es-ES" b="1" dirty="0"/>
              <a:t>¿Cómo les gustaría pagar</a:t>
            </a:r>
            <a:r>
              <a:rPr lang="es-ES" b="1" dirty="0" smtClean="0"/>
              <a:t>? R/: </a:t>
            </a:r>
            <a:r>
              <a:rPr lang="es-ES" dirty="0" smtClean="0"/>
              <a:t>Hoy en dia se usa mucho las transferencias bancarias (</a:t>
            </a:r>
            <a:r>
              <a:rPr lang="es-ES" dirty="0" err="1" smtClean="0"/>
              <a:t>Nequi</a:t>
            </a:r>
            <a:r>
              <a:rPr lang="es-ES" dirty="0" smtClean="0"/>
              <a:t>, Bancolombia, </a:t>
            </a:r>
            <a:r>
              <a:rPr lang="es-ES" dirty="0" err="1" smtClean="0"/>
              <a:t>Daviplata</a:t>
            </a:r>
            <a:r>
              <a:rPr lang="es-ES" dirty="0" smtClean="0"/>
              <a:t>, entre otros)</a:t>
            </a:r>
          </a:p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b="1" dirty="0"/>
              <a:t>¿Cuál es el total de </a:t>
            </a:r>
            <a:r>
              <a:rPr lang="es-ES" b="1" dirty="0" smtClean="0"/>
              <a:t>ingresos? R/: </a:t>
            </a:r>
            <a:r>
              <a:rPr lang="es-ES" dirty="0" smtClean="0"/>
              <a:t>$20.000 aproximadamente por cada venta de un cuadro de $50.000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34748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9" y="0"/>
            <a:ext cx="9291215" cy="1049235"/>
          </a:xfrm>
        </p:spPr>
        <p:txBody>
          <a:bodyPr/>
          <a:lstStyle/>
          <a:p>
            <a:r>
              <a:rPr lang="es-CO" dirty="0"/>
              <a:t> Recursos Claves 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1579" y="873458"/>
            <a:ext cx="9291215" cy="1705969"/>
          </a:xfrm>
        </p:spPr>
        <p:txBody>
          <a:bodyPr/>
          <a:lstStyle/>
          <a:p>
            <a:pPr marL="0" indent="0">
              <a:buNone/>
            </a:pPr>
            <a:r>
              <a:rPr lang="es-ES" b="1" dirty="0"/>
              <a:t>¿Qué recursos clave requieren nuestras propuestas de valor, canales de distribución, relaciones con el cliente y fuentes de ingresos</a:t>
            </a:r>
            <a:r>
              <a:rPr lang="es-ES" b="1" dirty="0" smtClean="0"/>
              <a:t>? R/: </a:t>
            </a:r>
            <a:r>
              <a:rPr lang="es-ES" dirty="0" smtClean="0"/>
              <a:t>Estrategias de ventas, contactos importantes, dinero, socios, buen trato a los clientes, empatía, ganas de salir adelante.</a:t>
            </a:r>
            <a:endParaRPr lang="es-CO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451578" y="2403650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 smtClean="0"/>
              <a:t> </a:t>
            </a:r>
            <a:r>
              <a:rPr lang="es-ES" b="1" dirty="0"/>
              <a:t>Actividades claves:</a:t>
            </a:r>
            <a:endParaRPr lang="es-CO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1563035" y="3452885"/>
            <a:ext cx="9291215" cy="17059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b="1" dirty="0" smtClean="0"/>
              <a:t>¿</a:t>
            </a:r>
            <a:r>
              <a:rPr lang="es-ES" b="1" dirty="0"/>
              <a:t>Qué actividades clave requieren nuestras propuestas de valor, canales de distribución, relaciones con el cliente y fuentes de ingresos</a:t>
            </a:r>
            <a:r>
              <a:rPr lang="es-ES" b="1" dirty="0" smtClean="0"/>
              <a:t>? R</a:t>
            </a:r>
            <a:r>
              <a:rPr lang="es-ES" b="1" dirty="0"/>
              <a:t>/: </a:t>
            </a:r>
            <a:r>
              <a:rPr lang="es-ES" dirty="0"/>
              <a:t>Relaciones </a:t>
            </a:r>
            <a:r>
              <a:rPr lang="es-ES" dirty="0" smtClean="0"/>
              <a:t>públicas, </a:t>
            </a:r>
            <a:r>
              <a:rPr lang="es-ES" dirty="0"/>
              <a:t>p</a:t>
            </a:r>
            <a:r>
              <a:rPr lang="es-ES" dirty="0" smtClean="0"/>
              <a:t>romociones </a:t>
            </a:r>
            <a:r>
              <a:rPr lang="es-ES" dirty="0"/>
              <a:t>de </a:t>
            </a:r>
            <a:r>
              <a:rPr lang="es-ES" dirty="0" smtClean="0"/>
              <a:t>venta, </a:t>
            </a:r>
            <a:r>
              <a:rPr lang="es-ES" dirty="0"/>
              <a:t>m</a:t>
            </a:r>
            <a:r>
              <a:rPr lang="es-ES" dirty="0" smtClean="0"/>
              <a:t>arketing, </a:t>
            </a:r>
            <a:r>
              <a:rPr lang="es-ES" dirty="0"/>
              <a:t>p</a:t>
            </a:r>
            <a:r>
              <a:rPr lang="es-ES" dirty="0" smtClean="0"/>
              <a:t>ublicidad</a:t>
            </a:r>
            <a:r>
              <a:rPr lang="es-ES" dirty="0"/>
              <a:t>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50268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9" y="0"/>
            <a:ext cx="9291215" cy="1049235"/>
          </a:xfrm>
        </p:spPr>
        <p:txBody>
          <a:bodyPr/>
          <a:lstStyle/>
          <a:p>
            <a:r>
              <a:rPr lang="es-CO" dirty="0"/>
              <a:t>Asociaciones clave: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1579" y="1049235"/>
            <a:ext cx="9291215" cy="44171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dirty="0" smtClean="0"/>
              <a:t>¿</a:t>
            </a:r>
            <a:r>
              <a:rPr lang="es-ES" b="1" dirty="0"/>
              <a:t>Quiénes son nuestros socios </a:t>
            </a:r>
            <a:r>
              <a:rPr lang="es-ES" b="1" dirty="0" smtClean="0"/>
              <a:t>clave? R</a:t>
            </a:r>
            <a:r>
              <a:rPr lang="es-ES" b="1" dirty="0"/>
              <a:t>/: </a:t>
            </a:r>
            <a:r>
              <a:rPr lang="es-ES" dirty="0"/>
              <a:t>las alianzas estratégicas que establece tu organización para colaborar en temas como compartir experiencias, costes y también recursos.</a:t>
            </a:r>
            <a:endParaRPr lang="es-ES" dirty="0" smtClean="0"/>
          </a:p>
          <a:p>
            <a:pPr marL="0" indent="0">
              <a:buNone/>
            </a:pPr>
            <a:r>
              <a:rPr lang="es-ES" b="1" dirty="0" smtClean="0"/>
              <a:t>¿</a:t>
            </a:r>
            <a:r>
              <a:rPr lang="es-ES" b="1" dirty="0"/>
              <a:t>Quiénes son nuestros proveedores clave? </a:t>
            </a:r>
            <a:r>
              <a:rPr lang="es-ES" b="1" dirty="0" smtClean="0"/>
              <a:t>R/: </a:t>
            </a:r>
            <a:r>
              <a:rPr lang="es-ES" dirty="0" smtClean="0"/>
              <a:t>Sitios de reciclaje, cacharrerías, carpinterías.</a:t>
            </a:r>
          </a:p>
          <a:p>
            <a:pPr marL="0" indent="0">
              <a:buNone/>
            </a:pPr>
            <a:r>
              <a:rPr lang="es-ES" b="1" dirty="0" smtClean="0"/>
              <a:t>¿</a:t>
            </a:r>
            <a:r>
              <a:rPr lang="es-ES" b="1" dirty="0"/>
              <a:t>Qué recursos clave adquirimos a nuestros </a:t>
            </a:r>
            <a:r>
              <a:rPr lang="es-ES" b="1" dirty="0" smtClean="0"/>
              <a:t>socios? R/: </a:t>
            </a:r>
            <a:r>
              <a:rPr lang="es-ES" dirty="0" smtClean="0"/>
              <a:t>Reconocimiento de nuestra idea de negocio, ganancias, entre otros…</a:t>
            </a:r>
          </a:p>
          <a:p>
            <a:pPr marL="0" indent="0">
              <a:buNone/>
            </a:pPr>
            <a:r>
              <a:rPr lang="es-ES" b="1" dirty="0" smtClean="0"/>
              <a:t>¿</a:t>
            </a:r>
            <a:r>
              <a:rPr lang="es-ES" b="1" dirty="0"/>
              <a:t>Qué actividades clave realizan los socios</a:t>
            </a:r>
            <a:r>
              <a:rPr lang="es-ES" b="1" dirty="0" smtClean="0"/>
              <a:t>? R</a:t>
            </a:r>
            <a:r>
              <a:rPr lang="es-ES" b="1" dirty="0"/>
              <a:t>/: </a:t>
            </a:r>
            <a:r>
              <a:rPr lang="es-ES" dirty="0"/>
              <a:t>Minimizar riesgos e </a:t>
            </a:r>
            <a:r>
              <a:rPr lang="es-ES" dirty="0" smtClean="0"/>
              <a:t>incertidumbres, optimizar </a:t>
            </a:r>
            <a:r>
              <a:rPr lang="es-ES" dirty="0"/>
              <a:t>las economías de </a:t>
            </a:r>
            <a:r>
              <a:rPr lang="es-ES" dirty="0" smtClean="0"/>
              <a:t>escala, </a:t>
            </a:r>
            <a:r>
              <a:rPr lang="es-ES" dirty="0"/>
              <a:t>c</a:t>
            </a:r>
            <a:r>
              <a:rPr lang="es-ES" dirty="0" smtClean="0"/>
              <a:t>omprar </a:t>
            </a:r>
            <a:r>
              <a:rPr lang="es-ES" dirty="0"/>
              <a:t>activos y </a:t>
            </a:r>
            <a:r>
              <a:rPr lang="es-ES" dirty="0" smtClean="0"/>
              <a:t>recursos, compartir </a:t>
            </a:r>
            <a:r>
              <a:rPr lang="es-ES" dirty="0"/>
              <a:t>conocimientos y recursos </a:t>
            </a:r>
            <a:r>
              <a:rPr lang="es-ES" dirty="0" smtClean="0"/>
              <a:t>humanos, expandir </a:t>
            </a:r>
            <a:r>
              <a:rPr lang="es-ES" dirty="0"/>
              <a:t>el </a:t>
            </a:r>
            <a:r>
              <a:rPr lang="es-ES" dirty="0" smtClean="0"/>
              <a:t>negocio,  </a:t>
            </a:r>
            <a:r>
              <a:rPr lang="es-ES" dirty="0"/>
              <a:t>d</a:t>
            </a:r>
            <a:r>
              <a:rPr lang="es-ES" dirty="0" smtClean="0"/>
              <a:t>ividir </a:t>
            </a:r>
            <a:r>
              <a:rPr lang="es-ES" dirty="0"/>
              <a:t>los </a:t>
            </a:r>
            <a:r>
              <a:rPr lang="es-ES" dirty="0" smtClean="0"/>
              <a:t>costes, mejorar </a:t>
            </a:r>
            <a:r>
              <a:rPr lang="es-ES" dirty="0"/>
              <a:t>las ganancias.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54262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9" y="436030"/>
            <a:ext cx="9291215" cy="1049235"/>
          </a:xfrm>
        </p:spPr>
        <p:txBody>
          <a:bodyPr/>
          <a:lstStyle/>
          <a:p>
            <a:r>
              <a:rPr lang="es-CO" dirty="0"/>
              <a:t> Estructura de costos: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1579" y="1606299"/>
            <a:ext cx="9291215" cy="3450613"/>
          </a:xfrm>
        </p:spPr>
        <p:txBody>
          <a:bodyPr/>
          <a:lstStyle/>
          <a:p>
            <a:pPr marL="0" indent="0">
              <a:buNone/>
            </a:pPr>
            <a:r>
              <a:rPr lang="es-ES" b="1" dirty="0" smtClean="0"/>
              <a:t>¿</a:t>
            </a:r>
            <a:r>
              <a:rPr lang="es-ES" b="1" dirty="0"/>
              <a:t>Cuáles son los costes más importantes inherentes a nuestro modelo de negocio? </a:t>
            </a:r>
            <a:r>
              <a:rPr lang="es-ES" b="1" dirty="0" smtClean="0"/>
              <a:t>R/: </a:t>
            </a:r>
            <a:r>
              <a:rPr lang="es-ES" dirty="0" smtClean="0"/>
              <a:t>Los costes mas importantes serian la materia prima para realizar y elaborar esta idea de negocio.</a:t>
            </a:r>
          </a:p>
          <a:p>
            <a:pPr marL="0" indent="0">
              <a:buNone/>
            </a:pPr>
            <a:r>
              <a:rPr lang="es-ES" b="1" dirty="0" smtClean="0"/>
              <a:t>¿</a:t>
            </a:r>
            <a:r>
              <a:rPr lang="es-ES" b="1" dirty="0"/>
              <a:t>Cuáles son los recursos clave más </a:t>
            </a:r>
            <a:r>
              <a:rPr lang="es-ES" b="1" dirty="0" smtClean="0"/>
              <a:t>caros? R/: </a:t>
            </a:r>
            <a:r>
              <a:rPr lang="es-ES" dirty="0" smtClean="0"/>
              <a:t>Herramientas para llevar a cabo la mano de obra del producto.</a:t>
            </a:r>
          </a:p>
          <a:p>
            <a:pPr marL="0" indent="0">
              <a:buNone/>
            </a:pPr>
            <a:r>
              <a:rPr lang="es-ES" b="1" dirty="0" smtClean="0"/>
              <a:t>¿</a:t>
            </a:r>
            <a:r>
              <a:rPr lang="es-ES" b="1" dirty="0"/>
              <a:t>Cuáles son las actividades clave más caras</a:t>
            </a:r>
            <a:r>
              <a:rPr lang="es-ES" b="1" dirty="0" smtClean="0"/>
              <a:t>? R/: </a:t>
            </a:r>
            <a:r>
              <a:rPr lang="es-ES" dirty="0" smtClean="0"/>
              <a:t>Publicidades en plataformas digitales, relaciones publicas, entre otros</a:t>
            </a:r>
            <a:r>
              <a:rPr lang="es-CO" dirty="0" smtClean="0"/>
              <a:t>.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7255297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317</TotalTime>
  <Words>874</Words>
  <Application>Microsoft Office PowerPoint</Application>
  <PresentationFormat>Panorámica</PresentationFormat>
  <Paragraphs>40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Rockwell</vt:lpstr>
      <vt:lpstr>Gallery</vt:lpstr>
      <vt:lpstr>Lienzo de la idea de negocio </vt:lpstr>
      <vt:lpstr>Segmento de mercados:</vt:lpstr>
      <vt:lpstr>Presentación de PowerPoint</vt:lpstr>
      <vt:lpstr>Canales de distribución:</vt:lpstr>
      <vt:lpstr>Relaciones con el cliente:</vt:lpstr>
      <vt:lpstr> Fuentes de ingresos:</vt:lpstr>
      <vt:lpstr> Recursos Claves :</vt:lpstr>
      <vt:lpstr>Asociaciones clave: </vt:lpstr>
      <vt:lpstr> Estructura de costos: </vt:lpstr>
      <vt:lpstr>Gracias por su atención…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Lienzo de la idea de negocio</dc:title>
  <dc:creator>JUAN</dc:creator>
  <cp:lastModifiedBy>JUAN</cp:lastModifiedBy>
  <cp:revision>11</cp:revision>
  <dcterms:created xsi:type="dcterms:W3CDTF">2021-10-08T09:48:58Z</dcterms:created>
  <dcterms:modified xsi:type="dcterms:W3CDTF">2021-10-08T15:06:47Z</dcterms:modified>
</cp:coreProperties>
</file>