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8/25/2021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8/25/2021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8/25/2021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8/25/2021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A61015F-7CC6-4D0A-9D87-873EA4C304CC}" type="datetimeFigureOut">
              <a:rPr lang="en-US" dirty="0"/>
              <a:t>8/25/2021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8/25/2021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Editar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8/25/2021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8/25/2021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8/25/2021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5C68B11-C5A8-448C-8CE9-B1A273C79CFC}" type="datetimeFigureOut">
              <a:rPr lang="en-US" dirty="0"/>
              <a:t>8/25/2021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7616CA0-919D-4A49-9C8A-62FDFB3A5183}" type="datetimeFigureOut">
              <a:rPr lang="en-US" dirty="0"/>
              <a:t>8/25/2021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8/25/2021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pPr algn="l"/>
            <a:r>
              <a:rPr lang="es-CO" sz="7200" dirty="0" smtClean="0"/>
              <a:t>Secciones cónicas</a:t>
            </a:r>
            <a:endParaRPr lang="es-CO" sz="7200" dirty="0"/>
          </a:p>
        </p:txBody>
      </p:sp>
      <p:sp>
        <p:nvSpPr>
          <p:cNvPr id="3" name="Subtítulo 2"/>
          <p:cNvSpPr>
            <a:spLocks noGrp="1"/>
          </p:cNvSpPr>
          <p:nvPr>
            <p:ph type="subTitle" idx="1"/>
          </p:nvPr>
        </p:nvSpPr>
        <p:spPr/>
        <p:txBody>
          <a:bodyPr/>
          <a:lstStyle/>
          <a:p>
            <a:r>
              <a:rPr lang="es-CO" dirty="0" smtClean="0"/>
              <a:t>Juan David Clavijo Lastra</a:t>
            </a:r>
          </a:p>
          <a:p>
            <a:r>
              <a:rPr lang="es-CO" dirty="0" smtClean="0"/>
              <a:t>Grado: 11</a:t>
            </a:r>
            <a:endParaRPr lang="es-CO" dirty="0"/>
          </a:p>
        </p:txBody>
      </p:sp>
    </p:spTree>
    <p:extLst>
      <p:ext uri="{BB962C8B-B14F-4D97-AF65-F5344CB8AC3E}">
        <p14:creationId xmlns:p14="http://schemas.microsoft.com/office/powerpoint/2010/main" val="4913999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¿Qué son las cónicas?</a:t>
            </a:r>
            <a:endParaRPr lang="es-CO" dirty="0"/>
          </a:p>
        </p:txBody>
      </p:sp>
      <p:sp>
        <p:nvSpPr>
          <p:cNvPr id="3" name="Marcador de contenido 2"/>
          <p:cNvSpPr>
            <a:spLocks noGrp="1"/>
          </p:cNvSpPr>
          <p:nvPr>
            <p:ph idx="1"/>
          </p:nvPr>
        </p:nvSpPr>
        <p:spPr>
          <a:xfrm>
            <a:off x="1024129" y="2286000"/>
            <a:ext cx="5185602" cy="2804615"/>
          </a:xfrm>
        </p:spPr>
        <p:txBody>
          <a:bodyPr/>
          <a:lstStyle/>
          <a:p>
            <a:r>
              <a:rPr lang="es-ES" dirty="0"/>
              <a:t>Se denomina sección cónica a todas las curvas resultantes de las diferentes intersecciones entre un cono y un plano; si dicho plano no pasa por el vértice, se obtienen las cónicas propiamente dichas. Se clasifican en cuatro tipos: elipse, parábola, hipérbola y circunferencia.</a:t>
            </a:r>
            <a:endParaRPr lang="es-CO" dirty="0"/>
          </a:p>
        </p:txBody>
      </p:sp>
      <p:pic>
        <p:nvPicPr>
          <p:cNvPr id="4" name="Imagen 3"/>
          <p:cNvPicPr>
            <a:picLocks noChangeAspect="1"/>
          </p:cNvPicPr>
          <p:nvPr/>
        </p:nvPicPr>
        <p:blipFill>
          <a:blip r:embed="rId2"/>
          <a:stretch>
            <a:fillRect/>
          </a:stretch>
        </p:blipFill>
        <p:spPr>
          <a:xfrm>
            <a:off x="6496405" y="1466964"/>
            <a:ext cx="4247795" cy="4080851"/>
          </a:xfrm>
          <a:prstGeom prst="rect">
            <a:avLst/>
          </a:prstGeom>
        </p:spPr>
      </p:pic>
    </p:spTree>
    <p:extLst>
      <p:ext uri="{BB962C8B-B14F-4D97-AF65-F5344CB8AC3E}">
        <p14:creationId xmlns:p14="http://schemas.microsoft.com/office/powerpoint/2010/main" val="173589351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r"/>
            <a:r>
              <a:rPr lang="es-CO" sz="6000" dirty="0"/>
              <a:t>Circunferencia</a:t>
            </a:r>
          </a:p>
        </p:txBody>
      </p:sp>
      <p:sp>
        <p:nvSpPr>
          <p:cNvPr id="3" name="Marcador de contenido 2"/>
          <p:cNvSpPr>
            <a:spLocks noGrp="1"/>
          </p:cNvSpPr>
          <p:nvPr>
            <p:ph idx="1"/>
          </p:nvPr>
        </p:nvSpPr>
        <p:spPr>
          <a:xfrm>
            <a:off x="6155140" y="2286000"/>
            <a:ext cx="4589061" cy="2804615"/>
          </a:xfrm>
        </p:spPr>
        <p:txBody>
          <a:bodyPr/>
          <a:lstStyle/>
          <a:p>
            <a:pPr marL="0" indent="0">
              <a:buNone/>
            </a:pPr>
            <a:r>
              <a:rPr lang="es-ES" dirty="0" smtClean="0"/>
              <a:t>La </a:t>
            </a:r>
            <a:r>
              <a:rPr lang="es-ES" dirty="0"/>
              <a:t>circunferencia se genera cuando cortamos un cono con un plano perpendicular al eje de dicho cono. Se podría decir que es un caso particular de elipse en el que el plano tiene mínima inclinación.</a:t>
            </a:r>
            <a:endParaRPr lang="es-CO" dirty="0"/>
          </a:p>
        </p:txBody>
      </p:sp>
      <p:pic>
        <p:nvPicPr>
          <p:cNvPr id="5" name="Imagen 4"/>
          <p:cNvPicPr>
            <a:picLocks noChangeAspect="1"/>
          </p:cNvPicPr>
          <p:nvPr/>
        </p:nvPicPr>
        <p:blipFill>
          <a:blip r:embed="rId2"/>
          <a:stretch>
            <a:fillRect/>
          </a:stretch>
        </p:blipFill>
        <p:spPr>
          <a:xfrm>
            <a:off x="911272" y="2420842"/>
            <a:ext cx="4506206" cy="2669773"/>
          </a:xfrm>
          <a:prstGeom prst="rect">
            <a:avLst/>
          </a:prstGeom>
        </p:spPr>
      </p:pic>
    </p:spTree>
    <p:extLst>
      <p:ext uri="{BB962C8B-B14F-4D97-AF65-F5344CB8AC3E}">
        <p14:creationId xmlns:p14="http://schemas.microsoft.com/office/powerpoint/2010/main" val="4121299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sz="6000" dirty="0"/>
              <a:t>Parábola</a:t>
            </a:r>
            <a:endParaRPr lang="es-CO" dirty="0"/>
          </a:p>
        </p:txBody>
      </p:sp>
      <p:sp>
        <p:nvSpPr>
          <p:cNvPr id="3" name="Marcador de contenido 2"/>
          <p:cNvSpPr>
            <a:spLocks noGrp="1"/>
          </p:cNvSpPr>
          <p:nvPr>
            <p:ph idx="1"/>
          </p:nvPr>
        </p:nvSpPr>
        <p:spPr>
          <a:xfrm>
            <a:off x="1024129" y="2286000"/>
            <a:ext cx="4557806" cy="4023360"/>
          </a:xfrm>
        </p:spPr>
        <p:txBody>
          <a:bodyPr/>
          <a:lstStyle/>
          <a:p>
            <a:r>
              <a:rPr lang="es-ES" dirty="0"/>
              <a:t>En matemáticas, una </a:t>
            </a:r>
            <a:r>
              <a:rPr lang="es-ES" dirty="0" smtClean="0"/>
              <a:t>parábola es </a:t>
            </a:r>
            <a:r>
              <a:rPr lang="es-ES" dirty="0"/>
              <a:t>la sección cónica de excentricidad igual a 1,​ resultante de cortar un cono recto con un plano cuyo ángulo de inclinación respecto al eje de revolución del cono sea igual al presentado por su generatriz.</a:t>
            </a:r>
            <a:endParaRPr lang="es-CO" dirty="0"/>
          </a:p>
        </p:txBody>
      </p:sp>
      <p:pic>
        <p:nvPicPr>
          <p:cNvPr id="5" name="Imagen 4"/>
          <p:cNvPicPr>
            <a:picLocks noChangeAspect="1"/>
          </p:cNvPicPr>
          <p:nvPr/>
        </p:nvPicPr>
        <p:blipFill>
          <a:blip r:embed="rId2"/>
          <a:stretch>
            <a:fillRect/>
          </a:stretch>
        </p:blipFill>
        <p:spPr>
          <a:xfrm>
            <a:off x="6699630" y="2084832"/>
            <a:ext cx="3618078" cy="3322053"/>
          </a:xfrm>
          <a:prstGeom prst="rect">
            <a:avLst/>
          </a:prstGeom>
        </p:spPr>
      </p:pic>
    </p:spTree>
    <p:extLst>
      <p:ext uri="{BB962C8B-B14F-4D97-AF65-F5344CB8AC3E}">
        <p14:creationId xmlns:p14="http://schemas.microsoft.com/office/powerpoint/2010/main" val="85813078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r"/>
            <a:r>
              <a:rPr lang="es-CO" dirty="0" smtClean="0"/>
              <a:t>Elipse</a:t>
            </a:r>
            <a:endParaRPr lang="es-CO" dirty="0"/>
          </a:p>
        </p:txBody>
      </p:sp>
      <p:sp>
        <p:nvSpPr>
          <p:cNvPr id="3" name="Marcador de contenido 2"/>
          <p:cNvSpPr>
            <a:spLocks noGrp="1"/>
          </p:cNvSpPr>
          <p:nvPr>
            <p:ph idx="1"/>
          </p:nvPr>
        </p:nvSpPr>
        <p:spPr>
          <a:xfrm>
            <a:off x="6823881" y="2286000"/>
            <a:ext cx="3920320" cy="3336878"/>
          </a:xfrm>
        </p:spPr>
        <p:txBody>
          <a:bodyPr/>
          <a:lstStyle/>
          <a:p>
            <a:r>
              <a:rPr lang="es-ES" dirty="0"/>
              <a:t>Una elipse es una curva plana, simple​ y cerrada con dos ejes de simetría que resulta al cortar la superficie de un cono por un plano oblicuo al eje de simetría con ángulo mayor que el de la generatriz respecto del eje de revolución.</a:t>
            </a:r>
            <a:endParaRPr lang="es-CO" dirty="0"/>
          </a:p>
        </p:txBody>
      </p:sp>
      <p:pic>
        <p:nvPicPr>
          <p:cNvPr id="4" name="Imagen 3"/>
          <p:cNvPicPr>
            <a:picLocks noChangeAspect="1"/>
          </p:cNvPicPr>
          <p:nvPr/>
        </p:nvPicPr>
        <p:blipFill>
          <a:blip r:embed="rId2"/>
          <a:stretch>
            <a:fillRect/>
          </a:stretch>
        </p:blipFill>
        <p:spPr>
          <a:xfrm>
            <a:off x="1649958" y="2084832"/>
            <a:ext cx="4041158" cy="2883917"/>
          </a:xfrm>
          <a:prstGeom prst="rect">
            <a:avLst/>
          </a:prstGeom>
        </p:spPr>
      </p:pic>
    </p:spTree>
    <p:extLst>
      <p:ext uri="{BB962C8B-B14F-4D97-AF65-F5344CB8AC3E}">
        <p14:creationId xmlns:p14="http://schemas.microsoft.com/office/powerpoint/2010/main" val="1437972633"/>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err="1" smtClean="0"/>
              <a:t>Hiperbola</a:t>
            </a:r>
            <a:endParaRPr lang="es-CO" dirty="0"/>
          </a:p>
        </p:txBody>
      </p:sp>
      <p:sp>
        <p:nvSpPr>
          <p:cNvPr id="3" name="Marcador de contenido 2"/>
          <p:cNvSpPr>
            <a:spLocks noGrp="1"/>
          </p:cNvSpPr>
          <p:nvPr>
            <p:ph idx="1"/>
          </p:nvPr>
        </p:nvSpPr>
        <p:spPr>
          <a:xfrm>
            <a:off x="1024128" y="2286000"/>
            <a:ext cx="4721579" cy="3173104"/>
          </a:xfrm>
        </p:spPr>
        <p:txBody>
          <a:bodyPr/>
          <a:lstStyle/>
          <a:p>
            <a:r>
              <a:rPr lang="es-ES" dirty="0"/>
              <a:t>Una hipérbola </a:t>
            </a:r>
            <a:r>
              <a:rPr lang="es-ES" dirty="0" smtClean="0"/>
              <a:t>es </a:t>
            </a:r>
            <a:r>
              <a:rPr lang="es-ES" dirty="0"/>
              <a:t>una curva abierta de dos ramas, obtenida cortando un cono recto mediante un plano no necesariamente paralelo al eje de simetría, y con ángulo menor que el de la generatriz respecto del eje de revolución.</a:t>
            </a:r>
            <a:endParaRPr lang="es-CO" dirty="0"/>
          </a:p>
        </p:txBody>
      </p:sp>
      <p:pic>
        <p:nvPicPr>
          <p:cNvPr id="4" name="Imagen 3"/>
          <p:cNvPicPr>
            <a:picLocks noChangeAspect="1"/>
          </p:cNvPicPr>
          <p:nvPr/>
        </p:nvPicPr>
        <p:blipFill>
          <a:blip r:embed="rId2"/>
          <a:stretch>
            <a:fillRect/>
          </a:stretch>
        </p:blipFill>
        <p:spPr>
          <a:xfrm>
            <a:off x="7524608" y="2576129"/>
            <a:ext cx="2144085" cy="3733231"/>
          </a:xfrm>
          <a:prstGeom prst="rect">
            <a:avLst/>
          </a:prstGeom>
        </p:spPr>
      </p:pic>
    </p:spTree>
    <p:extLst>
      <p:ext uri="{BB962C8B-B14F-4D97-AF65-F5344CB8AC3E}">
        <p14:creationId xmlns:p14="http://schemas.microsoft.com/office/powerpoint/2010/main" val="2727337089"/>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678675" y="584386"/>
            <a:ext cx="8475260" cy="5568582"/>
          </a:xfrm>
          <a:prstGeom prst="rect">
            <a:avLst/>
          </a:prstGeom>
        </p:spPr>
      </p:pic>
    </p:spTree>
    <p:extLst>
      <p:ext uri="{BB962C8B-B14F-4D97-AF65-F5344CB8AC3E}">
        <p14:creationId xmlns:p14="http://schemas.microsoft.com/office/powerpoint/2010/main" val="163802234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52</TotalTime>
  <Words>238</Words>
  <Application>Microsoft Office PowerPoint</Application>
  <PresentationFormat>Panorámica</PresentationFormat>
  <Paragraphs>13</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Tw Cen MT</vt:lpstr>
      <vt:lpstr>Tw Cen MT Condensed</vt:lpstr>
      <vt:lpstr>Wingdings 3</vt:lpstr>
      <vt:lpstr>Integral</vt:lpstr>
      <vt:lpstr>Secciones cónicas</vt:lpstr>
      <vt:lpstr>¿Qué son las cónicas?</vt:lpstr>
      <vt:lpstr>Circunferencia</vt:lpstr>
      <vt:lpstr>Parábola</vt:lpstr>
      <vt:lpstr>Elipse</vt:lpstr>
      <vt:lpstr>Hiperbola</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Secciones cónicas</dc:title>
  <dc:creator>JUAN</dc:creator>
  <cp:lastModifiedBy>JUAN</cp:lastModifiedBy>
  <cp:revision>4</cp:revision>
  <dcterms:created xsi:type="dcterms:W3CDTF">2021-08-25T17:09:39Z</dcterms:created>
  <dcterms:modified xsi:type="dcterms:W3CDTF">2021-08-26T00:00:54Z</dcterms:modified>
</cp:coreProperties>
</file>