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8522" y="347761"/>
            <a:ext cx="10318418" cy="1781290"/>
          </a:xfrm>
        </p:spPr>
        <p:txBody>
          <a:bodyPr/>
          <a:lstStyle/>
          <a:p>
            <a:r>
              <a:rPr lang="es-CO" dirty="0" smtClean="0"/>
              <a:t>Madeplast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/>
              <a:t>Juan David Clavijo lastra </a:t>
            </a:r>
          </a:p>
          <a:p>
            <a:r>
              <a:rPr lang="es-CO" dirty="0" smtClean="0"/>
              <a:t>Grado:11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924" y="2129051"/>
            <a:ext cx="3735613" cy="36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7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3209"/>
          </a:xfrm>
        </p:spPr>
        <p:txBody>
          <a:bodyPr>
            <a:normAutofit/>
          </a:bodyPr>
          <a:lstStyle/>
          <a:p>
            <a:r>
              <a:rPr lang="es-CO" sz="5400" dirty="0" smtClean="0"/>
              <a:t>Descripción de la empresa</a:t>
            </a:r>
            <a:endParaRPr lang="es-CO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/>
              <a:t>El producto que nosotros mostramos como empresa, son los cuadros de madera con plastilina, este es un producto innovador que permite que las personas puedan decorar e innovar su hogar, empresas o demás sitios, este producto es muy practico ya que se puede colgar en cualquier lugar, y limpiar con </a:t>
            </a:r>
            <a:r>
              <a:rPr lang="es-ES" sz="2800" dirty="0" smtClean="0"/>
              <a:t>facilidad.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20483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41448"/>
          </a:xfrm>
        </p:spPr>
        <p:txBody>
          <a:bodyPr>
            <a:noAutofit/>
          </a:bodyPr>
          <a:lstStyle/>
          <a:p>
            <a:r>
              <a:rPr lang="es-CO" sz="6600" dirty="0" smtClean="0"/>
              <a:t>Valor Agregado </a:t>
            </a:r>
            <a:endParaRPr lang="es-CO" sz="6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2108580"/>
            <a:ext cx="10178322" cy="3568889"/>
          </a:xfrm>
        </p:spPr>
        <p:txBody>
          <a:bodyPr/>
          <a:lstStyle/>
          <a:p>
            <a:pPr marL="0" indent="0" algn="ctr">
              <a:buNone/>
            </a:pPr>
            <a:r>
              <a:rPr lang="es-ES" sz="3200" dirty="0" smtClean="0"/>
              <a:t>El </a:t>
            </a:r>
            <a:r>
              <a:rPr lang="es-ES" sz="3200" dirty="0"/>
              <a:t>valor agregado de nuestro producto es que la madera utilizada es reciclable, para así poder contribuir con el medio ambiente.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0198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/>
              <a:t>Como se elaborara</a:t>
            </a:r>
            <a:endParaRPr lang="es-CO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8051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Paso 1. Cogemos un cuadro de 40x90 cm, lo pintamos del color que escogimos, y dejamos secar la pintura.</a:t>
            </a:r>
          </a:p>
          <a:p>
            <a:pPr marL="0" indent="0">
              <a:buNone/>
            </a:pPr>
            <a:r>
              <a:rPr lang="es-ES" dirty="0"/>
              <a:t>Paso 2. Mientras esperamos que la pintura seque, cogemos otro cuadro de 37x87 cm y lo cortamos en 3 partes iguales.</a:t>
            </a:r>
          </a:p>
          <a:p>
            <a:pPr marL="0" indent="0">
              <a:buNone/>
            </a:pPr>
            <a:r>
              <a:rPr lang="es-ES" dirty="0"/>
              <a:t>Paso 3. Ya teniendo las 3 partes cortadas iguales, hacemos el dibujo que queremos.</a:t>
            </a:r>
          </a:p>
          <a:p>
            <a:pPr marL="0" indent="0">
              <a:buNone/>
            </a:pPr>
            <a:r>
              <a:rPr lang="es-ES" dirty="0"/>
              <a:t>Paso 4. Ya teniendo el perro dibujado en las 3 partes del cuadro, empezamos a hacer bolitas de plastilina dependiendo el color de la imagen.</a:t>
            </a:r>
          </a:p>
          <a:p>
            <a:pPr marL="0" indent="0">
              <a:buNone/>
            </a:pPr>
            <a:r>
              <a:rPr lang="es-ES" dirty="0"/>
              <a:t>Paso 5. Una vez teniendo todas las bolitas hechas, empezamos a pegarlas con </a:t>
            </a:r>
            <a:r>
              <a:rPr lang="es-ES" dirty="0" err="1"/>
              <a:t>colbon</a:t>
            </a:r>
            <a:r>
              <a:rPr lang="es-ES" dirty="0"/>
              <a:t> y darle forma al dibujo con ellas.</a:t>
            </a:r>
          </a:p>
          <a:p>
            <a:pPr marL="0" indent="0">
              <a:buNone/>
            </a:pPr>
            <a:r>
              <a:rPr lang="es-ES" dirty="0"/>
              <a:t>Paso 6. Cuando ya tenemos el dibujo lleno de bolitas de plastilina, pegamos las 3 partes en el cuadro de 40x90 cm </a:t>
            </a:r>
          </a:p>
          <a:p>
            <a:pPr marL="0" indent="0">
              <a:buNone/>
            </a:pPr>
            <a:r>
              <a:rPr lang="es-ES" dirty="0"/>
              <a:t>Paso 7. Ya teniendo todo pegado, le aplicamos resina al cuadro y la dejamos cercar al sol.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059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Como se proyectara en un futuro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800" dirty="0" smtClean="0"/>
              <a:t>Se proyecta una empresa fabricadora e importadora de cuadros decorativos en plastilina y ser reconocidos nacionalmente.</a:t>
            </a:r>
          </a:p>
          <a:p>
            <a:pPr marL="0" indent="0">
              <a:buNone/>
            </a:pP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2350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309937"/>
          </a:xfrm>
        </p:spPr>
        <p:txBody>
          <a:bodyPr>
            <a:normAutofit/>
          </a:bodyPr>
          <a:lstStyle/>
          <a:p>
            <a:r>
              <a:rPr lang="es-CO" sz="6000" dirty="0" smtClean="0"/>
              <a:t>Resultados </a:t>
            </a:r>
            <a:endParaRPr lang="es-CO" sz="6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14" y="1558061"/>
            <a:ext cx="3802257" cy="22583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84" y="1458886"/>
            <a:ext cx="3916252" cy="2193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10547" r="2474" b="13433"/>
          <a:stretch/>
        </p:blipFill>
        <p:spPr>
          <a:xfrm rot="16200000">
            <a:off x="1573488" y="3941370"/>
            <a:ext cx="2141538" cy="30639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" t="8557" r="3890" b="12239"/>
          <a:stretch/>
        </p:blipFill>
        <p:spPr>
          <a:xfrm rot="16200000">
            <a:off x="4949702" y="3725446"/>
            <a:ext cx="2166531" cy="32174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 r="2475" b="11642"/>
          <a:stretch/>
        </p:blipFill>
        <p:spPr>
          <a:xfrm rot="16200000">
            <a:off x="8558270" y="3159366"/>
            <a:ext cx="2589522" cy="39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1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0610" y="238860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es-CO" sz="7200" dirty="0" smtClean="0"/>
              <a:t>Gracias por su atención</a:t>
            </a:r>
            <a:endParaRPr lang="es-CO" sz="7200" dirty="0"/>
          </a:p>
        </p:txBody>
      </p:sp>
    </p:spTree>
    <p:extLst>
      <p:ext uri="{BB962C8B-B14F-4D97-AF65-F5344CB8AC3E}">
        <p14:creationId xmlns:p14="http://schemas.microsoft.com/office/powerpoint/2010/main" val="117055252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26</TotalTime>
  <Words>283</Words>
  <Application>Microsoft Office PowerPoint</Application>
  <PresentationFormat>Panorámica</PresentationFormat>
  <Paragraphs>19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Badge</vt:lpstr>
      <vt:lpstr>Madeplast</vt:lpstr>
      <vt:lpstr>Descripción de la empresa</vt:lpstr>
      <vt:lpstr>Valor Agregado </vt:lpstr>
      <vt:lpstr>Como se elaborara</vt:lpstr>
      <vt:lpstr>Como se proyectara en un futuro </vt:lpstr>
      <vt:lpstr>Resultados 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Madeplast</dc:title>
  <dc:creator>JUAN</dc:creator>
  <cp:lastModifiedBy>JUAN</cp:lastModifiedBy>
  <cp:revision>4</cp:revision>
  <dcterms:created xsi:type="dcterms:W3CDTF">2021-10-29T18:36:05Z</dcterms:created>
  <dcterms:modified xsi:type="dcterms:W3CDTF">2021-10-29T19:04:05Z</dcterms:modified>
</cp:coreProperties>
</file>