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ermanent Marker" panose="020B0604020202020204" charset="0"/>
      <p:regular r:id="rId19"/>
    </p:embeddedFont>
    <p:embeddedFont>
      <p:font typeface="Comfortaa" panose="020B0604020202020204" charset="0"/>
      <p:regular r:id="rId20"/>
      <p:bold r:id="rId21"/>
    </p:embeddedFont>
    <p:embeddedFont>
      <p:font typeface="Bradley Hand ITC" panose="03070402050302030203" pitchFamily="66" charset="0"/>
      <p:regular r:id="rId22"/>
    </p:embeddedFont>
    <p:embeddedFont>
      <p:font typeface="Comfortaa Light"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EDD0AA-F41D-498C-9556-4EACEA586840}">
  <a:tblStyle styleId="{1EEDD0AA-F41D-498C-9556-4EACEA5868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87814" autoAdjust="0"/>
  </p:normalViewPr>
  <p:slideViewPr>
    <p:cSldViewPr snapToGrid="0">
      <p:cViewPr varScale="1">
        <p:scale>
          <a:sx n="80" d="100"/>
          <a:sy n="80" d="100"/>
        </p:scale>
        <p:origin x="10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039a3cf85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039a3cf85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6039a3cf85_1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6039a3cf85_1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61f1f213bd_3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61f1f213bd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6039a3cf85_1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6039a3cf85_1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61f1f213bd_3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61f1f213bd_3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6039a3cf85_1_14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6039a3cf85_1_14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6039a3cf85_1_15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6039a3cf85_1_15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018115d82_1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018115d82_1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6018115d82_1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6018115d82_1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61f1f213bd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61f1f213bd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6039a3cf85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6039a3cf85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6039a3cf85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6039a3cf85_1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S">
  <p:cSld name="BLANK_2_1">
    <p:spTree>
      <p:nvGrpSpPr>
        <p:cNvPr id="1" name="Shape 158"/>
        <p:cNvGrpSpPr/>
        <p:nvPr/>
      </p:nvGrpSpPr>
      <p:grpSpPr>
        <a:xfrm>
          <a:off x="0" y="0"/>
          <a:ext cx="0" cy="0"/>
          <a:chOff x="0" y="0"/>
          <a:chExt cx="0" cy="0"/>
        </a:xfrm>
      </p:grpSpPr>
      <p:grpSp>
        <p:nvGrpSpPr>
          <p:cNvPr id="159" name="Google Shape;159;p11"/>
          <p:cNvGrpSpPr/>
          <p:nvPr/>
        </p:nvGrpSpPr>
        <p:grpSpPr>
          <a:xfrm>
            <a:off x="-12452" y="310275"/>
            <a:ext cx="9180800" cy="4538300"/>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2501250" y="7009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3" name="Google Shape;173;p11"/>
          <p:cNvSpPr txBox="1">
            <a:spLocks noGrp="1"/>
          </p:cNvSpPr>
          <p:nvPr>
            <p:ph type="title" idx="2" hasCustomPrompt="1"/>
          </p:nvPr>
        </p:nvSpPr>
        <p:spPr>
          <a:xfrm>
            <a:off x="2501250" y="21106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4" name="Google Shape;174;p11"/>
          <p:cNvSpPr txBox="1">
            <a:spLocks noGrp="1"/>
          </p:cNvSpPr>
          <p:nvPr>
            <p:ph type="title" idx="3" hasCustomPrompt="1"/>
          </p:nvPr>
        </p:nvSpPr>
        <p:spPr>
          <a:xfrm>
            <a:off x="2501250" y="35203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p:cSld name="BIG_NUMBER_1_1_2_1">
    <p:spTree>
      <p:nvGrpSpPr>
        <p:cNvPr id="1" name="Shape 175"/>
        <p:cNvGrpSpPr/>
        <p:nvPr/>
      </p:nvGrpSpPr>
      <p:grpSpPr>
        <a:xfrm>
          <a:off x="0" y="0"/>
          <a:ext cx="0" cy="0"/>
          <a:chOff x="0" y="0"/>
          <a:chExt cx="0" cy="0"/>
        </a:xfrm>
      </p:grpSpPr>
      <p:grpSp>
        <p:nvGrpSpPr>
          <p:cNvPr id="176" name="Google Shape;176;p12"/>
          <p:cNvGrpSpPr/>
          <p:nvPr/>
        </p:nvGrpSpPr>
        <p:grpSpPr>
          <a:xfrm>
            <a:off x="-12452" y="310275"/>
            <a:ext cx="9180800" cy="4538300"/>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89" name="Google Shape;189;p12"/>
          <p:cNvSpPr txBox="1">
            <a:spLocks noGrp="1"/>
          </p:cNvSpPr>
          <p:nvPr>
            <p:ph type="ctrTitle"/>
          </p:nvPr>
        </p:nvSpPr>
        <p:spPr>
          <a:xfrm>
            <a:off x="3312600" y="1202650"/>
            <a:ext cx="25188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p:cSld name="BLANK_3">
    <p:spTree>
      <p:nvGrpSpPr>
        <p:cNvPr id="1" name="Shape 190"/>
        <p:cNvGrpSpPr/>
        <p:nvPr/>
      </p:nvGrpSpPr>
      <p:grpSpPr>
        <a:xfrm>
          <a:off x="0" y="0"/>
          <a:ext cx="0" cy="0"/>
          <a:chOff x="0" y="0"/>
          <a:chExt cx="0" cy="0"/>
        </a:xfrm>
      </p:grpSpPr>
      <p:grpSp>
        <p:nvGrpSpPr>
          <p:cNvPr id="191" name="Google Shape;191;p13"/>
          <p:cNvGrpSpPr/>
          <p:nvPr/>
        </p:nvGrpSpPr>
        <p:grpSpPr>
          <a:xfrm>
            <a:off x="-12452" y="310275"/>
            <a:ext cx="9180800" cy="4538300"/>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04" name="Google Shape;204;p13"/>
          <p:cNvSpPr txBox="1">
            <a:spLocks noGrp="1"/>
          </p:cNvSpPr>
          <p:nvPr>
            <p:ph type="subTitle" idx="1"/>
          </p:nvPr>
        </p:nvSpPr>
        <p:spPr>
          <a:xfrm>
            <a:off x="6227800" y="19510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6227800" y="14598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6227800" y="29694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6227800" y="24782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6227800" y="39878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6227800" y="34966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
  <p:cSld name="BLANK_2_2">
    <p:spTree>
      <p:nvGrpSpPr>
        <p:cNvPr id="1" name="Shape 211"/>
        <p:cNvGrpSpPr/>
        <p:nvPr/>
      </p:nvGrpSpPr>
      <p:grpSpPr>
        <a:xfrm>
          <a:off x="0" y="0"/>
          <a:ext cx="0" cy="0"/>
          <a:chOff x="0" y="0"/>
          <a:chExt cx="0" cy="0"/>
        </a:xfrm>
      </p:grpSpPr>
      <p:grpSp>
        <p:nvGrpSpPr>
          <p:cNvPr id="212" name="Google Shape;212;p14"/>
          <p:cNvGrpSpPr/>
          <p:nvPr/>
        </p:nvGrpSpPr>
        <p:grpSpPr>
          <a:xfrm>
            <a:off x="-12452" y="310275"/>
            <a:ext cx="9180800" cy="4538300"/>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5" name="Google Shape;225;p14"/>
          <p:cNvSpPr txBox="1">
            <a:spLocks noGrp="1"/>
          </p:cNvSpPr>
          <p:nvPr>
            <p:ph type="subTitle" idx="1"/>
          </p:nvPr>
        </p:nvSpPr>
        <p:spPr>
          <a:xfrm>
            <a:off x="2333925"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5113550"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2435163"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5214788"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DESIGN 2">
  <p:cSld name="BIG_NUMBER_1_1_2_2">
    <p:spTree>
      <p:nvGrpSpPr>
        <p:cNvPr id="1" name="Shape 229"/>
        <p:cNvGrpSpPr/>
        <p:nvPr/>
      </p:nvGrpSpPr>
      <p:grpSpPr>
        <a:xfrm>
          <a:off x="0" y="0"/>
          <a:ext cx="0" cy="0"/>
          <a:chOff x="0" y="0"/>
          <a:chExt cx="0" cy="0"/>
        </a:xfrm>
      </p:grpSpPr>
      <p:grpSp>
        <p:nvGrpSpPr>
          <p:cNvPr id="230" name="Google Shape;230;p15"/>
          <p:cNvGrpSpPr/>
          <p:nvPr/>
        </p:nvGrpSpPr>
        <p:grpSpPr>
          <a:xfrm>
            <a:off x="-12452" y="310275"/>
            <a:ext cx="9180800" cy="4538300"/>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43" name="Google Shape;243;p15"/>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305"/>
        <p:cNvGrpSpPr/>
        <p:nvPr/>
      </p:nvGrpSpPr>
      <p:grpSpPr>
        <a:xfrm>
          <a:off x="0" y="0"/>
          <a:ext cx="0" cy="0"/>
          <a:chOff x="0" y="0"/>
          <a:chExt cx="0" cy="0"/>
        </a:xfrm>
      </p:grpSpPr>
      <p:grpSp>
        <p:nvGrpSpPr>
          <p:cNvPr id="306" name="Google Shape;306;p19"/>
          <p:cNvGrpSpPr/>
          <p:nvPr/>
        </p:nvGrpSpPr>
        <p:grpSpPr>
          <a:xfrm>
            <a:off x="-12452" y="310275"/>
            <a:ext cx="9180800" cy="4538300"/>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ULLET POINTS">
  <p:cSld name="BIG_NUMBER_1_1_4">
    <p:spTree>
      <p:nvGrpSpPr>
        <p:cNvPr id="1" name="Shape 24"/>
        <p:cNvGrpSpPr/>
        <p:nvPr/>
      </p:nvGrpSpPr>
      <p:grpSpPr>
        <a:xfrm>
          <a:off x="0" y="0"/>
          <a:ext cx="0" cy="0"/>
          <a:chOff x="0" y="0"/>
          <a:chExt cx="0" cy="0"/>
        </a:xfrm>
      </p:grpSpPr>
      <p:grpSp>
        <p:nvGrpSpPr>
          <p:cNvPr id="25" name="Google Shape;25;p3"/>
          <p:cNvGrpSpPr/>
          <p:nvPr/>
        </p:nvGrpSpPr>
        <p:grpSpPr>
          <a:xfrm>
            <a:off x="-12452" y="310275"/>
            <a:ext cx="9180800" cy="4538300"/>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38" name="Google Shape;38;p3"/>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939525" y="1476375"/>
            <a:ext cx="6063900" cy="30480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Font typeface="Comfortaa"/>
              <a:buChar char="●"/>
              <a:defRPr sz="1000">
                <a:latin typeface="Comfortaa"/>
                <a:ea typeface="Comfortaa"/>
                <a:cs typeface="Comfortaa"/>
                <a:sym typeface="Comfortaa"/>
              </a:defRPr>
            </a:lvl1pPr>
            <a:lvl2pPr marL="914400" lvl="1"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2pPr>
            <a:lvl3pPr marL="1371600" lvl="2"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3pPr>
            <a:lvl4pPr marL="1828800" lvl="3"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4pPr>
            <a:lvl5pPr marL="2286000" lvl="4"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5pPr>
            <a:lvl6pPr marL="2743200" lvl="5"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6pPr>
            <a:lvl7pPr marL="3200400" lvl="6"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7pPr>
            <a:lvl8pPr marL="3657600" lvl="7"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8pPr>
            <a:lvl9pPr marL="4114800" lvl="8" indent="-292100" rtl="0">
              <a:lnSpc>
                <a:spcPct val="115000"/>
              </a:lnSpc>
              <a:spcBef>
                <a:spcPts val="1600"/>
              </a:spcBef>
              <a:spcAft>
                <a:spcPts val="1600"/>
              </a:spcAft>
              <a:buSzPts val="1000"/>
              <a:buFont typeface="Comfortaa"/>
              <a:buChar char="■"/>
              <a:defRPr sz="1000">
                <a:latin typeface="Comfortaa"/>
                <a:ea typeface="Comfortaa"/>
                <a:cs typeface="Comfortaa"/>
                <a:sym typeface="Comforta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40"/>
        <p:cNvGrpSpPr/>
        <p:nvPr/>
      </p:nvGrpSpPr>
      <p:grpSpPr>
        <a:xfrm>
          <a:off x="0" y="0"/>
          <a:ext cx="0" cy="0"/>
          <a:chOff x="0" y="0"/>
          <a:chExt cx="0" cy="0"/>
        </a:xfrm>
      </p:grpSpPr>
      <p:grpSp>
        <p:nvGrpSpPr>
          <p:cNvPr id="41" name="Google Shape;41;p4"/>
          <p:cNvGrpSpPr/>
          <p:nvPr/>
        </p:nvGrpSpPr>
        <p:grpSpPr>
          <a:xfrm>
            <a:off x="-12452" y="310275"/>
            <a:ext cx="9180800" cy="4538300"/>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54" name="Google Shape;54;p4"/>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4"/>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 name="Google Shape;56;p4"/>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 name="Google Shape;57;p4"/>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4"/>
          <p:cNvSpPr txBox="1">
            <a:spLocks noGrp="1"/>
          </p:cNvSpPr>
          <p:nvPr>
            <p:ph type="ctrTitle" idx="5"/>
          </p:nvPr>
        </p:nvSpPr>
        <p:spPr>
          <a:xfrm>
            <a:off x="311700" y="618575"/>
            <a:ext cx="8520600" cy="732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0" name="Google Shape;60;p4"/>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1" name="Google Shape;61;p4"/>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2" name="Google Shape;62;p4"/>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3" name="Google Shape;63;p4"/>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IG_NUMBER_1_1_1">
    <p:spTree>
      <p:nvGrpSpPr>
        <p:cNvPr id="1" name="Shape 80"/>
        <p:cNvGrpSpPr/>
        <p:nvPr/>
      </p:nvGrpSpPr>
      <p:grpSpPr>
        <a:xfrm>
          <a:off x="0" y="0"/>
          <a:ext cx="0" cy="0"/>
          <a:chOff x="0" y="0"/>
          <a:chExt cx="0" cy="0"/>
        </a:xfrm>
      </p:grpSpPr>
      <p:grpSp>
        <p:nvGrpSpPr>
          <p:cNvPr id="81" name="Google Shape;81;p6"/>
          <p:cNvGrpSpPr/>
          <p:nvPr/>
        </p:nvGrpSpPr>
        <p:grpSpPr>
          <a:xfrm>
            <a:off x="-12452" y="310275"/>
            <a:ext cx="9180800" cy="4538300"/>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94" name="Google Shape;94;p6"/>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96"/>
        <p:cNvGrpSpPr/>
        <p:nvPr/>
      </p:nvGrpSpPr>
      <p:grpSpPr>
        <a:xfrm>
          <a:off x="0" y="0"/>
          <a:ext cx="0" cy="0"/>
          <a:chOff x="0" y="0"/>
          <a:chExt cx="0" cy="0"/>
        </a:xfrm>
      </p:grpSpPr>
      <p:grpSp>
        <p:nvGrpSpPr>
          <p:cNvPr id="97" name="Google Shape;97;p7"/>
          <p:cNvGrpSpPr/>
          <p:nvPr/>
        </p:nvGrpSpPr>
        <p:grpSpPr>
          <a:xfrm>
            <a:off x="-12452" y="310275"/>
            <a:ext cx="9180800" cy="4538300"/>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10" name="Google Shape;110;p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p:cSld name="BIG_NUMBER_1_1_2_3">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3108750" y="2205300"/>
            <a:ext cx="2926500" cy="7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FOUR COLUMNS" type="blank">
  <p:cSld name="BLANK">
    <p:spTree>
      <p:nvGrpSpPr>
        <p:cNvPr id="1" name="Shape 114"/>
        <p:cNvGrpSpPr/>
        <p:nvPr/>
      </p:nvGrpSpPr>
      <p:grpSpPr>
        <a:xfrm>
          <a:off x="0" y="0"/>
          <a:ext cx="0" cy="0"/>
          <a:chOff x="0" y="0"/>
          <a:chExt cx="0" cy="0"/>
        </a:xfrm>
      </p:grpSpPr>
      <p:grpSp>
        <p:nvGrpSpPr>
          <p:cNvPr id="115" name="Google Shape;115;p9"/>
          <p:cNvGrpSpPr/>
          <p:nvPr/>
        </p:nvGrpSpPr>
        <p:grpSpPr>
          <a:xfrm>
            <a:off x="-12452" y="310275"/>
            <a:ext cx="9180800" cy="4538300"/>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28" name="Google Shape;128;p9"/>
          <p:cNvSpPr txBox="1">
            <a:spLocks noGrp="1"/>
          </p:cNvSpPr>
          <p:nvPr>
            <p:ph type="subTitle" idx="1"/>
          </p:nvPr>
        </p:nvSpPr>
        <p:spPr>
          <a:xfrm>
            <a:off x="1141438"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29304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65085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471951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141450"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29304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471952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65085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BLANK_2">
    <p:spTree>
      <p:nvGrpSpPr>
        <p:cNvPr id="1" name="Shape 137"/>
        <p:cNvGrpSpPr/>
        <p:nvPr/>
      </p:nvGrpSpPr>
      <p:grpSpPr>
        <a:xfrm>
          <a:off x="0" y="0"/>
          <a:ext cx="0" cy="0"/>
          <a:chOff x="0" y="0"/>
          <a:chExt cx="0" cy="0"/>
        </a:xfrm>
      </p:grpSpPr>
      <p:grpSp>
        <p:nvGrpSpPr>
          <p:cNvPr id="138" name="Google Shape;138;p10"/>
          <p:cNvGrpSpPr/>
          <p:nvPr/>
        </p:nvGrpSpPr>
        <p:grpSpPr>
          <a:xfrm>
            <a:off x="-12452" y="310275"/>
            <a:ext cx="9180800" cy="4538300"/>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51" name="Google Shape;151;p10"/>
          <p:cNvSpPr txBox="1">
            <a:spLocks noGrp="1"/>
          </p:cNvSpPr>
          <p:nvPr>
            <p:ph type="subTitle" idx="1"/>
          </p:nvPr>
        </p:nvSpPr>
        <p:spPr>
          <a:xfrm>
            <a:off x="124892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3723750"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619857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350163"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382498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629983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115957" y="1634092"/>
            <a:ext cx="8520600" cy="145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smtClean="0"/>
              <a:t>estadistica</a:t>
            </a:r>
            <a:r>
              <a:rPr lang="en" dirty="0"/>
              <a:t/>
            </a:r>
            <a:br>
              <a:rPr lang="en" dirty="0"/>
            </a:br>
            <a:endParaRPr dirty="0"/>
          </a:p>
        </p:txBody>
      </p:sp>
      <p:sp>
        <p:nvSpPr>
          <p:cNvPr id="329" name="Google Shape;329;p23"/>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smtClean="0">
                <a:latin typeface="Bradley Hand ITC" panose="03070402050302030203" pitchFamily="66" charset="0"/>
                <a:ea typeface="Comfortaa Light"/>
                <a:cs typeface="Comfortaa Light"/>
                <a:sym typeface="Comfortaa Light"/>
              </a:rPr>
              <a:t>JUAN DAVID ClAVIJO LASTRA</a:t>
            </a:r>
          </a:p>
          <a:p>
            <a:pPr marL="0" lvl="0" indent="0" algn="ctr" rtl="0">
              <a:spcBef>
                <a:spcPts val="0"/>
              </a:spcBef>
              <a:spcAft>
                <a:spcPts val="0"/>
              </a:spcAft>
              <a:buNone/>
            </a:pPr>
            <a:r>
              <a:rPr lang="en" sz="1800" b="1" dirty="0" smtClean="0">
                <a:latin typeface="Bradley Hand ITC" panose="03070402050302030203" pitchFamily="66" charset="0"/>
                <a:ea typeface="Comfortaa Light"/>
                <a:cs typeface="Comfortaa Light"/>
                <a:sym typeface="Comfortaa Light"/>
              </a:rPr>
              <a:t>11°</a:t>
            </a:r>
          </a:p>
          <a:p>
            <a:pPr marL="0" lvl="0" indent="0" algn="ctr" rtl="0">
              <a:spcBef>
                <a:spcPts val="0"/>
              </a:spcBef>
              <a:spcAft>
                <a:spcPts val="0"/>
              </a:spcAft>
              <a:buNone/>
            </a:pPr>
            <a:r>
              <a:rPr lang="en" sz="1800" b="1" dirty="0" smtClean="0">
                <a:latin typeface="Bradley Hand ITC" panose="03070402050302030203" pitchFamily="66" charset="0"/>
                <a:ea typeface="Comfortaa Light"/>
                <a:cs typeface="Comfortaa Light"/>
                <a:sym typeface="Comfortaa Light"/>
              </a:rPr>
              <a:t>2021</a:t>
            </a:r>
            <a:endParaRPr sz="1800" b="1" dirty="0">
              <a:latin typeface="Bradley Hand ITC" panose="03070402050302030203" pitchFamily="66" charset="0"/>
              <a:ea typeface="Comfortaa Light"/>
              <a:cs typeface="Comfortaa Light"/>
              <a:sym typeface="Comfortaa Light"/>
            </a:endParaRPr>
          </a:p>
        </p:txBody>
      </p:sp>
      <p:grpSp>
        <p:nvGrpSpPr>
          <p:cNvPr id="330" name="Google Shape;330;p23"/>
          <p:cNvGrpSpPr/>
          <p:nvPr/>
        </p:nvGrpSpPr>
        <p:grpSpPr>
          <a:xfrm>
            <a:off x="-75881" y="2283499"/>
            <a:ext cx="772313" cy="497910"/>
            <a:chOff x="-75881" y="2283499"/>
            <a:chExt cx="772313" cy="497910"/>
          </a:xfrm>
        </p:grpSpPr>
        <p:sp>
          <p:nvSpPr>
            <p:cNvPr id="331" name="Google Shape;331;p23"/>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3"/>
          <p:cNvGrpSpPr/>
          <p:nvPr/>
        </p:nvGrpSpPr>
        <p:grpSpPr>
          <a:xfrm>
            <a:off x="5350141" y="100301"/>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3"/>
          <p:cNvGrpSpPr/>
          <p:nvPr/>
        </p:nvGrpSpPr>
        <p:grpSpPr>
          <a:xfrm>
            <a:off x="7281641" y="1136546"/>
            <a:ext cx="892968" cy="986057"/>
            <a:chOff x="7281641" y="1136546"/>
            <a:chExt cx="892968" cy="986057"/>
          </a:xfrm>
        </p:grpSpPr>
        <p:sp>
          <p:nvSpPr>
            <p:cNvPr id="337" name="Google Shape;337;p23"/>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3"/>
          <p:cNvGrpSpPr/>
          <p:nvPr/>
        </p:nvGrpSpPr>
        <p:grpSpPr>
          <a:xfrm>
            <a:off x="8084663" y="3138245"/>
            <a:ext cx="1026629" cy="1056842"/>
            <a:chOff x="8084663" y="3138245"/>
            <a:chExt cx="1026629" cy="1056842"/>
          </a:xfrm>
        </p:grpSpPr>
        <p:sp>
          <p:nvSpPr>
            <p:cNvPr id="342" name="Google Shape;342;p23"/>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23"/>
          <p:cNvGrpSpPr/>
          <p:nvPr/>
        </p:nvGrpSpPr>
        <p:grpSpPr>
          <a:xfrm>
            <a:off x="1960499" y="1511252"/>
            <a:ext cx="690310" cy="1154730"/>
            <a:chOff x="1960499" y="1511252"/>
            <a:chExt cx="690310" cy="1154730"/>
          </a:xfrm>
        </p:grpSpPr>
        <p:sp>
          <p:nvSpPr>
            <p:cNvPr id="349" name="Google Shape;349;p23"/>
            <p:cNvSpPr/>
            <p:nvPr/>
          </p:nvSpPr>
          <p:spPr>
            <a:xfrm>
              <a:off x="2276433" y="1802367"/>
              <a:ext cx="230886" cy="126347"/>
            </a:xfrm>
            <a:custGeom>
              <a:avLst/>
              <a:gdLst/>
              <a:ahLst/>
              <a:cxnLst/>
              <a:rect l="l" t="t" r="r" b="b"/>
              <a:pathLst>
                <a:path w="6977" h="3818" extrusionOk="0">
                  <a:moveTo>
                    <a:pt x="276" y="1"/>
                  </a:moveTo>
                  <a:cubicBezTo>
                    <a:pt x="139" y="1"/>
                    <a:pt x="1" y="93"/>
                    <a:pt x="23" y="254"/>
                  </a:cubicBezTo>
                  <a:cubicBezTo>
                    <a:pt x="330" y="2383"/>
                    <a:pt x="2225" y="3818"/>
                    <a:pt x="4168" y="3818"/>
                  </a:cubicBezTo>
                  <a:cubicBezTo>
                    <a:pt x="5069" y="3818"/>
                    <a:pt x="5980" y="3509"/>
                    <a:pt x="6748" y="2818"/>
                  </a:cubicBezTo>
                  <a:cubicBezTo>
                    <a:pt x="6976" y="2612"/>
                    <a:pt x="6750" y="2279"/>
                    <a:pt x="6495" y="2279"/>
                  </a:cubicBezTo>
                  <a:cubicBezTo>
                    <a:pt x="6441" y="2279"/>
                    <a:pt x="6387" y="2293"/>
                    <a:pt x="6335" y="2327"/>
                  </a:cubicBezTo>
                  <a:cubicBezTo>
                    <a:pt x="5574" y="2813"/>
                    <a:pt x="4765" y="3049"/>
                    <a:pt x="3997" y="3049"/>
                  </a:cubicBezTo>
                  <a:cubicBezTo>
                    <a:pt x="2412" y="3049"/>
                    <a:pt x="996" y="2047"/>
                    <a:pt x="515" y="172"/>
                  </a:cubicBezTo>
                  <a:cubicBezTo>
                    <a:pt x="484" y="54"/>
                    <a:pt x="381" y="1"/>
                    <a:pt x="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1960499" y="1705670"/>
              <a:ext cx="614064" cy="960311"/>
            </a:xfrm>
            <a:custGeom>
              <a:avLst/>
              <a:gdLst/>
              <a:ahLst/>
              <a:cxnLst/>
              <a:rect l="l" t="t" r="r" b="b"/>
              <a:pathLst>
                <a:path w="18556" h="29019" extrusionOk="0">
                  <a:moveTo>
                    <a:pt x="10334" y="766"/>
                  </a:moveTo>
                  <a:cubicBezTo>
                    <a:pt x="10935" y="766"/>
                    <a:pt x="11549" y="893"/>
                    <a:pt x="12091" y="1054"/>
                  </a:cubicBezTo>
                  <a:cubicBezTo>
                    <a:pt x="14232" y="1688"/>
                    <a:pt x="16436" y="2668"/>
                    <a:pt x="17628" y="4644"/>
                  </a:cubicBezTo>
                  <a:cubicBezTo>
                    <a:pt x="17654" y="4687"/>
                    <a:pt x="17689" y="4723"/>
                    <a:pt x="17730" y="4749"/>
                  </a:cubicBezTo>
                  <a:cubicBezTo>
                    <a:pt x="18146" y="6589"/>
                    <a:pt x="16423" y="7814"/>
                    <a:pt x="14642" y="7814"/>
                  </a:cubicBezTo>
                  <a:cubicBezTo>
                    <a:pt x="14327" y="7814"/>
                    <a:pt x="14011" y="7776"/>
                    <a:pt x="13704" y="7696"/>
                  </a:cubicBezTo>
                  <a:cubicBezTo>
                    <a:pt x="13671" y="7687"/>
                    <a:pt x="13639" y="7683"/>
                    <a:pt x="13610" y="7683"/>
                  </a:cubicBezTo>
                  <a:cubicBezTo>
                    <a:pt x="13259" y="7683"/>
                    <a:pt x="13168" y="8251"/>
                    <a:pt x="13555" y="8361"/>
                  </a:cubicBezTo>
                  <a:cubicBezTo>
                    <a:pt x="13978" y="8481"/>
                    <a:pt x="14415" y="8542"/>
                    <a:pt x="14854" y="8542"/>
                  </a:cubicBezTo>
                  <a:cubicBezTo>
                    <a:pt x="14963" y="8542"/>
                    <a:pt x="15073" y="8538"/>
                    <a:pt x="15182" y="8531"/>
                  </a:cubicBezTo>
                  <a:lnTo>
                    <a:pt x="15182" y="8531"/>
                  </a:lnTo>
                  <a:cubicBezTo>
                    <a:pt x="14571" y="11778"/>
                    <a:pt x="13001" y="14918"/>
                    <a:pt x="11802" y="17979"/>
                  </a:cubicBezTo>
                  <a:cubicBezTo>
                    <a:pt x="11210" y="19488"/>
                    <a:pt x="10615" y="20996"/>
                    <a:pt x="10030" y="22508"/>
                  </a:cubicBezTo>
                  <a:cubicBezTo>
                    <a:pt x="9417" y="24090"/>
                    <a:pt x="8957" y="25910"/>
                    <a:pt x="7893" y="27262"/>
                  </a:cubicBezTo>
                  <a:cubicBezTo>
                    <a:pt x="7863" y="27250"/>
                    <a:pt x="7832" y="27244"/>
                    <a:pt x="7801" y="27244"/>
                  </a:cubicBezTo>
                  <a:cubicBezTo>
                    <a:pt x="7744" y="27244"/>
                    <a:pt x="7687" y="27264"/>
                    <a:pt x="7640" y="27300"/>
                  </a:cubicBezTo>
                  <a:cubicBezTo>
                    <a:pt x="6817" y="27949"/>
                    <a:pt x="5842" y="28267"/>
                    <a:pt x="4897" y="28267"/>
                  </a:cubicBezTo>
                  <a:cubicBezTo>
                    <a:pt x="3221" y="28267"/>
                    <a:pt x="1637" y="27266"/>
                    <a:pt x="1157" y="25326"/>
                  </a:cubicBezTo>
                  <a:cubicBezTo>
                    <a:pt x="563" y="22925"/>
                    <a:pt x="2064" y="20134"/>
                    <a:pt x="2874" y="17962"/>
                  </a:cubicBezTo>
                  <a:cubicBezTo>
                    <a:pt x="4456" y="13726"/>
                    <a:pt x="6355" y="9471"/>
                    <a:pt x="7556" y="5106"/>
                  </a:cubicBezTo>
                  <a:cubicBezTo>
                    <a:pt x="7767" y="5445"/>
                    <a:pt x="8032" y="5748"/>
                    <a:pt x="8342" y="6004"/>
                  </a:cubicBezTo>
                  <a:cubicBezTo>
                    <a:pt x="8381" y="6036"/>
                    <a:pt x="8427" y="6050"/>
                    <a:pt x="8473" y="6050"/>
                  </a:cubicBezTo>
                  <a:cubicBezTo>
                    <a:pt x="8631" y="6050"/>
                    <a:pt x="8787" y="5884"/>
                    <a:pt x="8665" y="5731"/>
                  </a:cubicBezTo>
                  <a:cubicBezTo>
                    <a:pt x="7761" y="4608"/>
                    <a:pt x="7199" y="2841"/>
                    <a:pt x="8268" y="1602"/>
                  </a:cubicBezTo>
                  <a:cubicBezTo>
                    <a:pt x="8807" y="978"/>
                    <a:pt x="9559" y="766"/>
                    <a:pt x="10334" y="766"/>
                  </a:cubicBezTo>
                  <a:close/>
                  <a:moveTo>
                    <a:pt x="10402" y="0"/>
                  </a:moveTo>
                  <a:cubicBezTo>
                    <a:pt x="10151" y="0"/>
                    <a:pt x="9900" y="21"/>
                    <a:pt x="9653" y="66"/>
                  </a:cubicBezTo>
                  <a:cubicBezTo>
                    <a:pt x="7317" y="492"/>
                    <a:pt x="6502" y="2813"/>
                    <a:pt x="7317" y="4656"/>
                  </a:cubicBezTo>
                  <a:cubicBezTo>
                    <a:pt x="7302" y="4671"/>
                    <a:pt x="7288" y="4688"/>
                    <a:pt x="7279" y="4706"/>
                  </a:cubicBezTo>
                  <a:cubicBezTo>
                    <a:pt x="5717" y="7878"/>
                    <a:pt x="4634" y="11337"/>
                    <a:pt x="3376" y="14639"/>
                  </a:cubicBezTo>
                  <a:cubicBezTo>
                    <a:pt x="2307" y="17446"/>
                    <a:pt x="702" y="20479"/>
                    <a:pt x="359" y="23496"/>
                  </a:cubicBezTo>
                  <a:cubicBezTo>
                    <a:pt x="1" y="26640"/>
                    <a:pt x="2315" y="29019"/>
                    <a:pt x="4930" y="29019"/>
                  </a:cubicBezTo>
                  <a:cubicBezTo>
                    <a:pt x="5972" y="29019"/>
                    <a:pt x="7062" y="28641"/>
                    <a:pt x="8049" y="27784"/>
                  </a:cubicBezTo>
                  <a:cubicBezTo>
                    <a:pt x="8091" y="27748"/>
                    <a:pt x="8120" y="27696"/>
                    <a:pt x="8129" y="27639"/>
                  </a:cubicBezTo>
                  <a:cubicBezTo>
                    <a:pt x="9117" y="26827"/>
                    <a:pt x="9529" y="25652"/>
                    <a:pt x="10019" y="24447"/>
                  </a:cubicBezTo>
                  <a:cubicBezTo>
                    <a:pt x="10805" y="22517"/>
                    <a:pt x="11567" y="20580"/>
                    <a:pt x="12336" y="18642"/>
                  </a:cubicBezTo>
                  <a:cubicBezTo>
                    <a:pt x="13623" y="15398"/>
                    <a:pt x="15563" y="11903"/>
                    <a:pt x="15961" y="8398"/>
                  </a:cubicBezTo>
                  <a:cubicBezTo>
                    <a:pt x="16608" y="8220"/>
                    <a:pt x="17204" y="7877"/>
                    <a:pt x="17658" y="7335"/>
                  </a:cubicBezTo>
                  <a:cubicBezTo>
                    <a:pt x="18349" y="6512"/>
                    <a:pt x="18556" y="5397"/>
                    <a:pt x="18190" y="4435"/>
                  </a:cubicBezTo>
                  <a:cubicBezTo>
                    <a:pt x="18187" y="4391"/>
                    <a:pt x="18175" y="4348"/>
                    <a:pt x="18155" y="4310"/>
                  </a:cubicBezTo>
                  <a:cubicBezTo>
                    <a:pt x="17357" y="2706"/>
                    <a:pt x="15926" y="1795"/>
                    <a:pt x="14323" y="1101"/>
                  </a:cubicBezTo>
                  <a:cubicBezTo>
                    <a:pt x="13129" y="585"/>
                    <a:pt x="11748" y="0"/>
                    <a:pt x="104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2040749" y="2214401"/>
              <a:ext cx="274932" cy="375269"/>
            </a:xfrm>
            <a:custGeom>
              <a:avLst/>
              <a:gdLst/>
              <a:ahLst/>
              <a:cxnLst/>
              <a:rect l="l" t="t" r="r" b="b"/>
              <a:pathLst>
                <a:path w="8308" h="11340" extrusionOk="0">
                  <a:moveTo>
                    <a:pt x="2929" y="545"/>
                  </a:moveTo>
                  <a:cubicBezTo>
                    <a:pt x="3422" y="1283"/>
                    <a:pt x="3465" y="2425"/>
                    <a:pt x="4515" y="2609"/>
                  </a:cubicBezTo>
                  <a:cubicBezTo>
                    <a:pt x="4575" y="2620"/>
                    <a:pt x="4637" y="2625"/>
                    <a:pt x="4700" y="2625"/>
                  </a:cubicBezTo>
                  <a:cubicBezTo>
                    <a:pt x="5372" y="2625"/>
                    <a:pt x="6187" y="2073"/>
                    <a:pt x="6861" y="2073"/>
                  </a:cubicBezTo>
                  <a:cubicBezTo>
                    <a:pt x="7084" y="2073"/>
                    <a:pt x="7293" y="2134"/>
                    <a:pt x="7474" y="2297"/>
                  </a:cubicBezTo>
                  <a:cubicBezTo>
                    <a:pt x="6984" y="3715"/>
                    <a:pt x="6497" y="5135"/>
                    <a:pt x="6010" y="6555"/>
                  </a:cubicBezTo>
                  <a:cubicBezTo>
                    <a:pt x="5496" y="8060"/>
                    <a:pt x="5035" y="10028"/>
                    <a:pt x="3382" y="10543"/>
                  </a:cubicBezTo>
                  <a:cubicBezTo>
                    <a:pt x="3338" y="10494"/>
                    <a:pt x="3276" y="10468"/>
                    <a:pt x="3213" y="10468"/>
                  </a:cubicBezTo>
                  <a:cubicBezTo>
                    <a:pt x="3179" y="10468"/>
                    <a:pt x="3145" y="10475"/>
                    <a:pt x="3114" y="10491"/>
                  </a:cubicBezTo>
                  <a:cubicBezTo>
                    <a:pt x="2727" y="10663"/>
                    <a:pt x="2404" y="10738"/>
                    <a:pt x="2135" y="10738"/>
                  </a:cubicBezTo>
                  <a:cubicBezTo>
                    <a:pt x="374" y="10738"/>
                    <a:pt x="919" y="7496"/>
                    <a:pt x="1069" y="6694"/>
                  </a:cubicBezTo>
                  <a:cubicBezTo>
                    <a:pt x="1183" y="6089"/>
                    <a:pt x="1330" y="5489"/>
                    <a:pt x="1486" y="4894"/>
                  </a:cubicBezTo>
                  <a:cubicBezTo>
                    <a:pt x="1876" y="3413"/>
                    <a:pt x="2405" y="1981"/>
                    <a:pt x="2929" y="545"/>
                  </a:cubicBezTo>
                  <a:close/>
                  <a:moveTo>
                    <a:pt x="2829" y="1"/>
                  </a:moveTo>
                  <a:cubicBezTo>
                    <a:pt x="2768" y="1"/>
                    <a:pt x="2706" y="32"/>
                    <a:pt x="2662" y="108"/>
                  </a:cubicBezTo>
                  <a:cubicBezTo>
                    <a:pt x="1275" y="2525"/>
                    <a:pt x="0" y="5852"/>
                    <a:pt x="111" y="8677"/>
                  </a:cubicBezTo>
                  <a:cubicBezTo>
                    <a:pt x="161" y="9993"/>
                    <a:pt x="1071" y="11339"/>
                    <a:pt x="2284" y="11339"/>
                  </a:cubicBezTo>
                  <a:cubicBezTo>
                    <a:pt x="2565" y="11339"/>
                    <a:pt x="2862" y="11267"/>
                    <a:pt x="3169" y="11105"/>
                  </a:cubicBezTo>
                  <a:cubicBezTo>
                    <a:pt x="4344" y="11077"/>
                    <a:pt x="5208" y="10313"/>
                    <a:pt x="5784" y="9223"/>
                  </a:cubicBezTo>
                  <a:cubicBezTo>
                    <a:pt x="6891" y="7120"/>
                    <a:pt x="7459" y="4590"/>
                    <a:pt x="8228" y="2349"/>
                  </a:cubicBezTo>
                  <a:cubicBezTo>
                    <a:pt x="8308" y="2116"/>
                    <a:pt x="8151" y="1964"/>
                    <a:pt x="7961" y="1932"/>
                  </a:cubicBezTo>
                  <a:cubicBezTo>
                    <a:pt x="7666" y="1600"/>
                    <a:pt x="7304" y="1477"/>
                    <a:pt x="6918" y="1477"/>
                  </a:cubicBezTo>
                  <a:cubicBezTo>
                    <a:pt x="6616" y="1477"/>
                    <a:pt x="6300" y="1552"/>
                    <a:pt x="5989" y="1661"/>
                  </a:cubicBezTo>
                  <a:cubicBezTo>
                    <a:pt x="5571" y="1808"/>
                    <a:pt x="5155" y="2040"/>
                    <a:pt x="4752" y="2040"/>
                  </a:cubicBezTo>
                  <a:cubicBezTo>
                    <a:pt x="4505" y="2040"/>
                    <a:pt x="4264" y="1952"/>
                    <a:pt x="4031" y="1704"/>
                  </a:cubicBezTo>
                  <a:cubicBezTo>
                    <a:pt x="3642" y="1291"/>
                    <a:pt x="3576" y="684"/>
                    <a:pt x="3149" y="278"/>
                  </a:cubicBezTo>
                  <a:cubicBezTo>
                    <a:pt x="3121" y="251"/>
                    <a:pt x="3083" y="236"/>
                    <a:pt x="3044" y="236"/>
                  </a:cubicBezTo>
                  <a:cubicBezTo>
                    <a:pt x="3039" y="236"/>
                    <a:pt x="3033" y="236"/>
                    <a:pt x="3028" y="237"/>
                  </a:cubicBezTo>
                  <a:cubicBezTo>
                    <a:pt x="3044" y="104"/>
                    <a:pt x="2939" y="1"/>
                    <a:pt x="28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2175965" y="2156390"/>
              <a:ext cx="75252" cy="67840"/>
            </a:xfrm>
            <a:custGeom>
              <a:avLst/>
              <a:gdLst/>
              <a:ahLst/>
              <a:cxnLst/>
              <a:rect l="l" t="t" r="r" b="b"/>
              <a:pathLst>
                <a:path w="2274" h="2050" extrusionOk="0">
                  <a:moveTo>
                    <a:pt x="1286" y="474"/>
                  </a:moveTo>
                  <a:cubicBezTo>
                    <a:pt x="1302" y="474"/>
                    <a:pt x="1317" y="474"/>
                    <a:pt x="1333" y="475"/>
                  </a:cubicBezTo>
                  <a:cubicBezTo>
                    <a:pt x="1345" y="500"/>
                    <a:pt x="1362" y="521"/>
                    <a:pt x="1382" y="541"/>
                  </a:cubicBezTo>
                  <a:cubicBezTo>
                    <a:pt x="1619" y="768"/>
                    <a:pt x="1730" y="1175"/>
                    <a:pt x="1443" y="1429"/>
                  </a:cubicBezTo>
                  <a:cubicBezTo>
                    <a:pt x="1369" y="1495"/>
                    <a:pt x="1284" y="1522"/>
                    <a:pt x="1197" y="1522"/>
                  </a:cubicBezTo>
                  <a:cubicBezTo>
                    <a:pt x="1030" y="1522"/>
                    <a:pt x="859" y="1420"/>
                    <a:pt x="754" y="1290"/>
                  </a:cubicBezTo>
                  <a:lnTo>
                    <a:pt x="754" y="1288"/>
                  </a:lnTo>
                  <a:cubicBezTo>
                    <a:pt x="386" y="831"/>
                    <a:pt x="837" y="474"/>
                    <a:pt x="1286" y="474"/>
                  </a:cubicBezTo>
                  <a:close/>
                  <a:moveTo>
                    <a:pt x="1147" y="1"/>
                  </a:moveTo>
                  <a:cubicBezTo>
                    <a:pt x="915" y="1"/>
                    <a:pt x="679" y="73"/>
                    <a:pt x="495" y="209"/>
                  </a:cubicBezTo>
                  <a:cubicBezTo>
                    <a:pt x="4" y="572"/>
                    <a:pt x="1" y="1235"/>
                    <a:pt x="391" y="1673"/>
                  </a:cubicBezTo>
                  <a:cubicBezTo>
                    <a:pt x="604" y="1912"/>
                    <a:pt x="908" y="2050"/>
                    <a:pt x="1207" y="2050"/>
                  </a:cubicBezTo>
                  <a:cubicBezTo>
                    <a:pt x="1456" y="2050"/>
                    <a:pt x="1701" y="1954"/>
                    <a:pt x="1887" y="1742"/>
                  </a:cubicBezTo>
                  <a:cubicBezTo>
                    <a:pt x="2273" y="1301"/>
                    <a:pt x="2270" y="394"/>
                    <a:pt x="1664" y="134"/>
                  </a:cubicBezTo>
                  <a:cubicBezTo>
                    <a:pt x="1661" y="134"/>
                    <a:pt x="1658" y="134"/>
                    <a:pt x="1655" y="132"/>
                  </a:cubicBezTo>
                  <a:cubicBezTo>
                    <a:pt x="1504" y="43"/>
                    <a:pt x="1327" y="1"/>
                    <a:pt x="11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2269285" y="2051322"/>
              <a:ext cx="103977" cy="101064"/>
            </a:xfrm>
            <a:custGeom>
              <a:avLst/>
              <a:gdLst/>
              <a:ahLst/>
              <a:cxnLst/>
              <a:rect l="l" t="t" r="r" b="b"/>
              <a:pathLst>
                <a:path w="3142" h="3054" extrusionOk="0">
                  <a:moveTo>
                    <a:pt x="1603" y="483"/>
                  </a:moveTo>
                  <a:cubicBezTo>
                    <a:pt x="1606" y="483"/>
                    <a:pt x="1610" y="483"/>
                    <a:pt x="1613" y="483"/>
                  </a:cubicBezTo>
                  <a:cubicBezTo>
                    <a:pt x="1644" y="512"/>
                    <a:pt x="1682" y="532"/>
                    <a:pt x="1723" y="539"/>
                  </a:cubicBezTo>
                  <a:cubicBezTo>
                    <a:pt x="1892" y="573"/>
                    <a:pt x="2046" y="659"/>
                    <a:pt x="2163" y="784"/>
                  </a:cubicBezTo>
                  <a:cubicBezTo>
                    <a:pt x="2184" y="817"/>
                    <a:pt x="2204" y="849"/>
                    <a:pt x="2221" y="883"/>
                  </a:cubicBezTo>
                  <a:cubicBezTo>
                    <a:pt x="2233" y="910"/>
                    <a:pt x="2255" y="932"/>
                    <a:pt x="2281" y="945"/>
                  </a:cubicBezTo>
                  <a:cubicBezTo>
                    <a:pt x="2612" y="1524"/>
                    <a:pt x="2317" y="2492"/>
                    <a:pt x="1627" y="2492"/>
                  </a:cubicBezTo>
                  <a:cubicBezTo>
                    <a:pt x="1548" y="2492"/>
                    <a:pt x="1464" y="2480"/>
                    <a:pt x="1376" y="2452"/>
                  </a:cubicBezTo>
                  <a:cubicBezTo>
                    <a:pt x="836" y="2285"/>
                    <a:pt x="696" y="1520"/>
                    <a:pt x="849" y="1045"/>
                  </a:cubicBezTo>
                  <a:cubicBezTo>
                    <a:pt x="962" y="695"/>
                    <a:pt x="1286" y="483"/>
                    <a:pt x="1603" y="483"/>
                  </a:cubicBezTo>
                  <a:close/>
                  <a:moveTo>
                    <a:pt x="1513" y="1"/>
                  </a:moveTo>
                  <a:cubicBezTo>
                    <a:pt x="1163" y="1"/>
                    <a:pt x="802" y="146"/>
                    <a:pt x="570" y="426"/>
                  </a:cubicBezTo>
                  <a:cubicBezTo>
                    <a:pt x="0" y="1114"/>
                    <a:pt x="158" y="2432"/>
                    <a:pt x="957" y="2889"/>
                  </a:cubicBezTo>
                  <a:cubicBezTo>
                    <a:pt x="1157" y="3003"/>
                    <a:pt x="1367" y="3054"/>
                    <a:pt x="1573" y="3054"/>
                  </a:cubicBezTo>
                  <a:cubicBezTo>
                    <a:pt x="2205" y="3054"/>
                    <a:pt x="2798" y="2571"/>
                    <a:pt x="2953" y="1927"/>
                  </a:cubicBezTo>
                  <a:cubicBezTo>
                    <a:pt x="3141" y="1146"/>
                    <a:pt x="2716" y="46"/>
                    <a:pt x="1803" y="36"/>
                  </a:cubicBezTo>
                  <a:cubicBezTo>
                    <a:pt x="1709" y="12"/>
                    <a:pt x="1612" y="1"/>
                    <a:pt x="15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2330209" y="1578331"/>
              <a:ext cx="118570" cy="102487"/>
            </a:xfrm>
            <a:custGeom>
              <a:avLst/>
              <a:gdLst/>
              <a:ahLst/>
              <a:cxnLst/>
              <a:rect l="l" t="t" r="r" b="b"/>
              <a:pathLst>
                <a:path w="3583" h="3097" extrusionOk="0">
                  <a:moveTo>
                    <a:pt x="1633" y="439"/>
                  </a:moveTo>
                  <a:cubicBezTo>
                    <a:pt x="1738" y="439"/>
                    <a:pt x="1843" y="460"/>
                    <a:pt x="1942" y="506"/>
                  </a:cubicBezTo>
                  <a:cubicBezTo>
                    <a:pt x="2307" y="857"/>
                    <a:pt x="2719" y="1233"/>
                    <a:pt x="2745" y="1774"/>
                  </a:cubicBezTo>
                  <a:cubicBezTo>
                    <a:pt x="2769" y="2290"/>
                    <a:pt x="2324" y="2576"/>
                    <a:pt x="1874" y="2576"/>
                  </a:cubicBezTo>
                  <a:cubicBezTo>
                    <a:pt x="1723" y="2576"/>
                    <a:pt x="1572" y="2544"/>
                    <a:pt x="1437" y="2477"/>
                  </a:cubicBezTo>
                  <a:cubicBezTo>
                    <a:pt x="962" y="2243"/>
                    <a:pt x="683" y="1704"/>
                    <a:pt x="766" y="1183"/>
                  </a:cubicBezTo>
                  <a:cubicBezTo>
                    <a:pt x="837" y="741"/>
                    <a:pt x="1236" y="439"/>
                    <a:pt x="1633" y="439"/>
                  </a:cubicBezTo>
                  <a:close/>
                  <a:moveTo>
                    <a:pt x="1962" y="1"/>
                  </a:moveTo>
                  <a:cubicBezTo>
                    <a:pt x="1895" y="1"/>
                    <a:pt x="1830" y="32"/>
                    <a:pt x="1788" y="88"/>
                  </a:cubicBezTo>
                  <a:cubicBezTo>
                    <a:pt x="1694" y="65"/>
                    <a:pt x="1597" y="54"/>
                    <a:pt x="1500" y="54"/>
                  </a:cubicBezTo>
                  <a:cubicBezTo>
                    <a:pt x="1146" y="54"/>
                    <a:pt x="789" y="203"/>
                    <a:pt x="555" y="501"/>
                  </a:cubicBezTo>
                  <a:cubicBezTo>
                    <a:pt x="0" y="1206"/>
                    <a:pt x="271" y="2273"/>
                    <a:pt x="959" y="2779"/>
                  </a:cubicBezTo>
                  <a:cubicBezTo>
                    <a:pt x="1242" y="2987"/>
                    <a:pt x="1586" y="3097"/>
                    <a:pt x="1923" y="3097"/>
                  </a:cubicBezTo>
                  <a:cubicBezTo>
                    <a:pt x="2399" y="3097"/>
                    <a:pt x="2861" y="2878"/>
                    <a:pt x="3117" y="2411"/>
                  </a:cubicBezTo>
                  <a:cubicBezTo>
                    <a:pt x="3583" y="1564"/>
                    <a:pt x="2867" y="370"/>
                    <a:pt x="2056" y="22"/>
                  </a:cubicBezTo>
                  <a:cubicBezTo>
                    <a:pt x="2026" y="8"/>
                    <a:pt x="1994" y="1"/>
                    <a:pt x="19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2512912" y="1511252"/>
              <a:ext cx="137896" cy="132072"/>
            </a:xfrm>
            <a:custGeom>
              <a:avLst/>
              <a:gdLst/>
              <a:ahLst/>
              <a:cxnLst/>
              <a:rect l="l" t="t" r="r" b="b"/>
              <a:pathLst>
                <a:path w="4167" h="3991" extrusionOk="0">
                  <a:moveTo>
                    <a:pt x="1945" y="518"/>
                  </a:moveTo>
                  <a:cubicBezTo>
                    <a:pt x="2313" y="518"/>
                    <a:pt x="2682" y="701"/>
                    <a:pt x="2996" y="948"/>
                  </a:cubicBezTo>
                  <a:cubicBezTo>
                    <a:pt x="2938" y="1032"/>
                    <a:pt x="2920" y="1142"/>
                    <a:pt x="2983" y="1240"/>
                  </a:cubicBezTo>
                  <a:cubicBezTo>
                    <a:pt x="3316" y="1750"/>
                    <a:pt x="3707" y="2510"/>
                    <a:pt x="3202" y="3055"/>
                  </a:cubicBezTo>
                  <a:cubicBezTo>
                    <a:pt x="2982" y="3291"/>
                    <a:pt x="2704" y="3393"/>
                    <a:pt x="2420" y="3393"/>
                  </a:cubicBezTo>
                  <a:cubicBezTo>
                    <a:pt x="1984" y="3393"/>
                    <a:pt x="1537" y="3153"/>
                    <a:pt x="1276" y="2792"/>
                  </a:cubicBezTo>
                  <a:cubicBezTo>
                    <a:pt x="877" y="2239"/>
                    <a:pt x="653" y="1271"/>
                    <a:pt x="1243" y="781"/>
                  </a:cubicBezTo>
                  <a:cubicBezTo>
                    <a:pt x="1466" y="595"/>
                    <a:pt x="1705" y="518"/>
                    <a:pt x="1945" y="518"/>
                  </a:cubicBezTo>
                  <a:close/>
                  <a:moveTo>
                    <a:pt x="1891" y="0"/>
                  </a:moveTo>
                  <a:cubicBezTo>
                    <a:pt x="1617" y="0"/>
                    <a:pt x="1335" y="70"/>
                    <a:pt x="1059" y="229"/>
                  </a:cubicBezTo>
                  <a:cubicBezTo>
                    <a:pt x="1" y="839"/>
                    <a:pt x="195" y="2340"/>
                    <a:pt x="838" y="3184"/>
                  </a:cubicBezTo>
                  <a:cubicBezTo>
                    <a:pt x="1220" y="3686"/>
                    <a:pt x="1822" y="3990"/>
                    <a:pt x="2423" y="3990"/>
                  </a:cubicBezTo>
                  <a:cubicBezTo>
                    <a:pt x="2802" y="3990"/>
                    <a:pt x="3181" y="3869"/>
                    <a:pt x="3503" y="3600"/>
                  </a:cubicBezTo>
                  <a:cubicBezTo>
                    <a:pt x="4166" y="3048"/>
                    <a:pt x="4122" y="2201"/>
                    <a:pt x="3785" y="1496"/>
                  </a:cubicBezTo>
                  <a:cubicBezTo>
                    <a:pt x="3842" y="1447"/>
                    <a:pt x="3869" y="1366"/>
                    <a:pt x="3817" y="1276"/>
                  </a:cubicBezTo>
                  <a:cubicBezTo>
                    <a:pt x="3409" y="575"/>
                    <a:pt x="2678" y="0"/>
                    <a:pt x="18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734290" y="251983"/>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3168309" y="47459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9" name="Google Shape;369;p23"/>
          <p:cNvGrpSpPr/>
          <p:nvPr/>
        </p:nvGrpSpPr>
        <p:grpSpPr>
          <a:xfrm>
            <a:off x="4554058" y="287028"/>
            <a:ext cx="820760" cy="899951"/>
            <a:chOff x="4554058" y="287028"/>
            <a:chExt cx="820760" cy="899951"/>
          </a:xfrm>
        </p:grpSpPr>
        <p:grpSp>
          <p:nvGrpSpPr>
            <p:cNvPr id="370" name="Google Shape;370;p23"/>
            <p:cNvGrpSpPr/>
            <p:nvPr/>
          </p:nvGrpSpPr>
          <p:grpSpPr>
            <a:xfrm>
              <a:off x="4554058" y="287028"/>
              <a:ext cx="820760" cy="807258"/>
              <a:chOff x="4554058" y="287028"/>
              <a:chExt cx="820760" cy="807258"/>
            </a:xfrm>
          </p:grpSpPr>
          <p:sp>
            <p:nvSpPr>
              <p:cNvPr id="371" name="Google Shape;371;p23"/>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3"/>
            <p:cNvGrpSpPr/>
            <p:nvPr/>
          </p:nvGrpSpPr>
          <p:grpSpPr>
            <a:xfrm>
              <a:off x="5063947" y="1041305"/>
              <a:ext cx="89912" cy="145673"/>
              <a:chOff x="5063947" y="1041305"/>
              <a:chExt cx="89912" cy="145673"/>
            </a:xfrm>
          </p:grpSpPr>
          <p:sp>
            <p:nvSpPr>
              <p:cNvPr id="374" name="Google Shape;374;p23"/>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6" name="Google Shape;376;p23"/>
          <p:cNvGrpSpPr/>
          <p:nvPr/>
        </p:nvGrpSpPr>
        <p:grpSpPr>
          <a:xfrm>
            <a:off x="7100592" y="-366483"/>
            <a:ext cx="638917" cy="1022558"/>
            <a:chOff x="7100592" y="-366483"/>
            <a:chExt cx="638917" cy="1022558"/>
          </a:xfrm>
        </p:grpSpPr>
        <p:sp>
          <p:nvSpPr>
            <p:cNvPr id="377" name="Google Shape;377;p23"/>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23"/>
          <p:cNvGrpSpPr/>
          <p:nvPr/>
        </p:nvGrpSpPr>
        <p:grpSpPr>
          <a:xfrm>
            <a:off x="3894690" y="-306155"/>
            <a:ext cx="432221" cy="578920"/>
            <a:chOff x="3894690" y="-306155"/>
            <a:chExt cx="432221" cy="578920"/>
          </a:xfrm>
        </p:grpSpPr>
        <p:sp>
          <p:nvSpPr>
            <p:cNvPr id="385" name="Google Shape;385;p23"/>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23"/>
            <p:cNvGrpSpPr/>
            <p:nvPr/>
          </p:nvGrpSpPr>
          <p:grpSpPr>
            <a:xfrm>
              <a:off x="3894690" y="-306155"/>
              <a:ext cx="98086" cy="107551"/>
              <a:chOff x="3894690" y="-306155"/>
              <a:chExt cx="98086" cy="107551"/>
            </a:xfrm>
          </p:grpSpPr>
          <p:sp>
            <p:nvSpPr>
              <p:cNvPr id="387" name="Google Shape;387;p23"/>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9" name="Google Shape;389;p23"/>
          <p:cNvGrpSpPr/>
          <p:nvPr/>
        </p:nvGrpSpPr>
        <p:grpSpPr>
          <a:xfrm>
            <a:off x="2775700" y="-243577"/>
            <a:ext cx="641763" cy="660328"/>
            <a:chOff x="2775700" y="-243577"/>
            <a:chExt cx="641763" cy="660328"/>
          </a:xfrm>
        </p:grpSpPr>
        <p:grpSp>
          <p:nvGrpSpPr>
            <p:cNvPr id="390" name="Google Shape;390;p23"/>
            <p:cNvGrpSpPr/>
            <p:nvPr/>
          </p:nvGrpSpPr>
          <p:grpSpPr>
            <a:xfrm>
              <a:off x="2880967" y="-159588"/>
              <a:ext cx="536496" cy="576339"/>
              <a:chOff x="2880967" y="-159588"/>
              <a:chExt cx="536496" cy="576339"/>
            </a:xfrm>
          </p:grpSpPr>
          <p:sp>
            <p:nvSpPr>
              <p:cNvPr id="391" name="Google Shape;391;p23"/>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23"/>
            <p:cNvGrpSpPr/>
            <p:nvPr/>
          </p:nvGrpSpPr>
          <p:grpSpPr>
            <a:xfrm>
              <a:off x="2775700" y="-243577"/>
              <a:ext cx="100965" cy="123965"/>
              <a:chOff x="2775700" y="-243577"/>
              <a:chExt cx="100965" cy="123965"/>
            </a:xfrm>
          </p:grpSpPr>
          <p:sp>
            <p:nvSpPr>
              <p:cNvPr id="394" name="Google Shape;394;p23"/>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6" name="Google Shape;396;p23"/>
          <p:cNvGrpSpPr/>
          <p:nvPr/>
        </p:nvGrpSpPr>
        <p:grpSpPr>
          <a:xfrm>
            <a:off x="1588573" y="-296128"/>
            <a:ext cx="730914" cy="557013"/>
            <a:chOff x="1588573" y="-296128"/>
            <a:chExt cx="730914" cy="557013"/>
          </a:xfrm>
        </p:grpSpPr>
        <p:sp>
          <p:nvSpPr>
            <p:cNvPr id="397" name="Google Shape;397;p23"/>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23"/>
            <p:cNvGrpSpPr/>
            <p:nvPr/>
          </p:nvGrpSpPr>
          <p:grpSpPr>
            <a:xfrm>
              <a:off x="2028140" y="-296128"/>
              <a:ext cx="162319" cy="81341"/>
              <a:chOff x="2028140" y="-296128"/>
              <a:chExt cx="162319" cy="81341"/>
            </a:xfrm>
          </p:grpSpPr>
          <p:sp>
            <p:nvSpPr>
              <p:cNvPr id="399" name="Google Shape;399;p23"/>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23"/>
          <p:cNvGrpSpPr/>
          <p:nvPr/>
        </p:nvGrpSpPr>
        <p:grpSpPr>
          <a:xfrm>
            <a:off x="1739309" y="566891"/>
            <a:ext cx="853058" cy="594507"/>
            <a:chOff x="1739309" y="566891"/>
            <a:chExt cx="853058" cy="594507"/>
          </a:xfrm>
        </p:grpSpPr>
        <p:grpSp>
          <p:nvGrpSpPr>
            <p:cNvPr id="402" name="Google Shape;402;p23"/>
            <p:cNvGrpSpPr/>
            <p:nvPr/>
          </p:nvGrpSpPr>
          <p:grpSpPr>
            <a:xfrm>
              <a:off x="1753572" y="566891"/>
              <a:ext cx="838796" cy="594507"/>
              <a:chOff x="1753572" y="566891"/>
              <a:chExt cx="838796" cy="594507"/>
            </a:xfrm>
          </p:grpSpPr>
          <p:sp>
            <p:nvSpPr>
              <p:cNvPr id="403" name="Google Shape;403;p23"/>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3"/>
            <p:cNvGrpSpPr/>
            <p:nvPr/>
          </p:nvGrpSpPr>
          <p:grpSpPr>
            <a:xfrm>
              <a:off x="1739309" y="617821"/>
              <a:ext cx="85081" cy="113673"/>
              <a:chOff x="1739309" y="617821"/>
              <a:chExt cx="85081" cy="113673"/>
            </a:xfrm>
          </p:grpSpPr>
          <p:sp>
            <p:nvSpPr>
              <p:cNvPr id="406" name="Google Shape;406;p23"/>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23"/>
          <p:cNvGrpSpPr/>
          <p:nvPr/>
        </p:nvGrpSpPr>
        <p:grpSpPr>
          <a:xfrm>
            <a:off x="291413" y="-295003"/>
            <a:ext cx="420937" cy="645006"/>
            <a:chOff x="291413" y="-295003"/>
            <a:chExt cx="420937" cy="645006"/>
          </a:xfrm>
        </p:grpSpPr>
        <p:sp>
          <p:nvSpPr>
            <p:cNvPr id="409" name="Google Shape;409;p23"/>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3"/>
            <p:cNvGrpSpPr/>
            <p:nvPr/>
          </p:nvGrpSpPr>
          <p:grpSpPr>
            <a:xfrm>
              <a:off x="317622" y="261977"/>
              <a:ext cx="171618" cy="88026"/>
              <a:chOff x="317622" y="261977"/>
              <a:chExt cx="171618" cy="88026"/>
            </a:xfrm>
          </p:grpSpPr>
          <p:sp>
            <p:nvSpPr>
              <p:cNvPr id="411" name="Google Shape;411;p23"/>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3" name="Google Shape;413;p23"/>
          <p:cNvGrpSpPr/>
          <p:nvPr/>
        </p:nvGrpSpPr>
        <p:grpSpPr>
          <a:xfrm>
            <a:off x="1214230" y="1280862"/>
            <a:ext cx="693917" cy="709106"/>
            <a:chOff x="1214230" y="1280862"/>
            <a:chExt cx="693917" cy="709106"/>
          </a:xfrm>
        </p:grpSpPr>
        <p:sp>
          <p:nvSpPr>
            <p:cNvPr id="414" name="Google Shape;414;p23"/>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23"/>
          <p:cNvGrpSpPr/>
          <p:nvPr/>
        </p:nvGrpSpPr>
        <p:grpSpPr>
          <a:xfrm>
            <a:off x="-182869" y="835238"/>
            <a:ext cx="1277205" cy="1131333"/>
            <a:chOff x="-182869" y="835238"/>
            <a:chExt cx="1277205" cy="1131333"/>
          </a:xfrm>
        </p:grpSpPr>
        <p:sp>
          <p:nvSpPr>
            <p:cNvPr id="418" name="Google Shape;418;p23"/>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23"/>
            <p:cNvGrpSpPr/>
            <p:nvPr/>
          </p:nvGrpSpPr>
          <p:grpSpPr>
            <a:xfrm>
              <a:off x="454360" y="835238"/>
              <a:ext cx="112382" cy="56555"/>
              <a:chOff x="454360" y="835238"/>
              <a:chExt cx="112382" cy="56555"/>
            </a:xfrm>
          </p:grpSpPr>
          <p:sp>
            <p:nvSpPr>
              <p:cNvPr id="420" name="Google Shape;420;p23"/>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3"/>
            <p:cNvGrpSpPr/>
            <p:nvPr/>
          </p:nvGrpSpPr>
          <p:grpSpPr>
            <a:xfrm>
              <a:off x="588484" y="1891352"/>
              <a:ext cx="127241" cy="75219"/>
              <a:chOff x="588484" y="1891352"/>
              <a:chExt cx="127241" cy="75219"/>
            </a:xfrm>
          </p:grpSpPr>
          <p:sp>
            <p:nvSpPr>
              <p:cNvPr id="423" name="Google Shape;423;p23"/>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5" name="Google Shape;425;p23"/>
          <p:cNvGrpSpPr/>
          <p:nvPr/>
        </p:nvGrpSpPr>
        <p:grpSpPr>
          <a:xfrm>
            <a:off x="1004821" y="2303619"/>
            <a:ext cx="413557" cy="605096"/>
            <a:chOff x="1004821" y="2303619"/>
            <a:chExt cx="413557" cy="605096"/>
          </a:xfrm>
        </p:grpSpPr>
        <p:grpSp>
          <p:nvGrpSpPr>
            <p:cNvPr id="426" name="Google Shape;426;p23"/>
            <p:cNvGrpSpPr/>
            <p:nvPr/>
          </p:nvGrpSpPr>
          <p:grpSpPr>
            <a:xfrm>
              <a:off x="1004821" y="2303619"/>
              <a:ext cx="344559" cy="605096"/>
              <a:chOff x="1004821" y="2303619"/>
              <a:chExt cx="344559" cy="605096"/>
            </a:xfrm>
          </p:grpSpPr>
          <p:sp>
            <p:nvSpPr>
              <p:cNvPr id="427" name="Google Shape;427;p23"/>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3"/>
            <p:cNvGrpSpPr/>
            <p:nvPr/>
          </p:nvGrpSpPr>
          <p:grpSpPr>
            <a:xfrm>
              <a:off x="1332668" y="2362060"/>
              <a:ext cx="85710" cy="97126"/>
              <a:chOff x="1332668" y="2362060"/>
              <a:chExt cx="85710" cy="97126"/>
            </a:xfrm>
          </p:grpSpPr>
          <p:sp>
            <p:nvSpPr>
              <p:cNvPr id="431" name="Google Shape;431;p23"/>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23"/>
          <p:cNvGrpSpPr/>
          <p:nvPr/>
        </p:nvGrpSpPr>
        <p:grpSpPr>
          <a:xfrm>
            <a:off x="2647665" y="2892963"/>
            <a:ext cx="62909" cy="137996"/>
            <a:chOff x="2647665" y="2892963"/>
            <a:chExt cx="62909" cy="137996"/>
          </a:xfrm>
        </p:grpSpPr>
        <p:sp>
          <p:nvSpPr>
            <p:cNvPr id="434" name="Google Shape;434;p23"/>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3"/>
          <p:cNvGrpSpPr/>
          <p:nvPr/>
        </p:nvGrpSpPr>
        <p:grpSpPr>
          <a:xfrm>
            <a:off x="2248437" y="2591126"/>
            <a:ext cx="134753" cy="99377"/>
            <a:chOff x="2248437" y="2591126"/>
            <a:chExt cx="134753" cy="99377"/>
          </a:xfrm>
        </p:grpSpPr>
        <p:sp>
          <p:nvSpPr>
            <p:cNvPr id="437" name="Google Shape;437;p23"/>
            <p:cNvSpPr/>
            <p:nvPr/>
          </p:nvSpPr>
          <p:spPr>
            <a:xfrm>
              <a:off x="2248437" y="2591126"/>
              <a:ext cx="85312" cy="99377"/>
            </a:xfrm>
            <a:custGeom>
              <a:avLst/>
              <a:gdLst/>
              <a:ahLst/>
              <a:cxnLst/>
              <a:rect l="l" t="t" r="r" b="b"/>
              <a:pathLst>
                <a:path w="2578" h="3003" extrusionOk="0">
                  <a:moveTo>
                    <a:pt x="2364" y="0"/>
                  </a:moveTo>
                  <a:cubicBezTo>
                    <a:pt x="2310" y="0"/>
                    <a:pt x="2256" y="25"/>
                    <a:pt x="2225" y="84"/>
                  </a:cubicBezTo>
                  <a:cubicBezTo>
                    <a:pt x="1664" y="1109"/>
                    <a:pt x="1111" y="1995"/>
                    <a:pt x="142" y="2689"/>
                  </a:cubicBezTo>
                  <a:cubicBezTo>
                    <a:pt x="0" y="2791"/>
                    <a:pt x="85" y="3003"/>
                    <a:pt x="220" y="3003"/>
                  </a:cubicBezTo>
                  <a:cubicBezTo>
                    <a:pt x="248" y="3003"/>
                    <a:pt x="277" y="2994"/>
                    <a:pt x="307" y="2974"/>
                  </a:cubicBezTo>
                  <a:cubicBezTo>
                    <a:pt x="1266" y="2323"/>
                    <a:pt x="2197" y="1352"/>
                    <a:pt x="2540" y="217"/>
                  </a:cubicBezTo>
                  <a:cubicBezTo>
                    <a:pt x="2577" y="94"/>
                    <a:pt x="2469" y="0"/>
                    <a:pt x="23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320380" y="2614622"/>
              <a:ext cx="62810" cy="58673"/>
            </a:xfrm>
            <a:custGeom>
              <a:avLst/>
              <a:gdLst/>
              <a:ahLst/>
              <a:cxnLst/>
              <a:rect l="l" t="t" r="r" b="b"/>
              <a:pathLst>
                <a:path w="1898" h="1773" extrusionOk="0">
                  <a:moveTo>
                    <a:pt x="1645" y="1"/>
                  </a:moveTo>
                  <a:cubicBezTo>
                    <a:pt x="1603" y="1"/>
                    <a:pt x="1557" y="16"/>
                    <a:pt x="1513" y="51"/>
                  </a:cubicBezTo>
                  <a:cubicBezTo>
                    <a:pt x="1251" y="261"/>
                    <a:pt x="1028" y="533"/>
                    <a:pt x="795" y="775"/>
                  </a:cubicBezTo>
                  <a:cubicBezTo>
                    <a:pt x="559" y="1020"/>
                    <a:pt x="320" y="1264"/>
                    <a:pt x="98" y="1521"/>
                  </a:cubicBezTo>
                  <a:cubicBezTo>
                    <a:pt x="1" y="1630"/>
                    <a:pt x="97" y="1773"/>
                    <a:pt x="210" y="1773"/>
                  </a:cubicBezTo>
                  <a:cubicBezTo>
                    <a:pt x="243" y="1773"/>
                    <a:pt x="278" y="1761"/>
                    <a:pt x="309" y="1733"/>
                  </a:cubicBezTo>
                  <a:cubicBezTo>
                    <a:pt x="567" y="1511"/>
                    <a:pt x="810" y="1272"/>
                    <a:pt x="1055" y="1036"/>
                  </a:cubicBezTo>
                  <a:cubicBezTo>
                    <a:pt x="1300" y="801"/>
                    <a:pt x="1570" y="581"/>
                    <a:pt x="1780" y="317"/>
                  </a:cubicBezTo>
                  <a:cubicBezTo>
                    <a:pt x="1898" y="171"/>
                    <a:pt x="1789" y="1"/>
                    <a:pt x="1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3"/>
          <p:cNvGrpSpPr/>
          <p:nvPr/>
        </p:nvGrpSpPr>
        <p:grpSpPr>
          <a:xfrm>
            <a:off x="319707" y="3143540"/>
            <a:ext cx="638983" cy="1054658"/>
            <a:chOff x="319707" y="3143540"/>
            <a:chExt cx="638983" cy="1054658"/>
          </a:xfrm>
        </p:grpSpPr>
        <p:sp>
          <p:nvSpPr>
            <p:cNvPr id="440" name="Google Shape;440;p23"/>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3"/>
          <p:cNvGrpSpPr/>
          <p:nvPr/>
        </p:nvGrpSpPr>
        <p:grpSpPr>
          <a:xfrm>
            <a:off x="1344284" y="3702273"/>
            <a:ext cx="388340" cy="497513"/>
            <a:chOff x="1344284" y="3702273"/>
            <a:chExt cx="388340" cy="497513"/>
          </a:xfrm>
        </p:grpSpPr>
        <p:sp>
          <p:nvSpPr>
            <p:cNvPr id="445" name="Google Shape;445;p23"/>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3"/>
          <p:cNvGrpSpPr/>
          <p:nvPr/>
        </p:nvGrpSpPr>
        <p:grpSpPr>
          <a:xfrm>
            <a:off x="4368" y="4500332"/>
            <a:ext cx="1550979" cy="1347924"/>
            <a:chOff x="4368" y="4500332"/>
            <a:chExt cx="1550979" cy="1347924"/>
          </a:xfrm>
        </p:grpSpPr>
        <p:grpSp>
          <p:nvGrpSpPr>
            <p:cNvPr id="449" name="Google Shape;449;p23"/>
            <p:cNvGrpSpPr/>
            <p:nvPr/>
          </p:nvGrpSpPr>
          <p:grpSpPr>
            <a:xfrm>
              <a:off x="4368" y="4500332"/>
              <a:ext cx="1507264" cy="1347924"/>
              <a:chOff x="4368" y="4500332"/>
              <a:chExt cx="1507264" cy="1347924"/>
            </a:xfrm>
          </p:grpSpPr>
          <p:sp>
            <p:nvSpPr>
              <p:cNvPr id="450" name="Google Shape;450;p23"/>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3"/>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3"/>
          <p:cNvGrpSpPr/>
          <p:nvPr/>
        </p:nvGrpSpPr>
        <p:grpSpPr>
          <a:xfrm>
            <a:off x="1664354" y="4088694"/>
            <a:ext cx="1037582" cy="940754"/>
            <a:chOff x="1664354" y="4088694"/>
            <a:chExt cx="1037582" cy="940754"/>
          </a:xfrm>
        </p:grpSpPr>
        <p:grpSp>
          <p:nvGrpSpPr>
            <p:cNvPr id="464" name="Google Shape;464;p23"/>
            <p:cNvGrpSpPr/>
            <p:nvPr/>
          </p:nvGrpSpPr>
          <p:grpSpPr>
            <a:xfrm>
              <a:off x="1664354" y="4088694"/>
              <a:ext cx="1037582" cy="832607"/>
              <a:chOff x="1664354" y="4088694"/>
              <a:chExt cx="1037582" cy="832607"/>
            </a:xfrm>
          </p:grpSpPr>
          <p:sp>
            <p:nvSpPr>
              <p:cNvPr id="465" name="Google Shape;465;p23"/>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23"/>
            <p:cNvGrpSpPr/>
            <p:nvPr/>
          </p:nvGrpSpPr>
          <p:grpSpPr>
            <a:xfrm>
              <a:off x="2242315" y="4930402"/>
              <a:ext cx="155932" cy="99046"/>
              <a:chOff x="2242315" y="4930402"/>
              <a:chExt cx="155932" cy="99046"/>
            </a:xfrm>
          </p:grpSpPr>
          <p:sp>
            <p:nvSpPr>
              <p:cNvPr id="473" name="Google Shape;473;p23"/>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5" name="Google Shape;475;p23"/>
          <p:cNvGrpSpPr/>
          <p:nvPr/>
        </p:nvGrpSpPr>
        <p:grpSpPr>
          <a:xfrm>
            <a:off x="2661531" y="4759645"/>
            <a:ext cx="636336" cy="613800"/>
            <a:chOff x="2661531" y="4759645"/>
            <a:chExt cx="636336" cy="613800"/>
          </a:xfrm>
        </p:grpSpPr>
        <p:sp>
          <p:nvSpPr>
            <p:cNvPr id="476" name="Google Shape;476;p23"/>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23"/>
          <p:cNvGrpSpPr/>
          <p:nvPr/>
        </p:nvGrpSpPr>
        <p:grpSpPr>
          <a:xfrm>
            <a:off x="3260869" y="4155210"/>
            <a:ext cx="1065612" cy="1051580"/>
            <a:chOff x="3260869" y="4155210"/>
            <a:chExt cx="1065612" cy="1051580"/>
          </a:xfrm>
        </p:grpSpPr>
        <p:grpSp>
          <p:nvGrpSpPr>
            <p:cNvPr id="480" name="Google Shape;480;p23"/>
            <p:cNvGrpSpPr/>
            <p:nvPr/>
          </p:nvGrpSpPr>
          <p:grpSpPr>
            <a:xfrm>
              <a:off x="3260869" y="4155210"/>
              <a:ext cx="1065612" cy="1051580"/>
              <a:chOff x="3260869" y="4155210"/>
              <a:chExt cx="1065612" cy="1051580"/>
            </a:xfrm>
          </p:grpSpPr>
          <p:sp>
            <p:nvSpPr>
              <p:cNvPr id="481" name="Google Shape;481;p23"/>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23"/>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23"/>
          <p:cNvGrpSpPr/>
          <p:nvPr/>
        </p:nvGrpSpPr>
        <p:grpSpPr>
          <a:xfrm>
            <a:off x="4349976" y="4801904"/>
            <a:ext cx="591495" cy="708080"/>
            <a:chOff x="4349976" y="4801904"/>
            <a:chExt cx="591495" cy="708080"/>
          </a:xfrm>
        </p:grpSpPr>
        <p:sp>
          <p:nvSpPr>
            <p:cNvPr id="493" name="Google Shape;493;p23"/>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3"/>
          <p:cNvGrpSpPr/>
          <p:nvPr/>
        </p:nvGrpSpPr>
        <p:grpSpPr>
          <a:xfrm>
            <a:off x="5587702" y="3976345"/>
            <a:ext cx="519354" cy="629618"/>
            <a:chOff x="5587702" y="3976345"/>
            <a:chExt cx="519354" cy="629618"/>
          </a:xfrm>
        </p:grpSpPr>
        <p:sp>
          <p:nvSpPr>
            <p:cNvPr id="500" name="Google Shape;500;p23"/>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3"/>
          <p:cNvGrpSpPr/>
          <p:nvPr/>
        </p:nvGrpSpPr>
        <p:grpSpPr>
          <a:xfrm>
            <a:off x="6151764" y="3887194"/>
            <a:ext cx="1009123" cy="1313971"/>
            <a:chOff x="6151764" y="3887194"/>
            <a:chExt cx="1009123" cy="1313971"/>
          </a:xfrm>
        </p:grpSpPr>
        <p:grpSp>
          <p:nvGrpSpPr>
            <p:cNvPr id="507" name="Google Shape;507;p23"/>
            <p:cNvGrpSpPr/>
            <p:nvPr/>
          </p:nvGrpSpPr>
          <p:grpSpPr>
            <a:xfrm>
              <a:off x="6151764" y="3887194"/>
              <a:ext cx="1009123" cy="1235674"/>
              <a:chOff x="6151764" y="3887194"/>
              <a:chExt cx="1009123" cy="1235674"/>
            </a:xfrm>
          </p:grpSpPr>
          <p:sp>
            <p:nvSpPr>
              <p:cNvPr id="508" name="Google Shape;508;p23"/>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3"/>
            <p:cNvGrpSpPr/>
            <p:nvPr/>
          </p:nvGrpSpPr>
          <p:grpSpPr>
            <a:xfrm>
              <a:off x="6648515" y="5156391"/>
              <a:ext cx="174596" cy="44774"/>
              <a:chOff x="6648515" y="5156391"/>
              <a:chExt cx="174596" cy="44774"/>
            </a:xfrm>
          </p:grpSpPr>
          <p:sp>
            <p:nvSpPr>
              <p:cNvPr id="518" name="Google Shape;518;p23"/>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0" name="Google Shape;520;p23"/>
          <p:cNvGrpSpPr/>
          <p:nvPr/>
        </p:nvGrpSpPr>
        <p:grpSpPr>
          <a:xfrm>
            <a:off x="5751609" y="213662"/>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23"/>
          <p:cNvGrpSpPr/>
          <p:nvPr/>
        </p:nvGrpSpPr>
        <p:grpSpPr>
          <a:xfrm>
            <a:off x="6451118" y="1964685"/>
            <a:ext cx="884232" cy="497711"/>
            <a:chOff x="6451118" y="1964685"/>
            <a:chExt cx="884232" cy="497711"/>
          </a:xfrm>
        </p:grpSpPr>
        <p:sp>
          <p:nvSpPr>
            <p:cNvPr id="540" name="Google Shape;540;p23"/>
            <p:cNvSpPr/>
            <p:nvPr/>
          </p:nvSpPr>
          <p:spPr>
            <a:xfrm>
              <a:off x="6451118" y="1964685"/>
              <a:ext cx="772346" cy="497711"/>
            </a:xfrm>
            <a:custGeom>
              <a:avLst/>
              <a:gdLst/>
              <a:ahLst/>
              <a:cxnLst/>
              <a:rect l="l" t="t" r="r" b="b"/>
              <a:pathLst>
                <a:path w="23339" h="15040" extrusionOk="0">
                  <a:moveTo>
                    <a:pt x="7096" y="720"/>
                  </a:moveTo>
                  <a:cubicBezTo>
                    <a:pt x="7623" y="720"/>
                    <a:pt x="8180" y="844"/>
                    <a:pt x="8743" y="1116"/>
                  </a:cubicBezTo>
                  <a:cubicBezTo>
                    <a:pt x="10752" y="2087"/>
                    <a:pt x="11547" y="4286"/>
                    <a:pt x="11826" y="6363"/>
                  </a:cubicBezTo>
                  <a:cubicBezTo>
                    <a:pt x="11674" y="6626"/>
                    <a:pt x="11921" y="6868"/>
                    <a:pt x="12176" y="6868"/>
                  </a:cubicBezTo>
                  <a:cubicBezTo>
                    <a:pt x="12292" y="6868"/>
                    <a:pt x="12409" y="6818"/>
                    <a:pt x="12492" y="6698"/>
                  </a:cubicBezTo>
                  <a:cubicBezTo>
                    <a:pt x="13878" y="4691"/>
                    <a:pt x="15595" y="2216"/>
                    <a:pt x="18285" y="2042"/>
                  </a:cubicBezTo>
                  <a:cubicBezTo>
                    <a:pt x="18381" y="2036"/>
                    <a:pt x="18475" y="2033"/>
                    <a:pt x="18567" y="2033"/>
                  </a:cubicBezTo>
                  <a:cubicBezTo>
                    <a:pt x="21419" y="2033"/>
                    <a:pt x="22593" y="4929"/>
                    <a:pt x="21548" y="7369"/>
                  </a:cubicBezTo>
                  <a:cubicBezTo>
                    <a:pt x="19847" y="11345"/>
                    <a:pt x="14970" y="13249"/>
                    <a:pt x="11086" y="14215"/>
                  </a:cubicBezTo>
                  <a:cubicBezTo>
                    <a:pt x="11080" y="14217"/>
                    <a:pt x="11077" y="14220"/>
                    <a:pt x="11072" y="14222"/>
                  </a:cubicBezTo>
                  <a:cubicBezTo>
                    <a:pt x="8031" y="12031"/>
                    <a:pt x="3304" y="8518"/>
                    <a:pt x="3594" y="4332"/>
                  </a:cubicBezTo>
                  <a:cubicBezTo>
                    <a:pt x="3737" y="2271"/>
                    <a:pt x="5233" y="720"/>
                    <a:pt x="7096" y="720"/>
                  </a:cubicBezTo>
                  <a:close/>
                  <a:moveTo>
                    <a:pt x="6991" y="1"/>
                  </a:moveTo>
                  <a:cubicBezTo>
                    <a:pt x="5760" y="1"/>
                    <a:pt x="4567" y="507"/>
                    <a:pt x="3768" y="1586"/>
                  </a:cubicBezTo>
                  <a:cubicBezTo>
                    <a:pt x="0" y="6677"/>
                    <a:pt x="7237" y="12430"/>
                    <a:pt x="10797" y="14969"/>
                  </a:cubicBezTo>
                  <a:cubicBezTo>
                    <a:pt x="10866" y="15018"/>
                    <a:pt x="10933" y="15040"/>
                    <a:pt x="10997" y="15040"/>
                  </a:cubicBezTo>
                  <a:cubicBezTo>
                    <a:pt x="11172" y="15040"/>
                    <a:pt x="11312" y="14875"/>
                    <a:pt x="11339" y="14690"/>
                  </a:cubicBezTo>
                  <a:cubicBezTo>
                    <a:pt x="15885" y="14101"/>
                    <a:pt x="23339" y="10391"/>
                    <a:pt x="22677" y="4903"/>
                  </a:cubicBezTo>
                  <a:cubicBezTo>
                    <a:pt x="22415" y="2733"/>
                    <a:pt x="20732" y="1287"/>
                    <a:pt x="18603" y="1287"/>
                  </a:cubicBezTo>
                  <a:cubicBezTo>
                    <a:pt x="18494" y="1287"/>
                    <a:pt x="18384" y="1290"/>
                    <a:pt x="18272" y="1298"/>
                  </a:cubicBezTo>
                  <a:cubicBezTo>
                    <a:pt x="15566" y="1485"/>
                    <a:pt x="13769" y="3605"/>
                    <a:pt x="12295" y="5681"/>
                  </a:cubicBezTo>
                  <a:cubicBezTo>
                    <a:pt x="12068" y="3641"/>
                    <a:pt x="11184" y="1634"/>
                    <a:pt x="9308" y="606"/>
                  </a:cubicBezTo>
                  <a:cubicBezTo>
                    <a:pt x="8583" y="208"/>
                    <a:pt x="7779" y="1"/>
                    <a:pt x="69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7237231" y="2177603"/>
              <a:ext cx="59732" cy="78098"/>
            </a:xfrm>
            <a:custGeom>
              <a:avLst/>
              <a:gdLst/>
              <a:ahLst/>
              <a:cxnLst/>
              <a:rect l="l" t="t" r="r" b="b"/>
              <a:pathLst>
                <a:path w="1805" h="2360" extrusionOk="0">
                  <a:moveTo>
                    <a:pt x="1357" y="0"/>
                  </a:moveTo>
                  <a:cubicBezTo>
                    <a:pt x="1267" y="0"/>
                    <a:pt x="1176" y="63"/>
                    <a:pt x="1172" y="177"/>
                  </a:cubicBezTo>
                  <a:cubicBezTo>
                    <a:pt x="1143" y="974"/>
                    <a:pt x="948" y="1654"/>
                    <a:pt x="178" y="2037"/>
                  </a:cubicBezTo>
                  <a:cubicBezTo>
                    <a:pt x="0" y="2125"/>
                    <a:pt x="112" y="2359"/>
                    <a:pt x="278" y="2359"/>
                  </a:cubicBezTo>
                  <a:cubicBezTo>
                    <a:pt x="303" y="2359"/>
                    <a:pt x="330" y="2354"/>
                    <a:pt x="357" y="2341"/>
                  </a:cubicBezTo>
                  <a:cubicBezTo>
                    <a:pt x="1129" y="1988"/>
                    <a:pt x="1805" y="1004"/>
                    <a:pt x="1532" y="130"/>
                  </a:cubicBezTo>
                  <a:cubicBezTo>
                    <a:pt x="1504" y="41"/>
                    <a:pt x="1430" y="0"/>
                    <a:pt x="13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7278166" y="2184420"/>
              <a:ext cx="57184" cy="84287"/>
            </a:xfrm>
            <a:custGeom>
              <a:avLst/>
              <a:gdLst/>
              <a:ahLst/>
              <a:cxnLst/>
              <a:rect l="l" t="t" r="r" b="b"/>
              <a:pathLst>
                <a:path w="1728" h="2547" extrusionOk="0">
                  <a:moveTo>
                    <a:pt x="1387" y="1"/>
                  </a:moveTo>
                  <a:cubicBezTo>
                    <a:pt x="1277" y="1"/>
                    <a:pt x="1161" y="74"/>
                    <a:pt x="1171" y="202"/>
                  </a:cubicBezTo>
                  <a:cubicBezTo>
                    <a:pt x="1243" y="1066"/>
                    <a:pt x="918" y="1849"/>
                    <a:pt x="139" y="2287"/>
                  </a:cubicBezTo>
                  <a:cubicBezTo>
                    <a:pt x="1" y="2365"/>
                    <a:pt x="86" y="2546"/>
                    <a:pt x="215" y="2546"/>
                  </a:cubicBezTo>
                  <a:cubicBezTo>
                    <a:pt x="236" y="2546"/>
                    <a:pt x="259" y="2541"/>
                    <a:pt x="281" y="2530"/>
                  </a:cubicBezTo>
                  <a:cubicBezTo>
                    <a:pt x="1163" y="2109"/>
                    <a:pt x="1727" y="1126"/>
                    <a:pt x="1575" y="147"/>
                  </a:cubicBezTo>
                  <a:cubicBezTo>
                    <a:pt x="1560" y="47"/>
                    <a:pt x="1475" y="1"/>
                    <a:pt x="1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3"/>
          <p:cNvGrpSpPr/>
          <p:nvPr/>
        </p:nvGrpSpPr>
        <p:grpSpPr>
          <a:xfrm>
            <a:off x="7346204" y="3514142"/>
            <a:ext cx="540037" cy="623992"/>
            <a:chOff x="7346204" y="3514142"/>
            <a:chExt cx="540037" cy="623992"/>
          </a:xfrm>
        </p:grpSpPr>
        <p:sp>
          <p:nvSpPr>
            <p:cNvPr id="544" name="Google Shape;544;p23"/>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3"/>
          <p:cNvGrpSpPr/>
          <p:nvPr/>
        </p:nvGrpSpPr>
        <p:grpSpPr>
          <a:xfrm>
            <a:off x="7485292" y="4430739"/>
            <a:ext cx="1375953" cy="924075"/>
            <a:chOff x="7485292" y="4430739"/>
            <a:chExt cx="1375953" cy="924075"/>
          </a:xfrm>
        </p:grpSpPr>
        <p:sp>
          <p:nvSpPr>
            <p:cNvPr id="548" name="Google Shape;548;p23"/>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3"/>
          <p:cNvGrpSpPr/>
          <p:nvPr/>
        </p:nvGrpSpPr>
        <p:grpSpPr>
          <a:xfrm>
            <a:off x="8490510" y="1991557"/>
            <a:ext cx="536463" cy="705466"/>
            <a:chOff x="8490510" y="1991557"/>
            <a:chExt cx="536463" cy="705466"/>
          </a:xfrm>
        </p:grpSpPr>
        <p:grpSp>
          <p:nvGrpSpPr>
            <p:cNvPr id="552" name="Google Shape;552;p23"/>
            <p:cNvGrpSpPr/>
            <p:nvPr/>
          </p:nvGrpSpPr>
          <p:grpSpPr>
            <a:xfrm>
              <a:off x="8490510" y="1991557"/>
              <a:ext cx="536463" cy="576273"/>
              <a:chOff x="8490510" y="1991557"/>
              <a:chExt cx="536463" cy="576273"/>
            </a:xfrm>
          </p:grpSpPr>
          <p:sp>
            <p:nvSpPr>
              <p:cNvPr id="553" name="Google Shape;553;p23"/>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3"/>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3"/>
          <p:cNvGrpSpPr/>
          <p:nvPr/>
        </p:nvGrpSpPr>
        <p:grpSpPr>
          <a:xfrm>
            <a:off x="6765365" y="2520242"/>
            <a:ext cx="1413745" cy="811560"/>
            <a:chOff x="6765365" y="2520242"/>
            <a:chExt cx="1413745" cy="811560"/>
          </a:xfrm>
        </p:grpSpPr>
        <p:sp>
          <p:nvSpPr>
            <p:cNvPr id="558" name="Google Shape;558;p23"/>
            <p:cNvSpPr/>
            <p:nvPr/>
          </p:nvSpPr>
          <p:spPr>
            <a:xfrm>
              <a:off x="6765365" y="2520242"/>
              <a:ext cx="1413745" cy="811560"/>
            </a:xfrm>
            <a:custGeom>
              <a:avLst/>
              <a:gdLst/>
              <a:ahLst/>
              <a:cxnLst/>
              <a:rect l="l" t="t" r="r" b="b"/>
              <a:pathLst>
                <a:path w="42721" h="24524" extrusionOk="0">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6863484" y="3117827"/>
              <a:ext cx="66317" cy="60361"/>
            </a:xfrm>
            <a:custGeom>
              <a:avLst/>
              <a:gdLst/>
              <a:ahLst/>
              <a:cxnLst/>
              <a:rect l="l" t="t" r="r" b="b"/>
              <a:pathLst>
                <a:path w="2004" h="1824" extrusionOk="0">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7444754" y="2556545"/>
              <a:ext cx="102653" cy="56588"/>
            </a:xfrm>
            <a:custGeom>
              <a:avLst/>
              <a:gdLst/>
              <a:ahLst/>
              <a:cxnLst/>
              <a:rect l="l" t="t" r="r" b="b"/>
              <a:pathLst>
                <a:path w="3102" h="1710" extrusionOk="0">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7490388" y="2588082"/>
              <a:ext cx="121085" cy="54536"/>
            </a:xfrm>
            <a:custGeom>
              <a:avLst/>
              <a:gdLst/>
              <a:ahLst/>
              <a:cxnLst/>
              <a:rect l="l" t="t" r="r" b="b"/>
              <a:pathLst>
                <a:path w="3659" h="1648" extrusionOk="0">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23"/>
          <p:cNvGrpSpPr/>
          <p:nvPr/>
        </p:nvGrpSpPr>
        <p:grpSpPr>
          <a:xfrm>
            <a:off x="8454538" y="1064636"/>
            <a:ext cx="841873" cy="594507"/>
            <a:chOff x="8454538" y="1064636"/>
            <a:chExt cx="841873" cy="594507"/>
          </a:xfrm>
        </p:grpSpPr>
        <p:sp>
          <p:nvSpPr>
            <p:cNvPr id="563" name="Google Shape;563;p23"/>
            <p:cNvSpPr/>
            <p:nvPr/>
          </p:nvSpPr>
          <p:spPr>
            <a:xfrm>
              <a:off x="8457550" y="1064636"/>
              <a:ext cx="838862" cy="594507"/>
            </a:xfrm>
            <a:custGeom>
              <a:avLst/>
              <a:gdLst/>
              <a:ahLst/>
              <a:cxnLst/>
              <a:rect l="l" t="t" r="r" b="b"/>
              <a:pathLst>
                <a:path w="25349" h="17965" extrusionOk="0">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8682546" y="1188600"/>
              <a:ext cx="424312" cy="302234"/>
            </a:xfrm>
            <a:custGeom>
              <a:avLst/>
              <a:gdLst/>
              <a:ahLst/>
              <a:cxnLst/>
              <a:rect l="l" t="t" r="r" b="b"/>
              <a:pathLst>
                <a:path w="12822" h="9133" extrusionOk="0">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8470754" y="1133435"/>
              <a:ext cx="70983" cy="92990"/>
            </a:xfrm>
            <a:custGeom>
              <a:avLst/>
              <a:gdLst/>
              <a:ahLst/>
              <a:cxnLst/>
              <a:rect l="l" t="t" r="r" b="b"/>
              <a:pathLst>
                <a:path w="2145" h="2810" extrusionOk="0">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8454538" y="1100574"/>
              <a:ext cx="79852" cy="60625"/>
            </a:xfrm>
            <a:custGeom>
              <a:avLst/>
              <a:gdLst/>
              <a:ahLst/>
              <a:cxnLst/>
              <a:rect l="l" t="t" r="r" b="b"/>
              <a:pathLst>
                <a:path w="2413" h="1832" extrusionOk="0">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3"/>
          <p:cNvGrpSpPr/>
          <p:nvPr/>
        </p:nvGrpSpPr>
        <p:grpSpPr>
          <a:xfrm>
            <a:off x="7961559" y="-202278"/>
            <a:ext cx="1015476" cy="922487"/>
            <a:chOff x="7961559" y="-202278"/>
            <a:chExt cx="1015476" cy="922487"/>
          </a:xfrm>
        </p:grpSpPr>
        <p:grpSp>
          <p:nvGrpSpPr>
            <p:cNvPr id="568" name="Google Shape;568;p23"/>
            <p:cNvGrpSpPr/>
            <p:nvPr/>
          </p:nvGrpSpPr>
          <p:grpSpPr>
            <a:xfrm>
              <a:off x="7961559" y="-121102"/>
              <a:ext cx="1015476" cy="841311"/>
              <a:chOff x="7961559" y="-121102"/>
              <a:chExt cx="1015476" cy="841311"/>
            </a:xfrm>
          </p:grpSpPr>
          <p:sp>
            <p:nvSpPr>
              <p:cNvPr id="569" name="Google Shape;569;p23"/>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3"/>
            <p:cNvGrpSpPr/>
            <p:nvPr/>
          </p:nvGrpSpPr>
          <p:grpSpPr>
            <a:xfrm>
              <a:off x="8502092" y="-202278"/>
              <a:ext cx="136937" cy="83459"/>
              <a:chOff x="8502092" y="-202278"/>
              <a:chExt cx="136937" cy="83459"/>
            </a:xfrm>
          </p:grpSpPr>
          <p:sp>
            <p:nvSpPr>
              <p:cNvPr id="576" name="Google Shape;576;p23"/>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23"/>
          <p:cNvGrpSpPr/>
          <p:nvPr/>
        </p:nvGrpSpPr>
        <p:grpSpPr>
          <a:xfrm>
            <a:off x="4816519" y="4288164"/>
            <a:ext cx="772313" cy="497744"/>
            <a:chOff x="4816519" y="4288164"/>
            <a:chExt cx="772313" cy="497744"/>
          </a:xfrm>
        </p:grpSpPr>
        <p:sp>
          <p:nvSpPr>
            <p:cNvPr id="579" name="Google Shape;579;p23"/>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3"/>
          <p:cNvGrpSpPr/>
          <p:nvPr/>
        </p:nvGrpSpPr>
        <p:grpSpPr>
          <a:xfrm>
            <a:off x="1637980" y="2854741"/>
            <a:ext cx="851139" cy="910474"/>
            <a:chOff x="1637980" y="2854741"/>
            <a:chExt cx="851139" cy="910474"/>
          </a:xfrm>
        </p:grpSpPr>
        <p:grpSp>
          <p:nvGrpSpPr>
            <p:cNvPr id="582" name="Google Shape;582;p23"/>
            <p:cNvGrpSpPr/>
            <p:nvPr/>
          </p:nvGrpSpPr>
          <p:grpSpPr>
            <a:xfrm>
              <a:off x="1637980" y="2854741"/>
              <a:ext cx="851139" cy="910474"/>
              <a:chOff x="1637980" y="2854741"/>
              <a:chExt cx="851139" cy="910474"/>
            </a:xfrm>
          </p:grpSpPr>
          <p:sp>
            <p:nvSpPr>
              <p:cNvPr id="583" name="Google Shape;583;p23"/>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23"/>
            <p:cNvGrpSpPr/>
            <p:nvPr/>
          </p:nvGrpSpPr>
          <p:grpSpPr>
            <a:xfrm>
              <a:off x="2299466" y="3346165"/>
              <a:ext cx="124295" cy="108279"/>
              <a:chOff x="2299466" y="3346165"/>
              <a:chExt cx="124295" cy="108279"/>
            </a:xfrm>
          </p:grpSpPr>
          <p:sp>
            <p:nvSpPr>
              <p:cNvPr id="587" name="Google Shape;587;p23"/>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32"/>
          <p:cNvSpPr/>
          <p:nvPr/>
        </p:nvSpPr>
        <p:spPr>
          <a:xfrm rot="10800000">
            <a:off x="6484400" y="2312970"/>
            <a:ext cx="1959114" cy="1691964"/>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rot="12262134">
            <a:off x="1874849" y="2222766"/>
            <a:ext cx="1105001" cy="362967"/>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txBox="1">
            <a:spLocks noGrp="1"/>
          </p:cNvSpPr>
          <p:nvPr>
            <p:ph type="title"/>
          </p:nvPr>
        </p:nvSpPr>
        <p:spPr>
          <a:xfrm>
            <a:off x="2501245" y="2187344"/>
            <a:ext cx="4141500" cy="5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t>M</a:t>
            </a:r>
            <a:r>
              <a:rPr lang="en" sz="2000" dirty="0" smtClean="0"/>
              <a:t>edidas para estadistica descriptiva</a:t>
            </a:r>
            <a:endParaRPr sz="2000" dirty="0"/>
          </a:p>
        </p:txBody>
      </p:sp>
      <p:sp>
        <p:nvSpPr>
          <p:cNvPr id="891" name="Google Shape;891;p32"/>
          <p:cNvSpPr txBox="1">
            <a:spLocks noGrp="1"/>
          </p:cNvSpPr>
          <p:nvPr>
            <p:ph type="subTitle" idx="4294967295"/>
          </p:nvPr>
        </p:nvSpPr>
        <p:spPr>
          <a:xfrm>
            <a:off x="1285593" y="3815859"/>
            <a:ext cx="1514400" cy="282300"/>
          </a:xfrm>
          <a:prstGeom prst="rect">
            <a:avLst/>
          </a:prstGeom>
        </p:spPr>
        <p:txBody>
          <a:bodyPr spcFirstLastPara="1" wrap="square" lIns="91425" tIns="91425" rIns="91425" bIns="91425" anchor="t" anchorCtr="0">
            <a:noAutofit/>
          </a:bodyPr>
          <a:lstStyle/>
          <a:p>
            <a:pPr marL="0" lvl="0" indent="0" algn="ctr">
              <a:spcAft>
                <a:spcPts val="1600"/>
              </a:spcAft>
              <a:buNone/>
            </a:pPr>
            <a:r>
              <a:rPr lang="en-US" sz="1200" dirty="0" smtClean="0"/>
              <a:t>Como </a:t>
            </a:r>
            <a:r>
              <a:rPr lang="en-US" sz="1200" dirty="0"/>
              <a:t>pueden </a:t>
            </a:r>
            <a:r>
              <a:rPr lang="en-US" sz="1200" dirty="0" smtClean="0"/>
              <a:t>ser </a:t>
            </a:r>
            <a:r>
              <a:rPr lang="en-US" sz="1000" dirty="0" smtClean="0"/>
              <a:t>: </a:t>
            </a:r>
            <a:endParaRPr sz="1000" dirty="0"/>
          </a:p>
        </p:txBody>
      </p:sp>
      <p:sp>
        <p:nvSpPr>
          <p:cNvPr id="892" name="Google Shape;892;p32"/>
          <p:cNvSpPr/>
          <p:nvPr/>
        </p:nvSpPr>
        <p:spPr>
          <a:xfrm rot="10800000">
            <a:off x="176036" y="201886"/>
            <a:ext cx="2143366" cy="2284558"/>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2"/>
          <p:cNvSpPr txBox="1">
            <a:spLocks noGrp="1"/>
          </p:cNvSpPr>
          <p:nvPr>
            <p:ph type="subTitle" idx="4294967295"/>
          </p:nvPr>
        </p:nvSpPr>
        <p:spPr>
          <a:xfrm>
            <a:off x="490518" y="218986"/>
            <a:ext cx="1514400" cy="1928942"/>
          </a:xfrm>
          <a:prstGeom prst="rect">
            <a:avLst/>
          </a:prstGeom>
        </p:spPr>
        <p:txBody>
          <a:bodyPr spcFirstLastPara="1" wrap="square" lIns="91425" tIns="91425" rIns="91425" bIns="91425" anchor="t" anchorCtr="0">
            <a:noAutofit/>
          </a:bodyPr>
          <a:lstStyle/>
          <a:p>
            <a:pPr marL="0" lvl="0" indent="0" algn="ctr">
              <a:spcAft>
                <a:spcPts val="1600"/>
              </a:spcAft>
              <a:buClr>
                <a:schemeClr val="dk1"/>
              </a:buClr>
              <a:buNone/>
            </a:pPr>
            <a:r>
              <a:rPr lang="es-ES" sz="1000" dirty="0"/>
              <a:t>E</a:t>
            </a:r>
            <a:r>
              <a:rPr lang="es-ES" sz="1000" dirty="0" smtClean="0"/>
              <a:t>n </a:t>
            </a:r>
            <a:r>
              <a:rPr lang="es-ES" sz="1000" dirty="0"/>
              <a:t>el caso de la estadística descriptiva se sustituye o reduce el conjunto de datos obtenidos por un pequeño número de valores </a:t>
            </a:r>
            <a:r>
              <a:rPr lang="es-ES" sz="1000" dirty="0" smtClean="0"/>
              <a:t>descriptivos</a:t>
            </a:r>
          </a:p>
          <a:p>
            <a:pPr marL="0" lvl="0" indent="0" algn="ctr">
              <a:spcAft>
                <a:spcPts val="1600"/>
              </a:spcAft>
              <a:buClr>
                <a:schemeClr val="dk1"/>
              </a:buClr>
              <a:buNone/>
            </a:pPr>
            <a:endParaRPr sz="1000" dirty="0"/>
          </a:p>
        </p:txBody>
      </p:sp>
      <p:sp>
        <p:nvSpPr>
          <p:cNvPr id="894" name="Google Shape;894;p32"/>
          <p:cNvSpPr/>
          <p:nvPr/>
        </p:nvSpPr>
        <p:spPr>
          <a:xfrm>
            <a:off x="5379375" y="2509165"/>
            <a:ext cx="1105025" cy="362975"/>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rot="10800000">
            <a:off x="1063236" y="3377641"/>
            <a:ext cx="1959114" cy="1691964"/>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txBox="1">
            <a:spLocks noGrp="1"/>
          </p:cNvSpPr>
          <p:nvPr>
            <p:ph type="subTitle" idx="4294967295"/>
          </p:nvPr>
        </p:nvSpPr>
        <p:spPr>
          <a:xfrm>
            <a:off x="6706757" y="2474387"/>
            <a:ext cx="1514400" cy="282300"/>
          </a:xfrm>
          <a:prstGeom prst="rect">
            <a:avLst/>
          </a:prstGeom>
        </p:spPr>
        <p:txBody>
          <a:bodyPr spcFirstLastPara="1" wrap="square" lIns="91425" tIns="91425" rIns="91425" bIns="91425" anchor="t" anchorCtr="0">
            <a:noAutofit/>
          </a:bodyPr>
          <a:lstStyle/>
          <a:p>
            <a:pPr marL="0" lvl="0" indent="0" algn="ctr">
              <a:spcAft>
                <a:spcPts val="1600"/>
              </a:spcAft>
              <a:buNone/>
            </a:pPr>
            <a:r>
              <a:rPr lang="es-ES" sz="1000" dirty="0"/>
              <a:t>E</a:t>
            </a:r>
            <a:r>
              <a:rPr lang="es-ES" sz="1000" dirty="0" smtClean="0"/>
              <a:t>l </a:t>
            </a:r>
            <a:r>
              <a:rPr lang="es-ES" sz="1000" dirty="0"/>
              <a:t>promedio, la mediana, la media geométrica, la varianza, la desviación típica, etc.</a:t>
            </a:r>
          </a:p>
          <a:p>
            <a:pPr marL="0" lvl="0" indent="0" algn="ctr">
              <a:spcAft>
                <a:spcPts val="1600"/>
              </a:spcAft>
              <a:buNone/>
            </a:pPr>
            <a:endParaRPr sz="1000" dirty="0"/>
          </a:p>
        </p:txBody>
      </p:sp>
      <p:sp>
        <p:nvSpPr>
          <p:cNvPr id="897" name="Google Shape;897;p32"/>
          <p:cNvSpPr/>
          <p:nvPr/>
        </p:nvSpPr>
        <p:spPr>
          <a:xfrm rot="19068952" flipH="1">
            <a:off x="2893571" y="3028927"/>
            <a:ext cx="1105010" cy="362970"/>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33"/>
          <p:cNvSpPr txBox="1">
            <a:spLocks noGrp="1"/>
          </p:cNvSpPr>
          <p:nvPr>
            <p:ph type="ctrTitle"/>
          </p:nvPr>
        </p:nvSpPr>
        <p:spPr>
          <a:xfrm>
            <a:off x="3442703" y="581209"/>
            <a:ext cx="25188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smtClean="0"/>
              <a:t>Tipos de gráficos</a:t>
            </a:r>
            <a:endParaRPr dirty="0"/>
          </a:p>
        </p:txBody>
      </p:sp>
      <p:grpSp>
        <p:nvGrpSpPr>
          <p:cNvPr id="922" name="Google Shape;922;p33"/>
          <p:cNvGrpSpPr/>
          <p:nvPr/>
        </p:nvGrpSpPr>
        <p:grpSpPr>
          <a:xfrm>
            <a:off x="6971193" y="2489219"/>
            <a:ext cx="1089135" cy="357219"/>
            <a:chOff x="5102934" y="3455089"/>
            <a:chExt cx="1089135" cy="357219"/>
          </a:xfrm>
        </p:grpSpPr>
        <p:sp>
          <p:nvSpPr>
            <p:cNvPr id="923" name="Google Shape;923;p33"/>
            <p:cNvSpPr/>
            <p:nvPr/>
          </p:nvSpPr>
          <p:spPr>
            <a:xfrm>
              <a:off x="5102934" y="3455089"/>
              <a:ext cx="1089135" cy="357219"/>
            </a:xfrm>
            <a:custGeom>
              <a:avLst/>
              <a:gdLst/>
              <a:ahLst/>
              <a:cxnLst/>
              <a:rect l="l" t="t" r="r" b="b"/>
              <a:pathLst>
                <a:path w="55174" h="18878" extrusionOk="0">
                  <a:moveTo>
                    <a:pt x="18263" y="1"/>
                  </a:moveTo>
                  <a:cubicBezTo>
                    <a:pt x="17272" y="1"/>
                    <a:pt x="16290" y="2"/>
                    <a:pt x="15334" y="2"/>
                  </a:cubicBezTo>
                  <a:cubicBezTo>
                    <a:pt x="13916" y="405"/>
                    <a:pt x="12540" y="284"/>
                    <a:pt x="11190" y="592"/>
                  </a:cubicBezTo>
                  <a:cubicBezTo>
                    <a:pt x="9924" y="881"/>
                    <a:pt x="8532" y="744"/>
                    <a:pt x="7343" y="1202"/>
                  </a:cubicBezTo>
                  <a:cubicBezTo>
                    <a:pt x="5660" y="1849"/>
                    <a:pt x="3851" y="2085"/>
                    <a:pt x="2261" y="3086"/>
                  </a:cubicBezTo>
                  <a:cubicBezTo>
                    <a:pt x="1069" y="3835"/>
                    <a:pt x="161" y="4783"/>
                    <a:pt x="200" y="6130"/>
                  </a:cubicBezTo>
                  <a:cubicBezTo>
                    <a:pt x="239" y="7496"/>
                    <a:pt x="1" y="8876"/>
                    <a:pt x="211" y="10204"/>
                  </a:cubicBezTo>
                  <a:cubicBezTo>
                    <a:pt x="523" y="12183"/>
                    <a:pt x="655" y="14230"/>
                    <a:pt x="1632" y="16044"/>
                  </a:cubicBezTo>
                  <a:cubicBezTo>
                    <a:pt x="1984" y="16697"/>
                    <a:pt x="2418" y="17474"/>
                    <a:pt x="3113" y="17533"/>
                  </a:cubicBezTo>
                  <a:cubicBezTo>
                    <a:pt x="4185" y="17621"/>
                    <a:pt x="5137" y="18280"/>
                    <a:pt x="6231" y="18280"/>
                  </a:cubicBezTo>
                  <a:cubicBezTo>
                    <a:pt x="6441" y="18280"/>
                    <a:pt x="6657" y="18256"/>
                    <a:pt x="6880" y="18198"/>
                  </a:cubicBezTo>
                  <a:cubicBezTo>
                    <a:pt x="7098" y="18142"/>
                    <a:pt x="7328" y="18120"/>
                    <a:pt x="7563" y="18120"/>
                  </a:cubicBezTo>
                  <a:cubicBezTo>
                    <a:pt x="8056" y="18120"/>
                    <a:pt x="8571" y="18219"/>
                    <a:pt x="9053" y="18314"/>
                  </a:cubicBezTo>
                  <a:cubicBezTo>
                    <a:pt x="10462" y="18585"/>
                    <a:pt x="11892" y="18721"/>
                    <a:pt x="13325" y="18721"/>
                  </a:cubicBezTo>
                  <a:cubicBezTo>
                    <a:pt x="13722" y="18721"/>
                    <a:pt x="14119" y="18711"/>
                    <a:pt x="14516" y="18690"/>
                  </a:cubicBezTo>
                  <a:cubicBezTo>
                    <a:pt x="15240" y="18652"/>
                    <a:pt x="15964" y="18640"/>
                    <a:pt x="16687" y="18640"/>
                  </a:cubicBezTo>
                  <a:cubicBezTo>
                    <a:pt x="18012" y="18640"/>
                    <a:pt x="19337" y="18681"/>
                    <a:pt x="20661" y="18681"/>
                  </a:cubicBezTo>
                  <a:cubicBezTo>
                    <a:pt x="21237" y="18681"/>
                    <a:pt x="21813" y="18673"/>
                    <a:pt x="22389" y="18651"/>
                  </a:cubicBezTo>
                  <a:cubicBezTo>
                    <a:pt x="23101" y="18624"/>
                    <a:pt x="23815" y="18612"/>
                    <a:pt x="24530" y="18612"/>
                  </a:cubicBezTo>
                  <a:cubicBezTo>
                    <a:pt x="26934" y="18612"/>
                    <a:pt x="29353" y="18743"/>
                    <a:pt x="31759" y="18842"/>
                  </a:cubicBezTo>
                  <a:cubicBezTo>
                    <a:pt x="32388" y="18869"/>
                    <a:pt x="33017" y="18878"/>
                    <a:pt x="33646" y="18878"/>
                  </a:cubicBezTo>
                  <a:cubicBezTo>
                    <a:pt x="34650" y="18878"/>
                    <a:pt x="35653" y="18855"/>
                    <a:pt x="36654" y="18846"/>
                  </a:cubicBezTo>
                  <a:cubicBezTo>
                    <a:pt x="38471" y="18828"/>
                    <a:pt x="40293" y="18740"/>
                    <a:pt x="42111" y="18615"/>
                  </a:cubicBezTo>
                  <a:cubicBezTo>
                    <a:pt x="44681" y="18440"/>
                    <a:pt x="47237" y="18303"/>
                    <a:pt x="49720" y="17519"/>
                  </a:cubicBezTo>
                  <a:cubicBezTo>
                    <a:pt x="50569" y="17250"/>
                    <a:pt x="51392" y="17248"/>
                    <a:pt x="52173" y="16459"/>
                  </a:cubicBezTo>
                  <a:cubicBezTo>
                    <a:pt x="53780" y="14837"/>
                    <a:pt x="54514" y="12937"/>
                    <a:pt x="54746" y="10738"/>
                  </a:cubicBezTo>
                  <a:cubicBezTo>
                    <a:pt x="54821" y="10049"/>
                    <a:pt x="54892" y="9361"/>
                    <a:pt x="54839" y="8652"/>
                  </a:cubicBezTo>
                  <a:cubicBezTo>
                    <a:pt x="54698" y="6777"/>
                    <a:pt x="55174" y="4910"/>
                    <a:pt x="54018" y="3064"/>
                  </a:cubicBezTo>
                  <a:cubicBezTo>
                    <a:pt x="53358" y="2009"/>
                    <a:pt x="52542" y="1426"/>
                    <a:pt x="51627" y="1191"/>
                  </a:cubicBezTo>
                  <a:cubicBezTo>
                    <a:pt x="50043" y="785"/>
                    <a:pt x="48369" y="601"/>
                    <a:pt x="46732" y="601"/>
                  </a:cubicBezTo>
                  <a:cubicBezTo>
                    <a:pt x="46712" y="601"/>
                    <a:pt x="46691" y="601"/>
                    <a:pt x="46671" y="601"/>
                  </a:cubicBezTo>
                  <a:cubicBezTo>
                    <a:pt x="46645" y="601"/>
                    <a:pt x="46619" y="602"/>
                    <a:pt x="46594" y="602"/>
                  </a:cubicBezTo>
                  <a:cubicBezTo>
                    <a:pt x="44033" y="602"/>
                    <a:pt x="41512" y="105"/>
                    <a:pt x="38953" y="105"/>
                  </a:cubicBezTo>
                  <a:cubicBezTo>
                    <a:pt x="38766" y="105"/>
                    <a:pt x="38580" y="107"/>
                    <a:pt x="38393" y="113"/>
                  </a:cubicBezTo>
                  <a:cubicBezTo>
                    <a:pt x="37733" y="133"/>
                    <a:pt x="37072" y="141"/>
                    <a:pt x="36411" y="141"/>
                  </a:cubicBezTo>
                  <a:cubicBezTo>
                    <a:pt x="34487" y="141"/>
                    <a:pt x="32560" y="75"/>
                    <a:pt x="30635" y="60"/>
                  </a:cubicBezTo>
                  <a:cubicBezTo>
                    <a:pt x="28738" y="48"/>
                    <a:pt x="26840" y="51"/>
                    <a:pt x="24942" y="41"/>
                  </a:cubicBezTo>
                  <a:cubicBezTo>
                    <a:pt x="23380" y="34"/>
                    <a:pt x="21818" y="10"/>
                    <a:pt x="20256" y="4"/>
                  </a:cubicBezTo>
                  <a:cubicBezTo>
                    <a:pt x="19590" y="2"/>
                    <a:pt x="18925" y="1"/>
                    <a:pt x="182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102934" y="3455089"/>
              <a:ext cx="1089135" cy="357219"/>
            </a:xfrm>
            <a:custGeom>
              <a:avLst/>
              <a:gdLst/>
              <a:ahLst/>
              <a:cxnLst/>
              <a:rect l="l" t="t" r="r" b="b"/>
              <a:pathLst>
                <a:path w="55174" h="18878" extrusionOk="0">
                  <a:moveTo>
                    <a:pt x="7927" y="2515"/>
                  </a:moveTo>
                  <a:cubicBezTo>
                    <a:pt x="7927" y="2515"/>
                    <a:pt x="7927" y="2515"/>
                    <a:pt x="7926" y="2515"/>
                  </a:cubicBezTo>
                  <a:lnTo>
                    <a:pt x="7928" y="2515"/>
                  </a:lnTo>
                  <a:cubicBezTo>
                    <a:pt x="7928" y="2515"/>
                    <a:pt x="7927" y="2515"/>
                    <a:pt x="7927" y="2515"/>
                  </a:cubicBezTo>
                  <a:close/>
                  <a:moveTo>
                    <a:pt x="18679" y="1367"/>
                  </a:moveTo>
                  <a:cubicBezTo>
                    <a:pt x="19172" y="1367"/>
                    <a:pt x="19666" y="1384"/>
                    <a:pt x="20160" y="1424"/>
                  </a:cubicBezTo>
                  <a:cubicBezTo>
                    <a:pt x="21359" y="1522"/>
                    <a:pt x="22563" y="1491"/>
                    <a:pt x="23767" y="1625"/>
                  </a:cubicBezTo>
                  <a:cubicBezTo>
                    <a:pt x="23888" y="1639"/>
                    <a:pt x="24009" y="1644"/>
                    <a:pt x="24132" y="1644"/>
                  </a:cubicBezTo>
                  <a:cubicBezTo>
                    <a:pt x="24725" y="1644"/>
                    <a:pt x="25340" y="1512"/>
                    <a:pt x="25955" y="1512"/>
                  </a:cubicBezTo>
                  <a:cubicBezTo>
                    <a:pt x="26146" y="1512"/>
                    <a:pt x="26336" y="1525"/>
                    <a:pt x="26525" y="1558"/>
                  </a:cubicBezTo>
                  <a:cubicBezTo>
                    <a:pt x="26855" y="1615"/>
                    <a:pt x="27185" y="1634"/>
                    <a:pt x="27515" y="1634"/>
                  </a:cubicBezTo>
                  <a:cubicBezTo>
                    <a:pt x="28190" y="1634"/>
                    <a:pt x="28865" y="1554"/>
                    <a:pt x="29542" y="1554"/>
                  </a:cubicBezTo>
                  <a:cubicBezTo>
                    <a:pt x="29697" y="1554"/>
                    <a:pt x="29853" y="1559"/>
                    <a:pt x="30008" y="1569"/>
                  </a:cubicBezTo>
                  <a:cubicBezTo>
                    <a:pt x="30145" y="1578"/>
                    <a:pt x="30282" y="1582"/>
                    <a:pt x="30419" y="1582"/>
                  </a:cubicBezTo>
                  <a:cubicBezTo>
                    <a:pt x="30986" y="1582"/>
                    <a:pt x="31556" y="1519"/>
                    <a:pt x="32126" y="1519"/>
                  </a:cubicBezTo>
                  <a:cubicBezTo>
                    <a:pt x="32421" y="1519"/>
                    <a:pt x="32717" y="1536"/>
                    <a:pt x="33012" y="1588"/>
                  </a:cubicBezTo>
                  <a:cubicBezTo>
                    <a:pt x="33652" y="1699"/>
                    <a:pt x="34293" y="1731"/>
                    <a:pt x="34936" y="1731"/>
                  </a:cubicBezTo>
                  <a:cubicBezTo>
                    <a:pt x="35783" y="1731"/>
                    <a:pt x="36632" y="1676"/>
                    <a:pt x="37478" y="1676"/>
                  </a:cubicBezTo>
                  <a:cubicBezTo>
                    <a:pt x="37575" y="1676"/>
                    <a:pt x="37672" y="1676"/>
                    <a:pt x="37769" y="1678"/>
                  </a:cubicBezTo>
                  <a:cubicBezTo>
                    <a:pt x="38915" y="1698"/>
                    <a:pt x="40055" y="1832"/>
                    <a:pt x="41208" y="1832"/>
                  </a:cubicBezTo>
                  <a:cubicBezTo>
                    <a:pt x="41416" y="1832"/>
                    <a:pt x="41624" y="1828"/>
                    <a:pt x="41833" y="1818"/>
                  </a:cubicBezTo>
                  <a:cubicBezTo>
                    <a:pt x="41957" y="1812"/>
                    <a:pt x="42082" y="1809"/>
                    <a:pt x="42209" y="1809"/>
                  </a:cubicBezTo>
                  <a:cubicBezTo>
                    <a:pt x="43164" y="1809"/>
                    <a:pt x="44163" y="1978"/>
                    <a:pt x="45140" y="2204"/>
                  </a:cubicBezTo>
                  <a:cubicBezTo>
                    <a:pt x="45682" y="2328"/>
                    <a:pt x="46267" y="2537"/>
                    <a:pt x="46901" y="2537"/>
                  </a:cubicBezTo>
                  <a:cubicBezTo>
                    <a:pt x="47113" y="2537"/>
                    <a:pt x="47331" y="2513"/>
                    <a:pt x="47554" y="2456"/>
                  </a:cubicBezTo>
                  <a:cubicBezTo>
                    <a:pt x="47795" y="2393"/>
                    <a:pt x="48049" y="2367"/>
                    <a:pt x="48309" y="2367"/>
                  </a:cubicBezTo>
                  <a:cubicBezTo>
                    <a:pt x="48905" y="2367"/>
                    <a:pt x="49534" y="2503"/>
                    <a:pt x="50112" y="2644"/>
                  </a:cubicBezTo>
                  <a:cubicBezTo>
                    <a:pt x="50820" y="2817"/>
                    <a:pt x="51532" y="2901"/>
                    <a:pt x="52232" y="3048"/>
                  </a:cubicBezTo>
                  <a:cubicBezTo>
                    <a:pt x="52898" y="3188"/>
                    <a:pt x="53725" y="5119"/>
                    <a:pt x="53652" y="5887"/>
                  </a:cubicBezTo>
                  <a:cubicBezTo>
                    <a:pt x="53486" y="7653"/>
                    <a:pt x="53354" y="9425"/>
                    <a:pt x="53150" y="11187"/>
                  </a:cubicBezTo>
                  <a:cubicBezTo>
                    <a:pt x="52952" y="12894"/>
                    <a:pt x="52174" y="14344"/>
                    <a:pt x="51042" y="15571"/>
                  </a:cubicBezTo>
                  <a:cubicBezTo>
                    <a:pt x="50751" y="15888"/>
                    <a:pt x="50197" y="15821"/>
                    <a:pt x="49774" y="15975"/>
                  </a:cubicBezTo>
                  <a:cubicBezTo>
                    <a:pt x="47606" y="16767"/>
                    <a:pt x="45275" y="16647"/>
                    <a:pt x="43026" y="16982"/>
                  </a:cubicBezTo>
                  <a:cubicBezTo>
                    <a:pt x="41626" y="17189"/>
                    <a:pt x="40234" y="17116"/>
                    <a:pt x="38851" y="17222"/>
                  </a:cubicBezTo>
                  <a:cubicBezTo>
                    <a:pt x="38395" y="17255"/>
                    <a:pt x="37883" y="17422"/>
                    <a:pt x="37377" y="17422"/>
                  </a:cubicBezTo>
                  <a:cubicBezTo>
                    <a:pt x="37044" y="17422"/>
                    <a:pt x="36714" y="17350"/>
                    <a:pt x="36404" y="17120"/>
                  </a:cubicBezTo>
                  <a:cubicBezTo>
                    <a:pt x="36371" y="17096"/>
                    <a:pt x="36319" y="17082"/>
                    <a:pt x="36271" y="17082"/>
                  </a:cubicBezTo>
                  <a:cubicBezTo>
                    <a:pt x="36248" y="17082"/>
                    <a:pt x="36227" y="17085"/>
                    <a:pt x="36209" y="17092"/>
                  </a:cubicBezTo>
                  <a:cubicBezTo>
                    <a:pt x="35582" y="17352"/>
                    <a:pt x="34940" y="17416"/>
                    <a:pt x="34294" y="17416"/>
                  </a:cubicBezTo>
                  <a:cubicBezTo>
                    <a:pt x="33676" y="17416"/>
                    <a:pt x="33054" y="17358"/>
                    <a:pt x="32439" y="17358"/>
                  </a:cubicBezTo>
                  <a:cubicBezTo>
                    <a:pt x="32291" y="17358"/>
                    <a:pt x="32143" y="17361"/>
                    <a:pt x="31995" y="17369"/>
                  </a:cubicBezTo>
                  <a:cubicBezTo>
                    <a:pt x="31820" y="17379"/>
                    <a:pt x="31644" y="17384"/>
                    <a:pt x="31468" y="17384"/>
                  </a:cubicBezTo>
                  <a:cubicBezTo>
                    <a:pt x="30490" y="17384"/>
                    <a:pt x="29488" y="17251"/>
                    <a:pt x="28498" y="17217"/>
                  </a:cubicBezTo>
                  <a:cubicBezTo>
                    <a:pt x="27243" y="17173"/>
                    <a:pt x="25987" y="17138"/>
                    <a:pt x="24733" y="17078"/>
                  </a:cubicBezTo>
                  <a:cubicBezTo>
                    <a:pt x="24460" y="17066"/>
                    <a:pt x="24187" y="17060"/>
                    <a:pt x="23913" y="17060"/>
                  </a:cubicBezTo>
                  <a:cubicBezTo>
                    <a:pt x="23079" y="17060"/>
                    <a:pt x="22244" y="17109"/>
                    <a:pt x="21425" y="17147"/>
                  </a:cubicBezTo>
                  <a:cubicBezTo>
                    <a:pt x="21323" y="17151"/>
                    <a:pt x="21222" y="17153"/>
                    <a:pt x="21121" y="17153"/>
                  </a:cubicBezTo>
                  <a:cubicBezTo>
                    <a:pt x="20449" y="17153"/>
                    <a:pt x="19781" y="17068"/>
                    <a:pt x="19108" y="17068"/>
                  </a:cubicBezTo>
                  <a:cubicBezTo>
                    <a:pt x="18789" y="17068"/>
                    <a:pt x="18469" y="17087"/>
                    <a:pt x="18147" y="17144"/>
                  </a:cubicBezTo>
                  <a:cubicBezTo>
                    <a:pt x="17726" y="17218"/>
                    <a:pt x="17296" y="17240"/>
                    <a:pt x="16863" y="17240"/>
                  </a:cubicBezTo>
                  <a:cubicBezTo>
                    <a:pt x="16333" y="17240"/>
                    <a:pt x="15797" y="17207"/>
                    <a:pt x="15269" y="17192"/>
                  </a:cubicBezTo>
                  <a:cubicBezTo>
                    <a:pt x="14023" y="17158"/>
                    <a:pt x="12778" y="17078"/>
                    <a:pt x="11534" y="17013"/>
                  </a:cubicBezTo>
                  <a:cubicBezTo>
                    <a:pt x="10132" y="16940"/>
                    <a:pt x="8723" y="16941"/>
                    <a:pt x="7337" y="16750"/>
                  </a:cubicBezTo>
                  <a:cubicBezTo>
                    <a:pt x="6873" y="16685"/>
                    <a:pt x="6381" y="16634"/>
                    <a:pt x="5929" y="16634"/>
                  </a:cubicBezTo>
                  <a:cubicBezTo>
                    <a:pt x="5762" y="16634"/>
                    <a:pt x="5601" y="16641"/>
                    <a:pt x="5448" y="16657"/>
                  </a:cubicBezTo>
                  <a:cubicBezTo>
                    <a:pt x="5361" y="16666"/>
                    <a:pt x="5277" y="16670"/>
                    <a:pt x="5195" y="16670"/>
                  </a:cubicBezTo>
                  <a:cubicBezTo>
                    <a:pt x="4049" y="16670"/>
                    <a:pt x="3344" y="15825"/>
                    <a:pt x="2443" y="15373"/>
                  </a:cubicBezTo>
                  <a:cubicBezTo>
                    <a:pt x="2140" y="15223"/>
                    <a:pt x="2202" y="14661"/>
                    <a:pt x="2152" y="14344"/>
                  </a:cubicBezTo>
                  <a:cubicBezTo>
                    <a:pt x="1763" y="11855"/>
                    <a:pt x="1449" y="9345"/>
                    <a:pt x="1608" y="6819"/>
                  </a:cubicBezTo>
                  <a:cubicBezTo>
                    <a:pt x="1743" y="4634"/>
                    <a:pt x="2138" y="4469"/>
                    <a:pt x="3748" y="3694"/>
                  </a:cubicBezTo>
                  <a:cubicBezTo>
                    <a:pt x="4916" y="3131"/>
                    <a:pt x="6259" y="3212"/>
                    <a:pt x="7331" y="2437"/>
                  </a:cubicBezTo>
                  <a:cubicBezTo>
                    <a:pt x="7378" y="2403"/>
                    <a:pt x="7423" y="2390"/>
                    <a:pt x="7470" y="2390"/>
                  </a:cubicBezTo>
                  <a:cubicBezTo>
                    <a:pt x="7591" y="2390"/>
                    <a:pt x="7724" y="2476"/>
                    <a:pt x="7927" y="2515"/>
                  </a:cubicBezTo>
                  <a:lnTo>
                    <a:pt x="7927" y="2515"/>
                  </a:lnTo>
                  <a:cubicBezTo>
                    <a:pt x="8470" y="2253"/>
                    <a:pt x="9213" y="2067"/>
                    <a:pt x="9852" y="1997"/>
                  </a:cubicBezTo>
                  <a:cubicBezTo>
                    <a:pt x="10776" y="1893"/>
                    <a:pt x="11742" y="1824"/>
                    <a:pt x="12691" y="1767"/>
                  </a:cubicBezTo>
                  <a:cubicBezTo>
                    <a:pt x="14687" y="1644"/>
                    <a:pt x="16681" y="1367"/>
                    <a:pt x="18679" y="1367"/>
                  </a:cubicBezTo>
                  <a:close/>
                  <a:moveTo>
                    <a:pt x="18263" y="1"/>
                  </a:moveTo>
                  <a:cubicBezTo>
                    <a:pt x="17272" y="1"/>
                    <a:pt x="16290" y="2"/>
                    <a:pt x="15334" y="2"/>
                  </a:cubicBezTo>
                  <a:cubicBezTo>
                    <a:pt x="13916" y="405"/>
                    <a:pt x="12540" y="284"/>
                    <a:pt x="11190" y="592"/>
                  </a:cubicBezTo>
                  <a:cubicBezTo>
                    <a:pt x="9924" y="881"/>
                    <a:pt x="8532" y="744"/>
                    <a:pt x="7343" y="1202"/>
                  </a:cubicBezTo>
                  <a:cubicBezTo>
                    <a:pt x="5660" y="1849"/>
                    <a:pt x="3851" y="2085"/>
                    <a:pt x="2261" y="3086"/>
                  </a:cubicBezTo>
                  <a:cubicBezTo>
                    <a:pt x="1069" y="3835"/>
                    <a:pt x="161" y="4783"/>
                    <a:pt x="200" y="6130"/>
                  </a:cubicBezTo>
                  <a:cubicBezTo>
                    <a:pt x="239" y="7496"/>
                    <a:pt x="1" y="8876"/>
                    <a:pt x="211" y="10204"/>
                  </a:cubicBezTo>
                  <a:cubicBezTo>
                    <a:pt x="523" y="12183"/>
                    <a:pt x="655" y="14230"/>
                    <a:pt x="1632" y="16044"/>
                  </a:cubicBezTo>
                  <a:cubicBezTo>
                    <a:pt x="1984" y="16697"/>
                    <a:pt x="2418" y="17474"/>
                    <a:pt x="3113" y="17533"/>
                  </a:cubicBezTo>
                  <a:cubicBezTo>
                    <a:pt x="4185" y="17621"/>
                    <a:pt x="5137" y="18280"/>
                    <a:pt x="6231" y="18280"/>
                  </a:cubicBezTo>
                  <a:cubicBezTo>
                    <a:pt x="6441" y="18280"/>
                    <a:pt x="6657" y="18256"/>
                    <a:pt x="6880" y="18198"/>
                  </a:cubicBezTo>
                  <a:cubicBezTo>
                    <a:pt x="7098" y="18142"/>
                    <a:pt x="7328" y="18120"/>
                    <a:pt x="7563" y="18120"/>
                  </a:cubicBezTo>
                  <a:cubicBezTo>
                    <a:pt x="8056" y="18120"/>
                    <a:pt x="8571" y="18219"/>
                    <a:pt x="9053" y="18314"/>
                  </a:cubicBezTo>
                  <a:cubicBezTo>
                    <a:pt x="10462" y="18585"/>
                    <a:pt x="11892" y="18721"/>
                    <a:pt x="13325" y="18721"/>
                  </a:cubicBezTo>
                  <a:cubicBezTo>
                    <a:pt x="13722" y="18721"/>
                    <a:pt x="14119" y="18711"/>
                    <a:pt x="14516" y="18690"/>
                  </a:cubicBezTo>
                  <a:cubicBezTo>
                    <a:pt x="15240" y="18652"/>
                    <a:pt x="15964" y="18640"/>
                    <a:pt x="16687" y="18640"/>
                  </a:cubicBezTo>
                  <a:cubicBezTo>
                    <a:pt x="18012" y="18640"/>
                    <a:pt x="19337" y="18681"/>
                    <a:pt x="20661" y="18681"/>
                  </a:cubicBezTo>
                  <a:cubicBezTo>
                    <a:pt x="21237" y="18681"/>
                    <a:pt x="21813" y="18673"/>
                    <a:pt x="22389" y="18651"/>
                  </a:cubicBezTo>
                  <a:cubicBezTo>
                    <a:pt x="23101" y="18624"/>
                    <a:pt x="23815" y="18612"/>
                    <a:pt x="24530" y="18612"/>
                  </a:cubicBezTo>
                  <a:cubicBezTo>
                    <a:pt x="26934" y="18612"/>
                    <a:pt x="29353" y="18743"/>
                    <a:pt x="31759" y="18842"/>
                  </a:cubicBezTo>
                  <a:cubicBezTo>
                    <a:pt x="32388" y="18869"/>
                    <a:pt x="33017" y="18878"/>
                    <a:pt x="33646" y="18878"/>
                  </a:cubicBezTo>
                  <a:cubicBezTo>
                    <a:pt x="34650" y="18878"/>
                    <a:pt x="35653" y="18855"/>
                    <a:pt x="36654" y="18846"/>
                  </a:cubicBezTo>
                  <a:cubicBezTo>
                    <a:pt x="38471" y="18828"/>
                    <a:pt x="40293" y="18740"/>
                    <a:pt x="42111" y="18615"/>
                  </a:cubicBezTo>
                  <a:cubicBezTo>
                    <a:pt x="44681" y="18440"/>
                    <a:pt x="47237" y="18303"/>
                    <a:pt x="49720" y="17519"/>
                  </a:cubicBezTo>
                  <a:cubicBezTo>
                    <a:pt x="50569" y="17250"/>
                    <a:pt x="51392" y="17248"/>
                    <a:pt x="52173" y="16459"/>
                  </a:cubicBezTo>
                  <a:cubicBezTo>
                    <a:pt x="53780" y="14837"/>
                    <a:pt x="54514" y="12937"/>
                    <a:pt x="54746" y="10738"/>
                  </a:cubicBezTo>
                  <a:cubicBezTo>
                    <a:pt x="54821" y="10049"/>
                    <a:pt x="54892" y="9361"/>
                    <a:pt x="54839" y="8652"/>
                  </a:cubicBezTo>
                  <a:cubicBezTo>
                    <a:pt x="54698" y="6777"/>
                    <a:pt x="55174" y="4910"/>
                    <a:pt x="54018" y="3064"/>
                  </a:cubicBezTo>
                  <a:cubicBezTo>
                    <a:pt x="53358" y="2009"/>
                    <a:pt x="52542" y="1426"/>
                    <a:pt x="51627" y="1191"/>
                  </a:cubicBezTo>
                  <a:cubicBezTo>
                    <a:pt x="50043" y="785"/>
                    <a:pt x="48369" y="601"/>
                    <a:pt x="46732" y="601"/>
                  </a:cubicBezTo>
                  <a:cubicBezTo>
                    <a:pt x="46712" y="601"/>
                    <a:pt x="46691" y="601"/>
                    <a:pt x="46671" y="601"/>
                  </a:cubicBezTo>
                  <a:cubicBezTo>
                    <a:pt x="46645" y="601"/>
                    <a:pt x="46619" y="602"/>
                    <a:pt x="46594" y="602"/>
                  </a:cubicBezTo>
                  <a:cubicBezTo>
                    <a:pt x="44033" y="602"/>
                    <a:pt x="41512" y="105"/>
                    <a:pt x="38953" y="105"/>
                  </a:cubicBezTo>
                  <a:cubicBezTo>
                    <a:pt x="38766" y="105"/>
                    <a:pt x="38580" y="107"/>
                    <a:pt x="38393" y="113"/>
                  </a:cubicBezTo>
                  <a:cubicBezTo>
                    <a:pt x="37733" y="133"/>
                    <a:pt x="37072" y="141"/>
                    <a:pt x="36411" y="141"/>
                  </a:cubicBezTo>
                  <a:cubicBezTo>
                    <a:pt x="34487" y="141"/>
                    <a:pt x="32560" y="75"/>
                    <a:pt x="30635" y="60"/>
                  </a:cubicBezTo>
                  <a:cubicBezTo>
                    <a:pt x="28738" y="48"/>
                    <a:pt x="26840" y="51"/>
                    <a:pt x="24942" y="41"/>
                  </a:cubicBezTo>
                  <a:cubicBezTo>
                    <a:pt x="23380" y="34"/>
                    <a:pt x="21818" y="10"/>
                    <a:pt x="20256" y="4"/>
                  </a:cubicBezTo>
                  <a:cubicBezTo>
                    <a:pt x="19590" y="2"/>
                    <a:pt x="18925" y="1"/>
                    <a:pt x="182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33"/>
          <p:cNvGrpSpPr/>
          <p:nvPr/>
        </p:nvGrpSpPr>
        <p:grpSpPr>
          <a:xfrm rot="19793201">
            <a:off x="6739753" y="1113225"/>
            <a:ext cx="397314" cy="389726"/>
            <a:chOff x="5514332" y="2048099"/>
            <a:chExt cx="246675" cy="389726"/>
          </a:xfrm>
        </p:grpSpPr>
        <p:sp>
          <p:nvSpPr>
            <p:cNvPr id="926" name="Google Shape;926;p33"/>
            <p:cNvSpPr/>
            <p:nvPr/>
          </p:nvSpPr>
          <p:spPr>
            <a:xfrm>
              <a:off x="5514332" y="2048099"/>
              <a:ext cx="246675" cy="389726"/>
            </a:xfrm>
            <a:custGeom>
              <a:avLst/>
              <a:gdLst/>
              <a:ahLst/>
              <a:cxnLst/>
              <a:rect l="l" t="t" r="r" b="b"/>
              <a:pathLst>
                <a:path w="19558" h="30900" extrusionOk="0">
                  <a:moveTo>
                    <a:pt x="5289" y="0"/>
                  </a:moveTo>
                  <a:cubicBezTo>
                    <a:pt x="5075" y="0"/>
                    <a:pt x="4835" y="53"/>
                    <a:pt x="4561" y="180"/>
                  </a:cubicBezTo>
                  <a:cubicBezTo>
                    <a:pt x="3922" y="475"/>
                    <a:pt x="3450" y="942"/>
                    <a:pt x="2870" y="1233"/>
                  </a:cubicBezTo>
                  <a:cubicBezTo>
                    <a:pt x="1700" y="1814"/>
                    <a:pt x="898" y="2636"/>
                    <a:pt x="479" y="3865"/>
                  </a:cubicBezTo>
                  <a:cubicBezTo>
                    <a:pt x="226" y="4604"/>
                    <a:pt x="0" y="5263"/>
                    <a:pt x="692" y="5963"/>
                  </a:cubicBezTo>
                  <a:cubicBezTo>
                    <a:pt x="935" y="6207"/>
                    <a:pt x="1235" y="6418"/>
                    <a:pt x="1470" y="6690"/>
                  </a:cubicBezTo>
                  <a:cubicBezTo>
                    <a:pt x="2343" y="7701"/>
                    <a:pt x="3111" y="8818"/>
                    <a:pt x="4060" y="9742"/>
                  </a:cubicBezTo>
                  <a:cubicBezTo>
                    <a:pt x="5188" y="10840"/>
                    <a:pt x="5918" y="12175"/>
                    <a:pt x="6756" y="13455"/>
                  </a:cubicBezTo>
                  <a:cubicBezTo>
                    <a:pt x="7288" y="14267"/>
                    <a:pt x="7708" y="15129"/>
                    <a:pt x="8156" y="15983"/>
                  </a:cubicBezTo>
                  <a:cubicBezTo>
                    <a:pt x="8698" y="17014"/>
                    <a:pt x="9160" y="18080"/>
                    <a:pt x="9692" y="19113"/>
                  </a:cubicBezTo>
                  <a:cubicBezTo>
                    <a:pt x="9843" y="19405"/>
                    <a:pt x="10112" y="19861"/>
                    <a:pt x="10003" y="20017"/>
                  </a:cubicBezTo>
                  <a:cubicBezTo>
                    <a:pt x="9938" y="20110"/>
                    <a:pt x="9850" y="20142"/>
                    <a:pt x="9749" y="20142"/>
                  </a:cubicBezTo>
                  <a:cubicBezTo>
                    <a:pt x="9540" y="20142"/>
                    <a:pt x="9277" y="20004"/>
                    <a:pt x="9054" y="20000"/>
                  </a:cubicBezTo>
                  <a:cubicBezTo>
                    <a:pt x="9043" y="19999"/>
                    <a:pt x="9033" y="19999"/>
                    <a:pt x="9022" y="19999"/>
                  </a:cubicBezTo>
                  <a:cubicBezTo>
                    <a:pt x="8821" y="19999"/>
                    <a:pt x="8620" y="20040"/>
                    <a:pt x="8418" y="20060"/>
                  </a:cubicBezTo>
                  <a:cubicBezTo>
                    <a:pt x="8333" y="20061"/>
                    <a:pt x="8244" y="20096"/>
                    <a:pt x="8163" y="20096"/>
                  </a:cubicBezTo>
                  <a:cubicBezTo>
                    <a:pt x="8144" y="20096"/>
                    <a:pt x="8126" y="20094"/>
                    <a:pt x="8108" y="20090"/>
                  </a:cubicBezTo>
                  <a:cubicBezTo>
                    <a:pt x="8019" y="20066"/>
                    <a:pt x="7919" y="20055"/>
                    <a:pt x="7812" y="20055"/>
                  </a:cubicBezTo>
                  <a:cubicBezTo>
                    <a:pt x="7374" y="20055"/>
                    <a:pt x="6835" y="20243"/>
                    <a:pt x="6551" y="20511"/>
                  </a:cubicBezTo>
                  <a:cubicBezTo>
                    <a:pt x="5933" y="21093"/>
                    <a:pt x="6569" y="22391"/>
                    <a:pt x="6906" y="22972"/>
                  </a:cubicBezTo>
                  <a:cubicBezTo>
                    <a:pt x="7808" y="24533"/>
                    <a:pt x="8612" y="26182"/>
                    <a:pt x="9925" y="27449"/>
                  </a:cubicBezTo>
                  <a:cubicBezTo>
                    <a:pt x="10465" y="27972"/>
                    <a:pt x="10813" y="28657"/>
                    <a:pt x="11432" y="29089"/>
                  </a:cubicBezTo>
                  <a:cubicBezTo>
                    <a:pt x="12003" y="29487"/>
                    <a:pt x="12590" y="29857"/>
                    <a:pt x="13002" y="30447"/>
                  </a:cubicBezTo>
                  <a:cubicBezTo>
                    <a:pt x="13203" y="30736"/>
                    <a:pt x="13657" y="30900"/>
                    <a:pt x="14061" y="30900"/>
                  </a:cubicBezTo>
                  <a:cubicBezTo>
                    <a:pt x="14319" y="30900"/>
                    <a:pt x="14557" y="30833"/>
                    <a:pt x="14696" y="30690"/>
                  </a:cubicBezTo>
                  <a:cubicBezTo>
                    <a:pt x="15430" y="29929"/>
                    <a:pt x="15995" y="29038"/>
                    <a:pt x="16594" y="28174"/>
                  </a:cubicBezTo>
                  <a:cubicBezTo>
                    <a:pt x="16967" y="27638"/>
                    <a:pt x="17131" y="26997"/>
                    <a:pt x="17411" y="26416"/>
                  </a:cubicBezTo>
                  <a:cubicBezTo>
                    <a:pt x="17996" y="25194"/>
                    <a:pt x="18369" y="23870"/>
                    <a:pt x="18860" y="22601"/>
                  </a:cubicBezTo>
                  <a:cubicBezTo>
                    <a:pt x="19130" y="21908"/>
                    <a:pt x="19360" y="21211"/>
                    <a:pt x="19476" y="20480"/>
                  </a:cubicBezTo>
                  <a:cubicBezTo>
                    <a:pt x="19553" y="19995"/>
                    <a:pt x="19557" y="19370"/>
                    <a:pt x="19130" y="19184"/>
                  </a:cubicBezTo>
                  <a:cubicBezTo>
                    <a:pt x="18589" y="18952"/>
                    <a:pt x="18026" y="18777"/>
                    <a:pt x="17457" y="18777"/>
                  </a:cubicBezTo>
                  <a:cubicBezTo>
                    <a:pt x="17009" y="18777"/>
                    <a:pt x="16558" y="18885"/>
                    <a:pt x="16112" y="19156"/>
                  </a:cubicBezTo>
                  <a:cubicBezTo>
                    <a:pt x="15958" y="19250"/>
                    <a:pt x="15811" y="19295"/>
                    <a:pt x="15681" y="19295"/>
                  </a:cubicBezTo>
                  <a:cubicBezTo>
                    <a:pt x="15398" y="19295"/>
                    <a:pt x="15198" y="19079"/>
                    <a:pt x="15203" y="18679"/>
                  </a:cubicBezTo>
                  <a:cubicBezTo>
                    <a:pt x="15217" y="17759"/>
                    <a:pt x="14833" y="16946"/>
                    <a:pt x="14671" y="16075"/>
                  </a:cubicBezTo>
                  <a:cubicBezTo>
                    <a:pt x="14301" y="14096"/>
                    <a:pt x="13494" y="12253"/>
                    <a:pt x="12641" y="10464"/>
                  </a:cubicBezTo>
                  <a:cubicBezTo>
                    <a:pt x="11040" y="7100"/>
                    <a:pt x="9395" y="3729"/>
                    <a:pt x="6803" y="978"/>
                  </a:cubicBezTo>
                  <a:cubicBezTo>
                    <a:pt x="6394" y="545"/>
                    <a:pt x="5975" y="0"/>
                    <a:pt x="52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5514332" y="2048099"/>
              <a:ext cx="246675" cy="389726"/>
            </a:xfrm>
            <a:custGeom>
              <a:avLst/>
              <a:gdLst/>
              <a:ahLst/>
              <a:cxnLst/>
              <a:rect l="l" t="t" r="r" b="b"/>
              <a:pathLst>
                <a:path w="19558" h="30900" extrusionOk="0">
                  <a:moveTo>
                    <a:pt x="4932" y="1139"/>
                  </a:moveTo>
                  <a:cubicBezTo>
                    <a:pt x="5431" y="1139"/>
                    <a:pt x="5959" y="1401"/>
                    <a:pt x="6277" y="1785"/>
                  </a:cubicBezTo>
                  <a:cubicBezTo>
                    <a:pt x="7128" y="2815"/>
                    <a:pt x="8047" y="3806"/>
                    <a:pt x="8651" y="5000"/>
                  </a:cubicBezTo>
                  <a:cubicBezTo>
                    <a:pt x="9161" y="6013"/>
                    <a:pt x="9853" y="6914"/>
                    <a:pt x="10385" y="7919"/>
                  </a:cubicBezTo>
                  <a:cubicBezTo>
                    <a:pt x="10818" y="8738"/>
                    <a:pt x="10964" y="9778"/>
                    <a:pt x="11759" y="10414"/>
                  </a:cubicBezTo>
                  <a:cubicBezTo>
                    <a:pt x="12059" y="10653"/>
                    <a:pt x="12078" y="11083"/>
                    <a:pt x="12181" y="11389"/>
                  </a:cubicBezTo>
                  <a:cubicBezTo>
                    <a:pt x="12854" y="13408"/>
                    <a:pt x="13820" y="15330"/>
                    <a:pt x="14125" y="17476"/>
                  </a:cubicBezTo>
                  <a:cubicBezTo>
                    <a:pt x="14268" y="18487"/>
                    <a:pt x="14575" y="19482"/>
                    <a:pt x="14743" y="20497"/>
                  </a:cubicBezTo>
                  <a:cubicBezTo>
                    <a:pt x="14772" y="20673"/>
                    <a:pt x="14792" y="20791"/>
                    <a:pt x="14914" y="20791"/>
                  </a:cubicBezTo>
                  <a:cubicBezTo>
                    <a:pt x="14984" y="20791"/>
                    <a:pt x="15087" y="20752"/>
                    <a:pt x="15245" y="20664"/>
                  </a:cubicBezTo>
                  <a:cubicBezTo>
                    <a:pt x="15919" y="20290"/>
                    <a:pt x="16636" y="19883"/>
                    <a:pt x="17454" y="19883"/>
                  </a:cubicBezTo>
                  <a:cubicBezTo>
                    <a:pt x="17616" y="19883"/>
                    <a:pt x="17783" y="19899"/>
                    <a:pt x="17954" y="19934"/>
                  </a:cubicBezTo>
                  <a:cubicBezTo>
                    <a:pt x="18504" y="20048"/>
                    <a:pt x="18122" y="20374"/>
                    <a:pt x="18148" y="20622"/>
                  </a:cubicBezTo>
                  <a:cubicBezTo>
                    <a:pt x="18353" y="20913"/>
                    <a:pt x="18269" y="21135"/>
                    <a:pt x="17983" y="21350"/>
                  </a:cubicBezTo>
                  <a:cubicBezTo>
                    <a:pt x="17821" y="21471"/>
                    <a:pt x="17758" y="21653"/>
                    <a:pt x="18052" y="21756"/>
                  </a:cubicBezTo>
                  <a:cubicBezTo>
                    <a:pt x="18227" y="21818"/>
                    <a:pt x="18080" y="21998"/>
                    <a:pt x="18053" y="22009"/>
                  </a:cubicBezTo>
                  <a:cubicBezTo>
                    <a:pt x="17403" y="22263"/>
                    <a:pt x="17501" y="22966"/>
                    <a:pt x="17339" y="23427"/>
                  </a:cubicBezTo>
                  <a:cubicBezTo>
                    <a:pt x="17163" y="23927"/>
                    <a:pt x="16701" y="24449"/>
                    <a:pt x="16970" y="25074"/>
                  </a:cubicBezTo>
                  <a:cubicBezTo>
                    <a:pt x="16987" y="25119"/>
                    <a:pt x="17000" y="25164"/>
                    <a:pt x="17009" y="25211"/>
                  </a:cubicBezTo>
                  <a:cubicBezTo>
                    <a:pt x="16219" y="25321"/>
                    <a:pt x="16700" y="26245"/>
                    <a:pt x="16154" y="26549"/>
                  </a:cubicBezTo>
                  <a:cubicBezTo>
                    <a:pt x="15958" y="26658"/>
                    <a:pt x="15822" y="26916"/>
                    <a:pt x="15801" y="27225"/>
                  </a:cubicBezTo>
                  <a:cubicBezTo>
                    <a:pt x="15779" y="27535"/>
                    <a:pt x="15605" y="27832"/>
                    <a:pt x="15371" y="28100"/>
                  </a:cubicBezTo>
                  <a:cubicBezTo>
                    <a:pt x="15088" y="28423"/>
                    <a:pt x="14539" y="28591"/>
                    <a:pt x="14687" y="29238"/>
                  </a:cubicBezTo>
                  <a:cubicBezTo>
                    <a:pt x="14723" y="29401"/>
                    <a:pt x="14281" y="29532"/>
                    <a:pt x="13876" y="29532"/>
                  </a:cubicBezTo>
                  <a:cubicBezTo>
                    <a:pt x="13646" y="29532"/>
                    <a:pt x="13427" y="29489"/>
                    <a:pt x="13316" y="29386"/>
                  </a:cubicBezTo>
                  <a:cubicBezTo>
                    <a:pt x="12990" y="29084"/>
                    <a:pt x="12647" y="28764"/>
                    <a:pt x="12319" y="28498"/>
                  </a:cubicBezTo>
                  <a:cubicBezTo>
                    <a:pt x="11185" y="27577"/>
                    <a:pt x="10244" y="26465"/>
                    <a:pt x="9455" y="25295"/>
                  </a:cubicBezTo>
                  <a:cubicBezTo>
                    <a:pt x="8951" y="24548"/>
                    <a:pt x="8320" y="23789"/>
                    <a:pt x="8086" y="22854"/>
                  </a:cubicBezTo>
                  <a:cubicBezTo>
                    <a:pt x="8069" y="22778"/>
                    <a:pt x="8046" y="22702"/>
                    <a:pt x="8015" y="22629"/>
                  </a:cubicBezTo>
                  <a:cubicBezTo>
                    <a:pt x="7451" y="21378"/>
                    <a:pt x="7548" y="21011"/>
                    <a:pt x="8689" y="21011"/>
                  </a:cubicBezTo>
                  <a:cubicBezTo>
                    <a:pt x="8840" y="21011"/>
                    <a:pt x="9009" y="21018"/>
                    <a:pt x="9197" y="21029"/>
                  </a:cubicBezTo>
                  <a:cubicBezTo>
                    <a:pt x="9249" y="21033"/>
                    <a:pt x="9301" y="21034"/>
                    <a:pt x="9353" y="21034"/>
                  </a:cubicBezTo>
                  <a:cubicBezTo>
                    <a:pt x="9487" y="21034"/>
                    <a:pt x="9622" y="21026"/>
                    <a:pt x="9757" y="21026"/>
                  </a:cubicBezTo>
                  <a:cubicBezTo>
                    <a:pt x="10030" y="21026"/>
                    <a:pt x="10298" y="21059"/>
                    <a:pt x="10538" y="21260"/>
                  </a:cubicBezTo>
                  <a:cubicBezTo>
                    <a:pt x="10585" y="21299"/>
                    <a:pt x="10630" y="21316"/>
                    <a:pt x="10670" y="21316"/>
                  </a:cubicBezTo>
                  <a:cubicBezTo>
                    <a:pt x="10750" y="21316"/>
                    <a:pt x="10815" y="21251"/>
                    <a:pt x="10857" y="21162"/>
                  </a:cubicBezTo>
                  <a:cubicBezTo>
                    <a:pt x="11000" y="20860"/>
                    <a:pt x="11168" y="20555"/>
                    <a:pt x="11037" y="20205"/>
                  </a:cubicBezTo>
                  <a:cubicBezTo>
                    <a:pt x="10445" y="18610"/>
                    <a:pt x="9815" y="17024"/>
                    <a:pt x="9027" y="15518"/>
                  </a:cubicBezTo>
                  <a:cubicBezTo>
                    <a:pt x="8645" y="14787"/>
                    <a:pt x="8178" y="14068"/>
                    <a:pt x="7805" y="13346"/>
                  </a:cubicBezTo>
                  <a:cubicBezTo>
                    <a:pt x="7081" y="11952"/>
                    <a:pt x="6089" y="10789"/>
                    <a:pt x="5169" y="9554"/>
                  </a:cubicBezTo>
                  <a:cubicBezTo>
                    <a:pt x="4424" y="8555"/>
                    <a:pt x="3576" y="7648"/>
                    <a:pt x="2730" y="6736"/>
                  </a:cubicBezTo>
                  <a:cubicBezTo>
                    <a:pt x="2351" y="6326"/>
                    <a:pt x="2119" y="5812"/>
                    <a:pt x="1592" y="5492"/>
                  </a:cubicBezTo>
                  <a:cubicBezTo>
                    <a:pt x="1305" y="5318"/>
                    <a:pt x="1128" y="4798"/>
                    <a:pt x="1340" y="4341"/>
                  </a:cubicBezTo>
                  <a:cubicBezTo>
                    <a:pt x="1979" y="2948"/>
                    <a:pt x="3030" y="1959"/>
                    <a:pt x="4373" y="1268"/>
                  </a:cubicBezTo>
                  <a:cubicBezTo>
                    <a:pt x="4545" y="1179"/>
                    <a:pt x="4737" y="1139"/>
                    <a:pt x="4932" y="1139"/>
                  </a:cubicBezTo>
                  <a:close/>
                  <a:moveTo>
                    <a:pt x="5289" y="0"/>
                  </a:moveTo>
                  <a:cubicBezTo>
                    <a:pt x="5075" y="0"/>
                    <a:pt x="4835" y="53"/>
                    <a:pt x="4561" y="180"/>
                  </a:cubicBezTo>
                  <a:cubicBezTo>
                    <a:pt x="3922" y="475"/>
                    <a:pt x="3450" y="942"/>
                    <a:pt x="2870" y="1233"/>
                  </a:cubicBezTo>
                  <a:cubicBezTo>
                    <a:pt x="1700" y="1814"/>
                    <a:pt x="898" y="2636"/>
                    <a:pt x="479" y="3865"/>
                  </a:cubicBezTo>
                  <a:cubicBezTo>
                    <a:pt x="226" y="4604"/>
                    <a:pt x="0" y="5263"/>
                    <a:pt x="692" y="5963"/>
                  </a:cubicBezTo>
                  <a:cubicBezTo>
                    <a:pt x="935" y="6207"/>
                    <a:pt x="1235" y="6418"/>
                    <a:pt x="1470" y="6690"/>
                  </a:cubicBezTo>
                  <a:cubicBezTo>
                    <a:pt x="2343" y="7701"/>
                    <a:pt x="3111" y="8818"/>
                    <a:pt x="4060" y="9742"/>
                  </a:cubicBezTo>
                  <a:cubicBezTo>
                    <a:pt x="5188" y="10840"/>
                    <a:pt x="5918" y="12175"/>
                    <a:pt x="6756" y="13455"/>
                  </a:cubicBezTo>
                  <a:cubicBezTo>
                    <a:pt x="7288" y="14267"/>
                    <a:pt x="7708" y="15129"/>
                    <a:pt x="8156" y="15983"/>
                  </a:cubicBezTo>
                  <a:cubicBezTo>
                    <a:pt x="8698" y="17014"/>
                    <a:pt x="9160" y="18080"/>
                    <a:pt x="9692" y="19113"/>
                  </a:cubicBezTo>
                  <a:cubicBezTo>
                    <a:pt x="9843" y="19405"/>
                    <a:pt x="10112" y="19861"/>
                    <a:pt x="10003" y="20017"/>
                  </a:cubicBezTo>
                  <a:cubicBezTo>
                    <a:pt x="9938" y="20110"/>
                    <a:pt x="9850" y="20142"/>
                    <a:pt x="9749" y="20142"/>
                  </a:cubicBezTo>
                  <a:cubicBezTo>
                    <a:pt x="9540" y="20142"/>
                    <a:pt x="9277" y="20004"/>
                    <a:pt x="9054" y="20000"/>
                  </a:cubicBezTo>
                  <a:cubicBezTo>
                    <a:pt x="9043" y="19999"/>
                    <a:pt x="9033" y="19999"/>
                    <a:pt x="9022" y="19999"/>
                  </a:cubicBezTo>
                  <a:cubicBezTo>
                    <a:pt x="8821" y="19999"/>
                    <a:pt x="8620" y="20040"/>
                    <a:pt x="8418" y="20060"/>
                  </a:cubicBezTo>
                  <a:cubicBezTo>
                    <a:pt x="8333" y="20061"/>
                    <a:pt x="8244" y="20096"/>
                    <a:pt x="8163" y="20096"/>
                  </a:cubicBezTo>
                  <a:cubicBezTo>
                    <a:pt x="8144" y="20096"/>
                    <a:pt x="8126" y="20094"/>
                    <a:pt x="8108" y="20090"/>
                  </a:cubicBezTo>
                  <a:cubicBezTo>
                    <a:pt x="8019" y="20066"/>
                    <a:pt x="7919" y="20055"/>
                    <a:pt x="7812" y="20055"/>
                  </a:cubicBezTo>
                  <a:cubicBezTo>
                    <a:pt x="7374" y="20055"/>
                    <a:pt x="6835" y="20243"/>
                    <a:pt x="6551" y="20511"/>
                  </a:cubicBezTo>
                  <a:cubicBezTo>
                    <a:pt x="5933" y="21093"/>
                    <a:pt x="6569" y="22391"/>
                    <a:pt x="6906" y="22972"/>
                  </a:cubicBezTo>
                  <a:cubicBezTo>
                    <a:pt x="7808" y="24533"/>
                    <a:pt x="8612" y="26182"/>
                    <a:pt x="9925" y="27449"/>
                  </a:cubicBezTo>
                  <a:cubicBezTo>
                    <a:pt x="10465" y="27972"/>
                    <a:pt x="10813" y="28657"/>
                    <a:pt x="11432" y="29089"/>
                  </a:cubicBezTo>
                  <a:cubicBezTo>
                    <a:pt x="12003" y="29487"/>
                    <a:pt x="12590" y="29857"/>
                    <a:pt x="13002" y="30447"/>
                  </a:cubicBezTo>
                  <a:cubicBezTo>
                    <a:pt x="13203" y="30736"/>
                    <a:pt x="13657" y="30900"/>
                    <a:pt x="14061" y="30900"/>
                  </a:cubicBezTo>
                  <a:cubicBezTo>
                    <a:pt x="14319" y="30900"/>
                    <a:pt x="14557" y="30833"/>
                    <a:pt x="14696" y="30690"/>
                  </a:cubicBezTo>
                  <a:cubicBezTo>
                    <a:pt x="15430" y="29929"/>
                    <a:pt x="15995" y="29038"/>
                    <a:pt x="16594" y="28174"/>
                  </a:cubicBezTo>
                  <a:cubicBezTo>
                    <a:pt x="16967" y="27638"/>
                    <a:pt x="17131" y="26997"/>
                    <a:pt x="17411" y="26416"/>
                  </a:cubicBezTo>
                  <a:cubicBezTo>
                    <a:pt x="17996" y="25194"/>
                    <a:pt x="18369" y="23870"/>
                    <a:pt x="18860" y="22601"/>
                  </a:cubicBezTo>
                  <a:cubicBezTo>
                    <a:pt x="19130" y="21908"/>
                    <a:pt x="19360" y="21211"/>
                    <a:pt x="19476" y="20480"/>
                  </a:cubicBezTo>
                  <a:cubicBezTo>
                    <a:pt x="19553" y="19995"/>
                    <a:pt x="19557" y="19370"/>
                    <a:pt x="19130" y="19184"/>
                  </a:cubicBezTo>
                  <a:cubicBezTo>
                    <a:pt x="18589" y="18952"/>
                    <a:pt x="18026" y="18777"/>
                    <a:pt x="17457" y="18777"/>
                  </a:cubicBezTo>
                  <a:cubicBezTo>
                    <a:pt x="17009" y="18777"/>
                    <a:pt x="16558" y="18885"/>
                    <a:pt x="16112" y="19156"/>
                  </a:cubicBezTo>
                  <a:cubicBezTo>
                    <a:pt x="15958" y="19250"/>
                    <a:pt x="15811" y="19295"/>
                    <a:pt x="15681" y="19295"/>
                  </a:cubicBezTo>
                  <a:cubicBezTo>
                    <a:pt x="15398" y="19295"/>
                    <a:pt x="15198" y="19079"/>
                    <a:pt x="15203" y="18679"/>
                  </a:cubicBezTo>
                  <a:cubicBezTo>
                    <a:pt x="15217" y="17759"/>
                    <a:pt x="14833" y="16946"/>
                    <a:pt x="14671" y="16075"/>
                  </a:cubicBezTo>
                  <a:cubicBezTo>
                    <a:pt x="14301" y="14096"/>
                    <a:pt x="13494" y="12253"/>
                    <a:pt x="12641" y="10464"/>
                  </a:cubicBezTo>
                  <a:cubicBezTo>
                    <a:pt x="11040" y="7100"/>
                    <a:pt x="9395" y="3729"/>
                    <a:pt x="6803" y="978"/>
                  </a:cubicBezTo>
                  <a:cubicBezTo>
                    <a:pt x="6394" y="545"/>
                    <a:pt x="5975" y="0"/>
                    <a:pt x="5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3"/>
          <p:cNvGrpSpPr/>
          <p:nvPr/>
        </p:nvGrpSpPr>
        <p:grpSpPr>
          <a:xfrm>
            <a:off x="7050000" y="1435726"/>
            <a:ext cx="897379" cy="927296"/>
            <a:chOff x="5209525" y="2438138"/>
            <a:chExt cx="897379" cy="927296"/>
          </a:xfrm>
        </p:grpSpPr>
        <p:grpSp>
          <p:nvGrpSpPr>
            <p:cNvPr id="929" name="Google Shape;929;p33"/>
            <p:cNvGrpSpPr/>
            <p:nvPr/>
          </p:nvGrpSpPr>
          <p:grpSpPr>
            <a:xfrm>
              <a:off x="5209525" y="2438138"/>
              <a:ext cx="897379" cy="927296"/>
              <a:chOff x="5083291" y="2437467"/>
              <a:chExt cx="897379" cy="927296"/>
            </a:xfrm>
          </p:grpSpPr>
          <p:sp>
            <p:nvSpPr>
              <p:cNvPr id="930" name="Google Shape;930;p33"/>
              <p:cNvSpPr/>
              <p:nvPr/>
            </p:nvSpPr>
            <p:spPr>
              <a:xfrm>
                <a:off x="5083291" y="2437467"/>
                <a:ext cx="897379" cy="927296"/>
              </a:xfrm>
              <a:custGeom>
                <a:avLst/>
                <a:gdLst/>
                <a:ahLst/>
                <a:cxnLst/>
                <a:rect l="l" t="t" r="r" b="b"/>
                <a:pathLst>
                  <a:path w="71150" h="73522" extrusionOk="0">
                    <a:moveTo>
                      <a:pt x="19571" y="0"/>
                    </a:moveTo>
                    <a:cubicBezTo>
                      <a:pt x="19255" y="0"/>
                      <a:pt x="18863" y="173"/>
                      <a:pt x="18327" y="507"/>
                    </a:cubicBezTo>
                    <a:cubicBezTo>
                      <a:pt x="17149" y="1239"/>
                      <a:pt x="15989" y="1995"/>
                      <a:pt x="14892" y="2834"/>
                    </a:cubicBezTo>
                    <a:cubicBezTo>
                      <a:pt x="13889" y="3599"/>
                      <a:pt x="12856" y="4393"/>
                      <a:pt x="12075" y="5365"/>
                    </a:cubicBezTo>
                    <a:cubicBezTo>
                      <a:pt x="11398" y="6210"/>
                      <a:pt x="10670" y="7029"/>
                      <a:pt x="10009" y="7893"/>
                    </a:cubicBezTo>
                    <a:cubicBezTo>
                      <a:pt x="9423" y="8657"/>
                      <a:pt x="8792" y="9411"/>
                      <a:pt x="8253" y="10211"/>
                    </a:cubicBezTo>
                    <a:cubicBezTo>
                      <a:pt x="7332" y="11570"/>
                      <a:pt x="6495" y="12989"/>
                      <a:pt x="5664" y="14409"/>
                    </a:cubicBezTo>
                    <a:cubicBezTo>
                      <a:pt x="5148" y="15291"/>
                      <a:pt x="4555" y="16175"/>
                      <a:pt x="4278" y="17139"/>
                    </a:cubicBezTo>
                    <a:cubicBezTo>
                      <a:pt x="4017" y="18048"/>
                      <a:pt x="3676" y="18939"/>
                      <a:pt x="3323" y="19788"/>
                    </a:cubicBezTo>
                    <a:cubicBezTo>
                      <a:pt x="2811" y="21024"/>
                      <a:pt x="2386" y="22274"/>
                      <a:pt x="1994" y="23545"/>
                    </a:cubicBezTo>
                    <a:cubicBezTo>
                      <a:pt x="1587" y="24866"/>
                      <a:pt x="1420" y="26254"/>
                      <a:pt x="1027" y="27565"/>
                    </a:cubicBezTo>
                    <a:cubicBezTo>
                      <a:pt x="708" y="28632"/>
                      <a:pt x="750" y="29726"/>
                      <a:pt x="517" y="30794"/>
                    </a:cubicBezTo>
                    <a:cubicBezTo>
                      <a:pt x="331" y="31641"/>
                      <a:pt x="345" y="32630"/>
                      <a:pt x="400" y="33565"/>
                    </a:cubicBezTo>
                    <a:cubicBezTo>
                      <a:pt x="462" y="34652"/>
                      <a:pt x="0" y="35730"/>
                      <a:pt x="247" y="36835"/>
                    </a:cubicBezTo>
                    <a:cubicBezTo>
                      <a:pt x="498" y="37958"/>
                      <a:pt x="2" y="39086"/>
                      <a:pt x="277" y="40206"/>
                    </a:cubicBezTo>
                    <a:cubicBezTo>
                      <a:pt x="439" y="40864"/>
                      <a:pt x="302" y="41542"/>
                      <a:pt x="352" y="42178"/>
                    </a:cubicBezTo>
                    <a:cubicBezTo>
                      <a:pt x="456" y="43494"/>
                      <a:pt x="784" y="44817"/>
                      <a:pt x="1207" y="46074"/>
                    </a:cubicBezTo>
                    <a:cubicBezTo>
                      <a:pt x="1397" y="46640"/>
                      <a:pt x="1343" y="47172"/>
                      <a:pt x="1424" y="47713"/>
                    </a:cubicBezTo>
                    <a:cubicBezTo>
                      <a:pt x="1609" y="48976"/>
                      <a:pt x="2167" y="50148"/>
                      <a:pt x="2626" y="51280"/>
                    </a:cubicBezTo>
                    <a:cubicBezTo>
                      <a:pt x="3174" y="52635"/>
                      <a:pt x="3640" y="54046"/>
                      <a:pt x="4238" y="55393"/>
                    </a:cubicBezTo>
                    <a:cubicBezTo>
                      <a:pt x="4883" y="56851"/>
                      <a:pt x="5677" y="58190"/>
                      <a:pt x="6571" y="59458"/>
                    </a:cubicBezTo>
                    <a:cubicBezTo>
                      <a:pt x="7265" y="60443"/>
                      <a:pt x="7980" y="61429"/>
                      <a:pt x="8733" y="62378"/>
                    </a:cubicBezTo>
                    <a:cubicBezTo>
                      <a:pt x="9132" y="62882"/>
                      <a:pt x="9514" y="63671"/>
                      <a:pt x="10012" y="63764"/>
                    </a:cubicBezTo>
                    <a:cubicBezTo>
                      <a:pt x="10984" y="63949"/>
                      <a:pt x="10728" y="65214"/>
                      <a:pt x="11641" y="65284"/>
                    </a:cubicBezTo>
                    <a:cubicBezTo>
                      <a:pt x="11618" y="65501"/>
                      <a:pt x="11674" y="65559"/>
                      <a:pt x="11760" y="65559"/>
                    </a:cubicBezTo>
                    <a:cubicBezTo>
                      <a:pt x="11861" y="65559"/>
                      <a:pt x="12004" y="65476"/>
                      <a:pt x="12106" y="65476"/>
                    </a:cubicBezTo>
                    <a:cubicBezTo>
                      <a:pt x="12161" y="65476"/>
                      <a:pt x="12204" y="65500"/>
                      <a:pt x="12223" y="65575"/>
                    </a:cubicBezTo>
                    <a:cubicBezTo>
                      <a:pt x="12448" y="66494"/>
                      <a:pt x="13361" y="66864"/>
                      <a:pt x="13984" y="67250"/>
                    </a:cubicBezTo>
                    <a:cubicBezTo>
                      <a:pt x="14450" y="67539"/>
                      <a:pt x="14747" y="68315"/>
                      <a:pt x="15419" y="68315"/>
                    </a:cubicBezTo>
                    <a:cubicBezTo>
                      <a:pt x="15527" y="68315"/>
                      <a:pt x="15644" y="68295"/>
                      <a:pt x="15773" y="68250"/>
                    </a:cubicBezTo>
                    <a:cubicBezTo>
                      <a:pt x="15777" y="68249"/>
                      <a:pt x="15781" y="68248"/>
                      <a:pt x="15786" y="68248"/>
                    </a:cubicBezTo>
                    <a:cubicBezTo>
                      <a:pt x="15852" y="68248"/>
                      <a:pt x="15883" y="68423"/>
                      <a:pt x="15841" y="68520"/>
                    </a:cubicBezTo>
                    <a:cubicBezTo>
                      <a:pt x="15743" y="68739"/>
                      <a:pt x="15878" y="68814"/>
                      <a:pt x="16046" y="68852"/>
                    </a:cubicBezTo>
                    <a:cubicBezTo>
                      <a:pt x="16756" y="69017"/>
                      <a:pt x="17257" y="69506"/>
                      <a:pt x="17773" y="69966"/>
                    </a:cubicBezTo>
                    <a:cubicBezTo>
                      <a:pt x="17877" y="70060"/>
                      <a:pt x="17969" y="70148"/>
                      <a:pt x="18100" y="70148"/>
                    </a:cubicBezTo>
                    <a:cubicBezTo>
                      <a:pt x="18128" y="70148"/>
                      <a:pt x="18157" y="70145"/>
                      <a:pt x="18188" y="70136"/>
                    </a:cubicBezTo>
                    <a:cubicBezTo>
                      <a:pt x="18256" y="70117"/>
                      <a:pt x="18319" y="70109"/>
                      <a:pt x="18380" y="70109"/>
                    </a:cubicBezTo>
                    <a:cubicBezTo>
                      <a:pt x="18660" y="70109"/>
                      <a:pt x="18879" y="70284"/>
                      <a:pt x="19125" y="70431"/>
                    </a:cubicBezTo>
                    <a:cubicBezTo>
                      <a:pt x="19696" y="70775"/>
                      <a:pt x="20281" y="71103"/>
                      <a:pt x="20887" y="71376"/>
                    </a:cubicBezTo>
                    <a:cubicBezTo>
                      <a:pt x="21460" y="71632"/>
                      <a:pt x="22109" y="71583"/>
                      <a:pt x="22692" y="71992"/>
                    </a:cubicBezTo>
                    <a:cubicBezTo>
                      <a:pt x="23025" y="72227"/>
                      <a:pt x="23660" y="72203"/>
                      <a:pt x="24136" y="72410"/>
                    </a:cubicBezTo>
                    <a:cubicBezTo>
                      <a:pt x="24181" y="72430"/>
                      <a:pt x="24228" y="72438"/>
                      <a:pt x="24277" y="72438"/>
                    </a:cubicBezTo>
                    <a:cubicBezTo>
                      <a:pt x="24496" y="72438"/>
                      <a:pt x="24746" y="72278"/>
                      <a:pt x="24969" y="72278"/>
                    </a:cubicBezTo>
                    <a:cubicBezTo>
                      <a:pt x="25127" y="72278"/>
                      <a:pt x="25271" y="72358"/>
                      <a:pt x="25380" y="72634"/>
                    </a:cubicBezTo>
                    <a:cubicBezTo>
                      <a:pt x="25518" y="72473"/>
                      <a:pt x="25647" y="72413"/>
                      <a:pt x="25771" y="72413"/>
                    </a:cubicBezTo>
                    <a:cubicBezTo>
                      <a:pt x="26120" y="72413"/>
                      <a:pt x="26429" y="72889"/>
                      <a:pt x="26779" y="72889"/>
                    </a:cubicBezTo>
                    <a:cubicBezTo>
                      <a:pt x="26869" y="72889"/>
                      <a:pt x="26962" y="72858"/>
                      <a:pt x="27059" y="72779"/>
                    </a:cubicBezTo>
                    <a:cubicBezTo>
                      <a:pt x="28017" y="73303"/>
                      <a:pt x="29117" y="73239"/>
                      <a:pt x="30132" y="73339"/>
                    </a:cubicBezTo>
                    <a:cubicBezTo>
                      <a:pt x="31654" y="73488"/>
                      <a:pt x="33203" y="73381"/>
                      <a:pt x="34745" y="73493"/>
                    </a:cubicBezTo>
                    <a:cubicBezTo>
                      <a:pt x="35021" y="73513"/>
                      <a:pt x="35296" y="73521"/>
                      <a:pt x="35571" y="73521"/>
                    </a:cubicBezTo>
                    <a:cubicBezTo>
                      <a:pt x="37230" y="73521"/>
                      <a:pt x="38876" y="73197"/>
                      <a:pt x="40513" y="72964"/>
                    </a:cubicBezTo>
                    <a:cubicBezTo>
                      <a:pt x="40798" y="72923"/>
                      <a:pt x="41182" y="72965"/>
                      <a:pt x="41499" y="72802"/>
                    </a:cubicBezTo>
                    <a:cubicBezTo>
                      <a:pt x="42806" y="72135"/>
                      <a:pt x="44309" y="72146"/>
                      <a:pt x="45662" y="71598"/>
                    </a:cubicBezTo>
                    <a:cubicBezTo>
                      <a:pt x="46792" y="71142"/>
                      <a:pt x="48000" y="70898"/>
                      <a:pt x="49164" y="70525"/>
                    </a:cubicBezTo>
                    <a:cubicBezTo>
                      <a:pt x="50167" y="70201"/>
                      <a:pt x="51051" y="69626"/>
                      <a:pt x="52015" y="69288"/>
                    </a:cubicBezTo>
                    <a:cubicBezTo>
                      <a:pt x="53030" y="68932"/>
                      <a:pt x="53975" y="68428"/>
                      <a:pt x="54829" y="67877"/>
                    </a:cubicBezTo>
                    <a:cubicBezTo>
                      <a:pt x="56878" y="66556"/>
                      <a:pt x="58832" y="65060"/>
                      <a:pt x="60489" y="63244"/>
                    </a:cubicBezTo>
                    <a:cubicBezTo>
                      <a:pt x="61481" y="62160"/>
                      <a:pt x="62346" y="60961"/>
                      <a:pt x="63317" y="59856"/>
                    </a:cubicBezTo>
                    <a:cubicBezTo>
                      <a:pt x="64123" y="58937"/>
                      <a:pt x="64891" y="57980"/>
                      <a:pt x="65431" y="56902"/>
                    </a:cubicBezTo>
                    <a:cubicBezTo>
                      <a:pt x="65706" y="56350"/>
                      <a:pt x="66114" y="55888"/>
                      <a:pt x="66358" y="55305"/>
                    </a:cubicBezTo>
                    <a:cubicBezTo>
                      <a:pt x="66595" y="54742"/>
                      <a:pt x="66654" y="54001"/>
                      <a:pt x="67222" y="53649"/>
                    </a:cubicBezTo>
                    <a:cubicBezTo>
                      <a:pt x="67656" y="53379"/>
                      <a:pt x="67640" y="52940"/>
                      <a:pt x="67772" y="52593"/>
                    </a:cubicBezTo>
                    <a:cubicBezTo>
                      <a:pt x="68105" y="51711"/>
                      <a:pt x="68436" y="50821"/>
                      <a:pt x="68727" y="49922"/>
                    </a:cubicBezTo>
                    <a:cubicBezTo>
                      <a:pt x="68978" y="49157"/>
                      <a:pt x="69398" y="48426"/>
                      <a:pt x="69529" y="47603"/>
                    </a:cubicBezTo>
                    <a:cubicBezTo>
                      <a:pt x="69625" y="47002"/>
                      <a:pt x="70232" y="46517"/>
                      <a:pt x="69924" y="45828"/>
                    </a:cubicBezTo>
                    <a:cubicBezTo>
                      <a:pt x="69917" y="45815"/>
                      <a:pt x="69945" y="45772"/>
                      <a:pt x="69964" y="45767"/>
                    </a:cubicBezTo>
                    <a:cubicBezTo>
                      <a:pt x="70583" y="45585"/>
                      <a:pt x="70414" y="45024"/>
                      <a:pt x="70428" y="44635"/>
                    </a:cubicBezTo>
                    <a:cubicBezTo>
                      <a:pt x="70463" y="43603"/>
                      <a:pt x="70507" y="42538"/>
                      <a:pt x="70680" y="41562"/>
                    </a:cubicBezTo>
                    <a:cubicBezTo>
                      <a:pt x="70866" y="40511"/>
                      <a:pt x="70770" y="39451"/>
                      <a:pt x="70978" y="38398"/>
                    </a:cubicBezTo>
                    <a:cubicBezTo>
                      <a:pt x="71149" y="37541"/>
                      <a:pt x="70703" y="36564"/>
                      <a:pt x="70843" y="35472"/>
                    </a:cubicBezTo>
                    <a:cubicBezTo>
                      <a:pt x="70678" y="34643"/>
                      <a:pt x="70481" y="33685"/>
                      <a:pt x="70297" y="32725"/>
                    </a:cubicBezTo>
                    <a:cubicBezTo>
                      <a:pt x="70207" y="32243"/>
                      <a:pt x="70040" y="31784"/>
                      <a:pt x="69978" y="31289"/>
                    </a:cubicBezTo>
                    <a:cubicBezTo>
                      <a:pt x="69872" y="30440"/>
                      <a:pt x="69686" y="29595"/>
                      <a:pt x="69473" y="28766"/>
                    </a:cubicBezTo>
                    <a:cubicBezTo>
                      <a:pt x="69256" y="27932"/>
                      <a:pt x="68950" y="27122"/>
                      <a:pt x="68709" y="26294"/>
                    </a:cubicBezTo>
                    <a:cubicBezTo>
                      <a:pt x="68570" y="25818"/>
                      <a:pt x="68531" y="25309"/>
                      <a:pt x="68239" y="24888"/>
                    </a:cubicBezTo>
                    <a:cubicBezTo>
                      <a:pt x="67635" y="24015"/>
                      <a:pt x="67399" y="22970"/>
                      <a:pt x="66826" y="22064"/>
                    </a:cubicBezTo>
                    <a:cubicBezTo>
                      <a:pt x="66108" y="20927"/>
                      <a:pt x="65594" y="19672"/>
                      <a:pt x="64781" y="18564"/>
                    </a:cubicBezTo>
                    <a:cubicBezTo>
                      <a:pt x="63832" y="17276"/>
                      <a:pt x="62923" y="15937"/>
                      <a:pt x="61845" y="14779"/>
                    </a:cubicBezTo>
                    <a:cubicBezTo>
                      <a:pt x="60996" y="13869"/>
                      <a:pt x="59949" y="13112"/>
                      <a:pt x="59059" y="12208"/>
                    </a:cubicBezTo>
                    <a:cubicBezTo>
                      <a:pt x="59027" y="12171"/>
                      <a:pt x="58985" y="12143"/>
                      <a:pt x="58938" y="12126"/>
                    </a:cubicBezTo>
                    <a:cubicBezTo>
                      <a:pt x="58191" y="11906"/>
                      <a:pt x="57549" y="11424"/>
                      <a:pt x="57021" y="10939"/>
                    </a:cubicBezTo>
                    <a:cubicBezTo>
                      <a:pt x="56076" y="10067"/>
                      <a:pt x="54873" y="9694"/>
                      <a:pt x="53851" y="8986"/>
                    </a:cubicBezTo>
                    <a:cubicBezTo>
                      <a:pt x="52675" y="8173"/>
                      <a:pt x="51252" y="7857"/>
                      <a:pt x="49926" y="7344"/>
                    </a:cubicBezTo>
                    <a:cubicBezTo>
                      <a:pt x="47840" y="6535"/>
                      <a:pt x="45724" y="6073"/>
                      <a:pt x="43517" y="5965"/>
                    </a:cubicBezTo>
                    <a:cubicBezTo>
                      <a:pt x="41526" y="5869"/>
                      <a:pt x="39530" y="5874"/>
                      <a:pt x="37542" y="5752"/>
                    </a:cubicBezTo>
                    <a:cubicBezTo>
                      <a:pt x="37177" y="5730"/>
                      <a:pt x="36813" y="5720"/>
                      <a:pt x="36450" y="5720"/>
                    </a:cubicBezTo>
                    <a:cubicBezTo>
                      <a:pt x="34722" y="5720"/>
                      <a:pt x="33009" y="5947"/>
                      <a:pt x="31309" y="6169"/>
                    </a:cubicBezTo>
                    <a:cubicBezTo>
                      <a:pt x="29510" y="6404"/>
                      <a:pt x="27799" y="7095"/>
                      <a:pt x="26119" y="7837"/>
                    </a:cubicBezTo>
                    <a:cubicBezTo>
                      <a:pt x="25340" y="8181"/>
                      <a:pt x="24577" y="8593"/>
                      <a:pt x="23754" y="8848"/>
                    </a:cubicBezTo>
                    <a:cubicBezTo>
                      <a:pt x="23648" y="8881"/>
                      <a:pt x="23561" y="8901"/>
                      <a:pt x="23488" y="8901"/>
                    </a:cubicBezTo>
                    <a:cubicBezTo>
                      <a:pt x="23334" y="8901"/>
                      <a:pt x="23237" y="8812"/>
                      <a:pt x="23138" y="8559"/>
                    </a:cubicBezTo>
                    <a:cubicBezTo>
                      <a:pt x="22683" y="7387"/>
                      <a:pt x="22521" y="6119"/>
                      <a:pt x="22034" y="4978"/>
                    </a:cubicBezTo>
                    <a:cubicBezTo>
                      <a:pt x="21524" y="3783"/>
                      <a:pt x="21251" y="2520"/>
                      <a:pt x="20747" y="1320"/>
                    </a:cubicBezTo>
                    <a:cubicBezTo>
                      <a:pt x="20372" y="424"/>
                      <a:pt x="20066" y="0"/>
                      <a:pt x="1957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083291" y="2437467"/>
                <a:ext cx="897379" cy="927296"/>
              </a:xfrm>
              <a:custGeom>
                <a:avLst/>
                <a:gdLst/>
                <a:ahLst/>
                <a:cxnLst/>
                <a:rect l="l" t="t" r="r" b="b"/>
                <a:pathLst>
                  <a:path w="71150" h="73522" extrusionOk="0">
                    <a:moveTo>
                      <a:pt x="19242" y="1689"/>
                    </a:moveTo>
                    <a:cubicBezTo>
                      <a:pt x="19738" y="3137"/>
                      <a:pt x="20271" y="4561"/>
                      <a:pt x="20654" y="6045"/>
                    </a:cubicBezTo>
                    <a:cubicBezTo>
                      <a:pt x="20853" y="6822"/>
                      <a:pt x="21020" y="7650"/>
                      <a:pt x="21315" y="8364"/>
                    </a:cubicBezTo>
                    <a:cubicBezTo>
                      <a:pt x="21645" y="9161"/>
                      <a:pt x="21749" y="10075"/>
                      <a:pt x="22325" y="10771"/>
                    </a:cubicBezTo>
                    <a:cubicBezTo>
                      <a:pt x="22472" y="10949"/>
                      <a:pt x="22580" y="11090"/>
                      <a:pt x="22755" y="11090"/>
                    </a:cubicBezTo>
                    <a:cubicBezTo>
                      <a:pt x="22861" y="11090"/>
                      <a:pt x="22992" y="11038"/>
                      <a:pt x="23171" y="10914"/>
                    </a:cubicBezTo>
                    <a:cubicBezTo>
                      <a:pt x="23660" y="10576"/>
                      <a:pt x="24335" y="10097"/>
                      <a:pt x="24764" y="10080"/>
                    </a:cubicBezTo>
                    <a:cubicBezTo>
                      <a:pt x="25582" y="10047"/>
                      <a:pt x="26082" y="9464"/>
                      <a:pt x="26785" y="9353"/>
                    </a:cubicBezTo>
                    <a:cubicBezTo>
                      <a:pt x="27561" y="9232"/>
                      <a:pt x="28194" y="8708"/>
                      <a:pt x="28946" y="8573"/>
                    </a:cubicBezTo>
                    <a:cubicBezTo>
                      <a:pt x="29723" y="8433"/>
                      <a:pt x="30503" y="8230"/>
                      <a:pt x="31248" y="8030"/>
                    </a:cubicBezTo>
                    <a:cubicBezTo>
                      <a:pt x="32088" y="7804"/>
                      <a:pt x="32926" y="7714"/>
                      <a:pt x="33759" y="7667"/>
                    </a:cubicBezTo>
                    <a:cubicBezTo>
                      <a:pt x="34651" y="7616"/>
                      <a:pt x="35552" y="7446"/>
                      <a:pt x="36443" y="7446"/>
                    </a:cubicBezTo>
                    <a:cubicBezTo>
                      <a:pt x="36799" y="7446"/>
                      <a:pt x="37153" y="7474"/>
                      <a:pt x="37505" y="7546"/>
                    </a:cubicBezTo>
                    <a:cubicBezTo>
                      <a:pt x="37586" y="7562"/>
                      <a:pt x="37664" y="7569"/>
                      <a:pt x="37739" y="7569"/>
                    </a:cubicBezTo>
                    <a:cubicBezTo>
                      <a:pt x="38074" y="7569"/>
                      <a:pt x="38360" y="7436"/>
                      <a:pt x="38697" y="7436"/>
                    </a:cubicBezTo>
                    <a:cubicBezTo>
                      <a:pt x="38761" y="7436"/>
                      <a:pt x="38827" y="7441"/>
                      <a:pt x="38895" y="7453"/>
                    </a:cubicBezTo>
                    <a:cubicBezTo>
                      <a:pt x="39361" y="7530"/>
                      <a:pt x="39831" y="7552"/>
                      <a:pt x="40303" y="7552"/>
                    </a:cubicBezTo>
                    <a:cubicBezTo>
                      <a:pt x="40907" y="7552"/>
                      <a:pt x="41515" y="7516"/>
                      <a:pt x="42122" y="7516"/>
                    </a:cubicBezTo>
                    <a:cubicBezTo>
                      <a:pt x="42591" y="7516"/>
                      <a:pt x="43059" y="7538"/>
                      <a:pt x="43525" y="7613"/>
                    </a:cubicBezTo>
                    <a:cubicBezTo>
                      <a:pt x="43631" y="7630"/>
                      <a:pt x="43707" y="7649"/>
                      <a:pt x="43792" y="7701"/>
                    </a:cubicBezTo>
                    <a:cubicBezTo>
                      <a:pt x="44352" y="8041"/>
                      <a:pt x="44905" y="8286"/>
                      <a:pt x="45564" y="8286"/>
                    </a:cubicBezTo>
                    <a:cubicBezTo>
                      <a:pt x="45706" y="8286"/>
                      <a:pt x="45853" y="8275"/>
                      <a:pt x="46006" y="8251"/>
                    </a:cubicBezTo>
                    <a:cubicBezTo>
                      <a:pt x="46061" y="8242"/>
                      <a:pt x="46117" y="8238"/>
                      <a:pt x="46174" y="8238"/>
                    </a:cubicBezTo>
                    <a:cubicBezTo>
                      <a:pt x="46645" y="8238"/>
                      <a:pt x="47160" y="8515"/>
                      <a:pt x="47594" y="8784"/>
                    </a:cubicBezTo>
                    <a:cubicBezTo>
                      <a:pt x="47734" y="8870"/>
                      <a:pt x="47878" y="8885"/>
                      <a:pt x="48025" y="8885"/>
                    </a:cubicBezTo>
                    <a:cubicBezTo>
                      <a:pt x="48098" y="8885"/>
                      <a:pt x="48173" y="8881"/>
                      <a:pt x="48247" y="8881"/>
                    </a:cubicBezTo>
                    <a:cubicBezTo>
                      <a:pt x="48361" y="8881"/>
                      <a:pt x="48477" y="8890"/>
                      <a:pt x="48591" y="8933"/>
                    </a:cubicBezTo>
                    <a:cubicBezTo>
                      <a:pt x="49556" y="9302"/>
                      <a:pt x="50547" y="9601"/>
                      <a:pt x="51535" y="9906"/>
                    </a:cubicBezTo>
                    <a:cubicBezTo>
                      <a:pt x="51703" y="9959"/>
                      <a:pt x="51805" y="9921"/>
                      <a:pt x="51899" y="10172"/>
                    </a:cubicBezTo>
                    <a:cubicBezTo>
                      <a:pt x="51985" y="10404"/>
                      <a:pt x="52178" y="10478"/>
                      <a:pt x="52397" y="10478"/>
                    </a:cubicBezTo>
                    <a:cubicBezTo>
                      <a:pt x="52535" y="10478"/>
                      <a:pt x="52683" y="10449"/>
                      <a:pt x="52821" y="10411"/>
                    </a:cubicBezTo>
                    <a:cubicBezTo>
                      <a:pt x="52918" y="10982"/>
                      <a:pt x="54036" y="10366"/>
                      <a:pt x="53859" y="11301"/>
                    </a:cubicBezTo>
                    <a:cubicBezTo>
                      <a:pt x="53846" y="11370"/>
                      <a:pt x="54192" y="11610"/>
                      <a:pt x="54318" y="11610"/>
                    </a:cubicBezTo>
                    <a:cubicBezTo>
                      <a:pt x="54329" y="11610"/>
                      <a:pt x="54338" y="11608"/>
                      <a:pt x="54346" y="11604"/>
                    </a:cubicBezTo>
                    <a:cubicBezTo>
                      <a:pt x="54462" y="11544"/>
                      <a:pt x="54561" y="11519"/>
                      <a:pt x="54650" y="11519"/>
                    </a:cubicBezTo>
                    <a:cubicBezTo>
                      <a:pt x="55125" y="11519"/>
                      <a:pt x="55259" y="12256"/>
                      <a:pt x="55715" y="12256"/>
                    </a:cubicBezTo>
                    <a:cubicBezTo>
                      <a:pt x="55745" y="12256"/>
                      <a:pt x="55777" y="12252"/>
                      <a:pt x="55811" y="12245"/>
                    </a:cubicBezTo>
                    <a:cubicBezTo>
                      <a:pt x="55869" y="12558"/>
                      <a:pt x="55976" y="12673"/>
                      <a:pt x="56138" y="12673"/>
                    </a:cubicBezTo>
                    <a:cubicBezTo>
                      <a:pt x="56257" y="12673"/>
                      <a:pt x="56404" y="12612"/>
                      <a:pt x="56584" y="12521"/>
                    </a:cubicBezTo>
                    <a:cubicBezTo>
                      <a:pt x="56631" y="12497"/>
                      <a:pt x="56673" y="12487"/>
                      <a:pt x="56710" y="12487"/>
                    </a:cubicBezTo>
                    <a:cubicBezTo>
                      <a:pt x="56927" y="12487"/>
                      <a:pt x="56972" y="12846"/>
                      <a:pt x="56936" y="12947"/>
                    </a:cubicBezTo>
                    <a:cubicBezTo>
                      <a:pt x="56797" y="13330"/>
                      <a:pt x="57168" y="13552"/>
                      <a:pt x="57273" y="13558"/>
                    </a:cubicBezTo>
                    <a:cubicBezTo>
                      <a:pt x="58390" y="13630"/>
                      <a:pt x="58642" y="14820"/>
                      <a:pt x="59490" y="15218"/>
                    </a:cubicBezTo>
                    <a:cubicBezTo>
                      <a:pt x="59753" y="15341"/>
                      <a:pt x="59792" y="15832"/>
                      <a:pt x="60157" y="15832"/>
                    </a:cubicBezTo>
                    <a:cubicBezTo>
                      <a:pt x="60241" y="15832"/>
                      <a:pt x="60342" y="15806"/>
                      <a:pt x="60467" y="15744"/>
                    </a:cubicBezTo>
                    <a:cubicBezTo>
                      <a:pt x="60474" y="15740"/>
                      <a:pt x="60481" y="15739"/>
                      <a:pt x="60487" y="15739"/>
                    </a:cubicBezTo>
                    <a:cubicBezTo>
                      <a:pt x="60616" y="15739"/>
                      <a:pt x="60652" y="16392"/>
                      <a:pt x="61108" y="16593"/>
                    </a:cubicBezTo>
                    <a:cubicBezTo>
                      <a:pt x="61427" y="16735"/>
                      <a:pt x="61715" y="17278"/>
                      <a:pt x="61945" y="17674"/>
                    </a:cubicBezTo>
                    <a:cubicBezTo>
                      <a:pt x="62180" y="18080"/>
                      <a:pt x="62240" y="18589"/>
                      <a:pt x="62855" y="18623"/>
                    </a:cubicBezTo>
                    <a:cubicBezTo>
                      <a:pt x="62933" y="18628"/>
                      <a:pt x="63029" y="18746"/>
                      <a:pt x="63074" y="18833"/>
                    </a:cubicBezTo>
                    <a:cubicBezTo>
                      <a:pt x="64236" y="21077"/>
                      <a:pt x="65641" y="23174"/>
                      <a:pt x="66946" y="25331"/>
                    </a:cubicBezTo>
                    <a:cubicBezTo>
                      <a:pt x="67206" y="25760"/>
                      <a:pt x="67355" y="26275"/>
                      <a:pt x="67475" y="26770"/>
                    </a:cubicBezTo>
                    <a:cubicBezTo>
                      <a:pt x="67870" y="28399"/>
                      <a:pt x="68326" y="30012"/>
                      <a:pt x="68693" y="31650"/>
                    </a:cubicBezTo>
                    <a:cubicBezTo>
                      <a:pt x="68972" y="32896"/>
                      <a:pt x="69252" y="34162"/>
                      <a:pt x="69266" y="35394"/>
                    </a:cubicBezTo>
                    <a:cubicBezTo>
                      <a:pt x="69277" y="36424"/>
                      <a:pt x="69384" y="37480"/>
                      <a:pt x="69245" y="38552"/>
                    </a:cubicBezTo>
                    <a:cubicBezTo>
                      <a:pt x="69129" y="39473"/>
                      <a:pt x="68909" y="40511"/>
                      <a:pt x="69177" y="41505"/>
                    </a:cubicBezTo>
                    <a:cubicBezTo>
                      <a:pt x="69247" y="41763"/>
                      <a:pt x="69129" y="42080"/>
                      <a:pt x="69071" y="42367"/>
                    </a:cubicBezTo>
                    <a:cubicBezTo>
                      <a:pt x="68772" y="43872"/>
                      <a:pt x="68589" y="45416"/>
                      <a:pt x="68132" y="46872"/>
                    </a:cubicBezTo>
                    <a:cubicBezTo>
                      <a:pt x="67428" y="49113"/>
                      <a:pt x="66756" y="51363"/>
                      <a:pt x="65471" y="53402"/>
                    </a:cubicBezTo>
                    <a:cubicBezTo>
                      <a:pt x="64683" y="54656"/>
                      <a:pt x="63949" y="55983"/>
                      <a:pt x="63102" y="57179"/>
                    </a:cubicBezTo>
                    <a:cubicBezTo>
                      <a:pt x="62261" y="58369"/>
                      <a:pt x="61548" y="59657"/>
                      <a:pt x="60486" y="60757"/>
                    </a:cubicBezTo>
                    <a:cubicBezTo>
                      <a:pt x="59227" y="62059"/>
                      <a:pt x="57807" y="63143"/>
                      <a:pt x="56466" y="64319"/>
                    </a:cubicBezTo>
                    <a:cubicBezTo>
                      <a:pt x="56077" y="64660"/>
                      <a:pt x="55445" y="64984"/>
                      <a:pt x="54960" y="65279"/>
                    </a:cubicBezTo>
                    <a:cubicBezTo>
                      <a:pt x="54316" y="65670"/>
                      <a:pt x="53643" y="66107"/>
                      <a:pt x="52978" y="66469"/>
                    </a:cubicBezTo>
                    <a:cubicBezTo>
                      <a:pt x="51332" y="67368"/>
                      <a:pt x="49638" y="68188"/>
                      <a:pt x="47800" y="68667"/>
                    </a:cubicBezTo>
                    <a:cubicBezTo>
                      <a:pt x="47420" y="68767"/>
                      <a:pt x="46983" y="68849"/>
                      <a:pt x="46669" y="69265"/>
                    </a:cubicBezTo>
                    <a:cubicBezTo>
                      <a:pt x="46333" y="69708"/>
                      <a:pt x="45690" y="69720"/>
                      <a:pt x="45168" y="69870"/>
                    </a:cubicBezTo>
                    <a:cubicBezTo>
                      <a:pt x="43794" y="70265"/>
                      <a:pt x="42374" y="70492"/>
                      <a:pt x="41047" y="71047"/>
                    </a:cubicBezTo>
                    <a:cubicBezTo>
                      <a:pt x="40976" y="71077"/>
                      <a:pt x="40912" y="71089"/>
                      <a:pt x="40853" y="71089"/>
                    </a:cubicBezTo>
                    <a:cubicBezTo>
                      <a:pt x="40731" y="71089"/>
                      <a:pt x="40629" y="71037"/>
                      <a:pt x="40529" y="70970"/>
                    </a:cubicBezTo>
                    <a:cubicBezTo>
                      <a:pt x="40418" y="70896"/>
                      <a:pt x="40271" y="70847"/>
                      <a:pt x="40158" y="70847"/>
                    </a:cubicBezTo>
                    <a:cubicBezTo>
                      <a:pt x="40091" y="70847"/>
                      <a:pt x="40036" y="70864"/>
                      <a:pt x="40006" y="70903"/>
                    </a:cubicBezTo>
                    <a:cubicBezTo>
                      <a:pt x="39692" y="71325"/>
                      <a:pt x="39188" y="71409"/>
                      <a:pt x="38775" y="71409"/>
                    </a:cubicBezTo>
                    <a:cubicBezTo>
                      <a:pt x="38618" y="71409"/>
                      <a:pt x="38475" y="71397"/>
                      <a:pt x="38360" y="71387"/>
                    </a:cubicBezTo>
                    <a:cubicBezTo>
                      <a:pt x="38324" y="71383"/>
                      <a:pt x="38289" y="71382"/>
                      <a:pt x="38254" y="71382"/>
                    </a:cubicBezTo>
                    <a:cubicBezTo>
                      <a:pt x="37835" y="71382"/>
                      <a:pt x="37455" y="71598"/>
                      <a:pt x="37017" y="71598"/>
                    </a:cubicBezTo>
                    <a:cubicBezTo>
                      <a:pt x="36833" y="71598"/>
                      <a:pt x="36638" y="71560"/>
                      <a:pt x="36425" y="71450"/>
                    </a:cubicBezTo>
                    <a:cubicBezTo>
                      <a:pt x="36205" y="71336"/>
                      <a:pt x="35945" y="71300"/>
                      <a:pt x="35665" y="71300"/>
                    </a:cubicBezTo>
                    <a:cubicBezTo>
                      <a:pt x="35167" y="71300"/>
                      <a:pt x="34605" y="71414"/>
                      <a:pt x="34090" y="71414"/>
                    </a:cubicBezTo>
                    <a:cubicBezTo>
                      <a:pt x="34058" y="71414"/>
                      <a:pt x="34026" y="71414"/>
                      <a:pt x="33994" y="71413"/>
                    </a:cubicBezTo>
                    <a:cubicBezTo>
                      <a:pt x="33921" y="71411"/>
                      <a:pt x="33848" y="71410"/>
                      <a:pt x="33775" y="71410"/>
                    </a:cubicBezTo>
                    <a:cubicBezTo>
                      <a:pt x="33508" y="71410"/>
                      <a:pt x="33241" y="71421"/>
                      <a:pt x="32976" y="71421"/>
                    </a:cubicBezTo>
                    <a:cubicBezTo>
                      <a:pt x="32463" y="71421"/>
                      <a:pt x="31955" y="71379"/>
                      <a:pt x="31466" y="71135"/>
                    </a:cubicBezTo>
                    <a:cubicBezTo>
                      <a:pt x="31374" y="71089"/>
                      <a:pt x="31260" y="71079"/>
                      <a:pt x="31155" y="71066"/>
                    </a:cubicBezTo>
                    <a:cubicBezTo>
                      <a:pt x="31135" y="71064"/>
                      <a:pt x="31116" y="71063"/>
                      <a:pt x="31098" y="71063"/>
                    </a:cubicBezTo>
                    <a:cubicBezTo>
                      <a:pt x="30792" y="71063"/>
                      <a:pt x="30518" y="71342"/>
                      <a:pt x="30208" y="71342"/>
                    </a:cubicBezTo>
                    <a:cubicBezTo>
                      <a:pt x="30090" y="71342"/>
                      <a:pt x="29966" y="71301"/>
                      <a:pt x="29834" y="71189"/>
                    </a:cubicBezTo>
                    <a:cubicBezTo>
                      <a:pt x="29656" y="71037"/>
                      <a:pt x="29459" y="70999"/>
                      <a:pt x="29255" y="70999"/>
                    </a:cubicBezTo>
                    <a:cubicBezTo>
                      <a:pt x="29053" y="70999"/>
                      <a:pt x="28844" y="71036"/>
                      <a:pt x="28638" y="71036"/>
                    </a:cubicBezTo>
                    <a:cubicBezTo>
                      <a:pt x="28515" y="71036"/>
                      <a:pt x="28394" y="71023"/>
                      <a:pt x="28275" y="70982"/>
                    </a:cubicBezTo>
                    <a:cubicBezTo>
                      <a:pt x="27771" y="70809"/>
                      <a:pt x="27217" y="70752"/>
                      <a:pt x="26691" y="70638"/>
                    </a:cubicBezTo>
                    <a:cubicBezTo>
                      <a:pt x="25022" y="70277"/>
                      <a:pt x="23314" y="70016"/>
                      <a:pt x="21752" y="69265"/>
                    </a:cubicBezTo>
                    <a:cubicBezTo>
                      <a:pt x="20525" y="68675"/>
                      <a:pt x="19245" y="68215"/>
                      <a:pt x="18084" y="67459"/>
                    </a:cubicBezTo>
                    <a:cubicBezTo>
                      <a:pt x="17050" y="66785"/>
                      <a:pt x="15937" y="66200"/>
                      <a:pt x="14989" y="65422"/>
                    </a:cubicBezTo>
                    <a:cubicBezTo>
                      <a:pt x="13648" y="64324"/>
                      <a:pt x="12316" y="63202"/>
                      <a:pt x="11194" y="61857"/>
                    </a:cubicBezTo>
                    <a:cubicBezTo>
                      <a:pt x="10529" y="61059"/>
                      <a:pt x="9796" y="60318"/>
                      <a:pt x="9079" y="59564"/>
                    </a:cubicBezTo>
                    <a:cubicBezTo>
                      <a:pt x="8760" y="59228"/>
                      <a:pt x="8533" y="58811"/>
                      <a:pt x="8304" y="58438"/>
                    </a:cubicBezTo>
                    <a:cubicBezTo>
                      <a:pt x="7728" y="57495"/>
                      <a:pt x="7108" y="56574"/>
                      <a:pt x="6585" y="55589"/>
                    </a:cubicBezTo>
                    <a:cubicBezTo>
                      <a:pt x="6148" y="54763"/>
                      <a:pt x="5880" y="53859"/>
                      <a:pt x="5347" y="53074"/>
                    </a:cubicBezTo>
                    <a:cubicBezTo>
                      <a:pt x="5082" y="52683"/>
                      <a:pt x="5073" y="52128"/>
                      <a:pt x="4903" y="51666"/>
                    </a:cubicBezTo>
                    <a:cubicBezTo>
                      <a:pt x="4427" y="50375"/>
                      <a:pt x="3759" y="49127"/>
                      <a:pt x="3486" y="47797"/>
                    </a:cubicBezTo>
                    <a:cubicBezTo>
                      <a:pt x="3256" y="46676"/>
                      <a:pt x="2895" y="45577"/>
                      <a:pt x="2811" y="44401"/>
                    </a:cubicBezTo>
                    <a:cubicBezTo>
                      <a:pt x="2749" y="43498"/>
                      <a:pt x="2674" y="42524"/>
                      <a:pt x="2231" y="41665"/>
                    </a:cubicBezTo>
                    <a:cubicBezTo>
                      <a:pt x="2071" y="41354"/>
                      <a:pt x="2131" y="40893"/>
                      <a:pt x="2178" y="40688"/>
                    </a:cubicBezTo>
                    <a:cubicBezTo>
                      <a:pt x="2368" y="39826"/>
                      <a:pt x="2044" y="39030"/>
                      <a:pt x="2052" y="38204"/>
                    </a:cubicBezTo>
                    <a:cubicBezTo>
                      <a:pt x="2058" y="37480"/>
                      <a:pt x="1760" y="36776"/>
                      <a:pt x="2181" y="36042"/>
                    </a:cubicBezTo>
                    <a:cubicBezTo>
                      <a:pt x="2298" y="35841"/>
                      <a:pt x="2189" y="35270"/>
                      <a:pt x="2064" y="35085"/>
                    </a:cubicBezTo>
                    <a:cubicBezTo>
                      <a:pt x="1688" y="34522"/>
                      <a:pt x="2397" y="34206"/>
                      <a:pt x="2229" y="33651"/>
                    </a:cubicBezTo>
                    <a:cubicBezTo>
                      <a:pt x="2088" y="33184"/>
                      <a:pt x="1840" y="32557"/>
                      <a:pt x="2203" y="32030"/>
                    </a:cubicBezTo>
                    <a:cubicBezTo>
                      <a:pt x="2690" y="31317"/>
                      <a:pt x="2309" y="30476"/>
                      <a:pt x="2575" y="29723"/>
                    </a:cubicBezTo>
                    <a:cubicBezTo>
                      <a:pt x="2684" y="29412"/>
                      <a:pt x="2951" y="28995"/>
                      <a:pt x="2488" y="28682"/>
                    </a:cubicBezTo>
                    <a:cubicBezTo>
                      <a:pt x="2326" y="28573"/>
                      <a:pt x="2391" y="28449"/>
                      <a:pt x="2545" y="28388"/>
                    </a:cubicBezTo>
                    <a:cubicBezTo>
                      <a:pt x="3063" y="28184"/>
                      <a:pt x="2892" y="27735"/>
                      <a:pt x="2993" y="27341"/>
                    </a:cubicBezTo>
                    <a:cubicBezTo>
                      <a:pt x="3354" y="25936"/>
                      <a:pt x="3381" y="24466"/>
                      <a:pt x="4012" y="23097"/>
                    </a:cubicBezTo>
                    <a:cubicBezTo>
                      <a:pt x="4323" y="22422"/>
                      <a:pt x="4497" y="21615"/>
                      <a:pt x="4735" y="20876"/>
                    </a:cubicBezTo>
                    <a:cubicBezTo>
                      <a:pt x="5051" y="19896"/>
                      <a:pt x="5527" y="18962"/>
                      <a:pt x="6016" y="18038"/>
                    </a:cubicBezTo>
                    <a:cubicBezTo>
                      <a:pt x="6798" y="16559"/>
                      <a:pt x="7383" y="14974"/>
                      <a:pt x="8159" y="13490"/>
                    </a:cubicBezTo>
                    <a:cubicBezTo>
                      <a:pt x="8708" y="12440"/>
                      <a:pt x="9437" y="11486"/>
                      <a:pt x="10065" y="10477"/>
                    </a:cubicBezTo>
                    <a:cubicBezTo>
                      <a:pt x="10964" y="9033"/>
                      <a:pt x="12058" y="7739"/>
                      <a:pt x="13207" y="6472"/>
                    </a:cubicBezTo>
                    <a:cubicBezTo>
                      <a:pt x="14242" y="5334"/>
                      <a:pt x="15343" y="4281"/>
                      <a:pt x="16539" y="3339"/>
                    </a:cubicBezTo>
                    <a:cubicBezTo>
                      <a:pt x="17356" y="2697"/>
                      <a:pt x="18318" y="2243"/>
                      <a:pt x="19242" y="1689"/>
                    </a:cubicBezTo>
                    <a:close/>
                    <a:moveTo>
                      <a:pt x="19571" y="0"/>
                    </a:moveTo>
                    <a:cubicBezTo>
                      <a:pt x="19255" y="0"/>
                      <a:pt x="18863" y="173"/>
                      <a:pt x="18327" y="507"/>
                    </a:cubicBezTo>
                    <a:cubicBezTo>
                      <a:pt x="17149" y="1239"/>
                      <a:pt x="15989" y="1995"/>
                      <a:pt x="14892" y="2834"/>
                    </a:cubicBezTo>
                    <a:cubicBezTo>
                      <a:pt x="13889" y="3599"/>
                      <a:pt x="12856" y="4393"/>
                      <a:pt x="12075" y="5365"/>
                    </a:cubicBezTo>
                    <a:cubicBezTo>
                      <a:pt x="11398" y="6210"/>
                      <a:pt x="10670" y="7029"/>
                      <a:pt x="10009" y="7893"/>
                    </a:cubicBezTo>
                    <a:cubicBezTo>
                      <a:pt x="9423" y="8657"/>
                      <a:pt x="8792" y="9411"/>
                      <a:pt x="8253" y="10211"/>
                    </a:cubicBezTo>
                    <a:cubicBezTo>
                      <a:pt x="7332" y="11570"/>
                      <a:pt x="6495" y="12989"/>
                      <a:pt x="5664" y="14409"/>
                    </a:cubicBezTo>
                    <a:cubicBezTo>
                      <a:pt x="5148" y="15291"/>
                      <a:pt x="4555" y="16175"/>
                      <a:pt x="4278" y="17139"/>
                    </a:cubicBezTo>
                    <a:cubicBezTo>
                      <a:pt x="4017" y="18048"/>
                      <a:pt x="3676" y="18939"/>
                      <a:pt x="3323" y="19788"/>
                    </a:cubicBezTo>
                    <a:cubicBezTo>
                      <a:pt x="2811" y="21024"/>
                      <a:pt x="2386" y="22274"/>
                      <a:pt x="1994" y="23545"/>
                    </a:cubicBezTo>
                    <a:cubicBezTo>
                      <a:pt x="1587" y="24866"/>
                      <a:pt x="1420" y="26254"/>
                      <a:pt x="1027" y="27565"/>
                    </a:cubicBezTo>
                    <a:cubicBezTo>
                      <a:pt x="708" y="28632"/>
                      <a:pt x="750" y="29726"/>
                      <a:pt x="517" y="30794"/>
                    </a:cubicBezTo>
                    <a:cubicBezTo>
                      <a:pt x="331" y="31641"/>
                      <a:pt x="345" y="32630"/>
                      <a:pt x="400" y="33565"/>
                    </a:cubicBezTo>
                    <a:cubicBezTo>
                      <a:pt x="462" y="34652"/>
                      <a:pt x="0" y="35730"/>
                      <a:pt x="247" y="36835"/>
                    </a:cubicBezTo>
                    <a:cubicBezTo>
                      <a:pt x="498" y="37958"/>
                      <a:pt x="2" y="39086"/>
                      <a:pt x="277" y="40206"/>
                    </a:cubicBezTo>
                    <a:cubicBezTo>
                      <a:pt x="439" y="40864"/>
                      <a:pt x="302" y="41542"/>
                      <a:pt x="352" y="42178"/>
                    </a:cubicBezTo>
                    <a:cubicBezTo>
                      <a:pt x="456" y="43494"/>
                      <a:pt x="784" y="44817"/>
                      <a:pt x="1207" y="46074"/>
                    </a:cubicBezTo>
                    <a:cubicBezTo>
                      <a:pt x="1397" y="46640"/>
                      <a:pt x="1343" y="47172"/>
                      <a:pt x="1424" y="47713"/>
                    </a:cubicBezTo>
                    <a:cubicBezTo>
                      <a:pt x="1609" y="48976"/>
                      <a:pt x="2167" y="50148"/>
                      <a:pt x="2626" y="51280"/>
                    </a:cubicBezTo>
                    <a:cubicBezTo>
                      <a:pt x="3174" y="52635"/>
                      <a:pt x="3640" y="54046"/>
                      <a:pt x="4238" y="55393"/>
                    </a:cubicBezTo>
                    <a:cubicBezTo>
                      <a:pt x="4883" y="56851"/>
                      <a:pt x="5677" y="58190"/>
                      <a:pt x="6571" y="59458"/>
                    </a:cubicBezTo>
                    <a:cubicBezTo>
                      <a:pt x="7265" y="60443"/>
                      <a:pt x="7980" y="61429"/>
                      <a:pt x="8733" y="62378"/>
                    </a:cubicBezTo>
                    <a:cubicBezTo>
                      <a:pt x="9132" y="62882"/>
                      <a:pt x="9514" y="63671"/>
                      <a:pt x="10012" y="63764"/>
                    </a:cubicBezTo>
                    <a:cubicBezTo>
                      <a:pt x="10984" y="63949"/>
                      <a:pt x="10728" y="65214"/>
                      <a:pt x="11641" y="65284"/>
                    </a:cubicBezTo>
                    <a:cubicBezTo>
                      <a:pt x="11618" y="65501"/>
                      <a:pt x="11674" y="65559"/>
                      <a:pt x="11760" y="65559"/>
                    </a:cubicBezTo>
                    <a:cubicBezTo>
                      <a:pt x="11861" y="65559"/>
                      <a:pt x="12004" y="65476"/>
                      <a:pt x="12106" y="65476"/>
                    </a:cubicBezTo>
                    <a:cubicBezTo>
                      <a:pt x="12161" y="65476"/>
                      <a:pt x="12204" y="65500"/>
                      <a:pt x="12223" y="65575"/>
                    </a:cubicBezTo>
                    <a:cubicBezTo>
                      <a:pt x="12448" y="66494"/>
                      <a:pt x="13361" y="66864"/>
                      <a:pt x="13984" y="67250"/>
                    </a:cubicBezTo>
                    <a:cubicBezTo>
                      <a:pt x="14450" y="67539"/>
                      <a:pt x="14747" y="68315"/>
                      <a:pt x="15419" y="68315"/>
                    </a:cubicBezTo>
                    <a:cubicBezTo>
                      <a:pt x="15527" y="68315"/>
                      <a:pt x="15644" y="68295"/>
                      <a:pt x="15773" y="68250"/>
                    </a:cubicBezTo>
                    <a:cubicBezTo>
                      <a:pt x="15777" y="68249"/>
                      <a:pt x="15781" y="68248"/>
                      <a:pt x="15786" y="68248"/>
                    </a:cubicBezTo>
                    <a:cubicBezTo>
                      <a:pt x="15852" y="68248"/>
                      <a:pt x="15883" y="68423"/>
                      <a:pt x="15841" y="68520"/>
                    </a:cubicBezTo>
                    <a:cubicBezTo>
                      <a:pt x="15743" y="68739"/>
                      <a:pt x="15878" y="68814"/>
                      <a:pt x="16046" y="68852"/>
                    </a:cubicBezTo>
                    <a:cubicBezTo>
                      <a:pt x="16756" y="69017"/>
                      <a:pt x="17257" y="69506"/>
                      <a:pt x="17773" y="69966"/>
                    </a:cubicBezTo>
                    <a:cubicBezTo>
                      <a:pt x="17877" y="70060"/>
                      <a:pt x="17969" y="70148"/>
                      <a:pt x="18100" y="70148"/>
                    </a:cubicBezTo>
                    <a:cubicBezTo>
                      <a:pt x="18128" y="70148"/>
                      <a:pt x="18157" y="70145"/>
                      <a:pt x="18188" y="70136"/>
                    </a:cubicBezTo>
                    <a:cubicBezTo>
                      <a:pt x="18256" y="70117"/>
                      <a:pt x="18319" y="70109"/>
                      <a:pt x="18380" y="70109"/>
                    </a:cubicBezTo>
                    <a:cubicBezTo>
                      <a:pt x="18660" y="70109"/>
                      <a:pt x="18879" y="70284"/>
                      <a:pt x="19125" y="70431"/>
                    </a:cubicBezTo>
                    <a:cubicBezTo>
                      <a:pt x="19696" y="70775"/>
                      <a:pt x="20281" y="71103"/>
                      <a:pt x="20887" y="71376"/>
                    </a:cubicBezTo>
                    <a:cubicBezTo>
                      <a:pt x="21460" y="71632"/>
                      <a:pt x="22109" y="71583"/>
                      <a:pt x="22692" y="71992"/>
                    </a:cubicBezTo>
                    <a:cubicBezTo>
                      <a:pt x="23025" y="72227"/>
                      <a:pt x="23660" y="72203"/>
                      <a:pt x="24136" y="72410"/>
                    </a:cubicBezTo>
                    <a:cubicBezTo>
                      <a:pt x="24181" y="72430"/>
                      <a:pt x="24228" y="72438"/>
                      <a:pt x="24277" y="72438"/>
                    </a:cubicBezTo>
                    <a:cubicBezTo>
                      <a:pt x="24496" y="72438"/>
                      <a:pt x="24746" y="72278"/>
                      <a:pt x="24969" y="72278"/>
                    </a:cubicBezTo>
                    <a:cubicBezTo>
                      <a:pt x="25127" y="72278"/>
                      <a:pt x="25271" y="72358"/>
                      <a:pt x="25380" y="72634"/>
                    </a:cubicBezTo>
                    <a:cubicBezTo>
                      <a:pt x="25518" y="72473"/>
                      <a:pt x="25647" y="72413"/>
                      <a:pt x="25771" y="72413"/>
                    </a:cubicBezTo>
                    <a:cubicBezTo>
                      <a:pt x="26120" y="72413"/>
                      <a:pt x="26429" y="72889"/>
                      <a:pt x="26779" y="72889"/>
                    </a:cubicBezTo>
                    <a:cubicBezTo>
                      <a:pt x="26869" y="72889"/>
                      <a:pt x="26962" y="72858"/>
                      <a:pt x="27059" y="72779"/>
                    </a:cubicBezTo>
                    <a:cubicBezTo>
                      <a:pt x="28017" y="73303"/>
                      <a:pt x="29117" y="73239"/>
                      <a:pt x="30132" y="73339"/>
                    </a:cubicBezTo>
                    <a:cubicBezTo>
                      <a:pt x="31654" y="73488"/>
                      <a:pt x="33203" y="73381"/>
                      <a:pt x="34745" y="73493"/>
                    </a:cubicBezTo>
                    <a:cubicBezTo>
                      <a:pt x="35021" y="73513"/>
                      <a:pt x="35296" y="73521"/>
                      <a:pt x="35571" y="73521"/>
                    </a:cubicBezTo>
                    <a:cubicBezTo>
                      <a:pt x="37230" y="73521"/>
                      <a:pt x="38876" y="73197"/>
                      <a:pt x="40513" y="72964"/>
                    </a:cubicBezTo>
                    <a:cubicBezTo>
                      <a:pt x="40798" y="72923"/>
                      <a:pt x="41182" y="72965"/>
                      <a:pt x="41499" y="72802"/>
                    </a:cubicBezTo>
                    <a:cubicBezTo>
                      <a:pt x="42806" y="72135"/>
                      <a:pt x="44309" y="72146"/>
                      <a:pt x="45662" y="71598"/>
                    </a:cubicBezTo>
                    <a:cubicBezTo>
                      <a:pt x="46792" y="71142"/>
                      <a:pt x="48000" y="70898"/>
                      <a:pt x="49164" y="70525"/>
                    </a:cubicBezTo>
                    <a:cubicBezTo>
                      <a:pt x="50167" y="70201"/>
                      <a:pt x="51051" y="69626"/>
                      <a:pt x="52015" y="69288"/>
                    </a:cubicBezTo>
                    <a:cubicBezTo>
                      <a:pt x="53030" y="68932"/>
                      <a:pt x="53975" y="68428"/>
                      <a:pt x="54829" y="67877"/>
                    </a:cubicBezTo>
                    <a:cubicBezTo>
                      <a:pt x="56878" y="66556"/>
                      <a:pt x="58832" y="65060"/>
                      <a:pt x="60489" y="63244"/>
                    </a:cubicBezTo>
                    <a:cubicBezTo>
                      <a:pt x="61481" y="62160"/>
                      <a:pt x="62346" y="60961"/>
                      <a:pt x="63317" y="59856"/>
                    </a:cubicBezTo>
                    <a:cubicBezTo>
                      <a:pt x="64123" y="58937"/>
                      <a:pt x="64891" y="57980"/>
                      <a:pt x="65431" y="56902"/>
                    </a:cubicBezTo>
                    <a:cubicBezTo>
                      <a:pt x="65706" y="56350"/>
                      <a:pt x="66114" y="55888"/>
                      <a:pt x="66358" y="55305"/>
                    </a:cubicBezTo>
                    <a:cubicBezTo>
                      <a:pt x="66595" y="54742"/>
                      <a:pt x="66654" y="54001"/>
                      <a:pt x="67222" y="53649"/>
                    </a:cubicBezTo>
                    <a:cubicBezTo>
                      <a:pt x="67656" y="53379"/>
                      <a:pt x="67640" y="52940"/>
                      <a:pt x="67772" y="52593"/>
                    </a:cubicBezTo>
                    <a:cubicBezTo>
                      <a:pt x="68105" y="51711"/>
                      <a:pt x="68436" y="50821"/>
                      <a:pt x="68727" y="49922"/>
                    </a:cubicBezTo>
                    <a:cubicBezTo>
                      <a:pt x="68978" y="49157"/>
                      <a:pt x="69398" y="48426"/>
                      <a:pt x="69529" y="47603"/>
                    </a:cubicBezTo>
                    <a:cubicBezTo>
                      <a:pt x="69625" y="47002"/>
                      <a:pt x="70232" y="46517"/>
                      <a:pt x="69924" y="45828"/>
                    </a:cubicBezTo>
                    <a:cubicBezTo>
                      <a:pt x="69917" y="45815"/>
                      <a:pt x="69945" y="45772"/>
                      <a:pt x="69964" y="45767"/>
                    </a:cubicBezTo>
                    <a:cubicBezTo>
                      <a:pt x="70583" y="45585"/>
                      <a:pt x="70414" y="45024"/>
                      <a:pt x="70428" y="44635"/>
                    </a:cubicBezTo>
                    <a:cubicBezTo>
                      <a:pt x="70463" y="43603"/>
                      <a:pt x="70507" y="42538"/>
                      <a:pt x="70680" y="41562"/>
                    </a:cubicBezTo>
                    <a:cubicBezTo>
                      <a:pt x="70866" y="40511"/>
                      <a:pt x="70770" y="39451"/>
                      <a:pt x="70978" y="38398"/>
                    </a:cubicBezTo>
                    <a:cubicBezTo>
                      <a:pt x="71149" y="37541"/>
                      <a:pt x="70703" y="36564"/>
                      <a:pt x="70843" y="35472"/>
                    </a:cubicBezTo>
                    <a:cubicBezTo>
                      <a:pt x="70678" y="34643"/>
                      <a:pt x="70481" y="33685"/>
                      <a:pt x="70297" y="32725"/>
                    </a:cubicBezTo>
                    <a:cubicBezTo>
                      <a:pt x="70207" y="32243"/>
                      <a:pt x="70040" y="31784"/>
                      <a:pt x="69978" y="31289"/>
                    </a:cubicBezTo>
                    <a:cubicBezTo>
                      <a:pt x="69872" y="30440"/>
                      <a:pt x="69686" y="29595"/>
                      <a:pt x="69473" y="28766"/>
                    </a:cubicBezTo>
                    <a:cubicBezTo>
                      <a:pt x="69256" y="27932"/>
                      <a:pt x="68950" y="27122"/>
                      <a:pt x="68709" y="26294"/>
                    </a:cubicBezTo>
                    <a:cubicBezTo>
                      <a:pt x="68570" y="25818"/>
                      <a:pt x="68531" y="25309"/>
                      <a:pt x="68239" y="24888"/>
                    </a:cubicBezTo>
                    <a:cubicBezTo>
                      <a:pt x="67635" y="24015"/>
                      <a:pt x="67399" y="22970"/>
                      <a:pt x="66826" y="22064"/>
                    </a:cubicBezTo>
                    <a:cubicBezTo>
                      <a:pt x="66108" y="20927"/>
                      <a:pt x="65594" y="19672"/>
                      <a:pt x="64781" y="18564"/>
                    </a:cubicBezTo>
                    <a:cubicBezTo>
                      <a:pt x="63832" y="17276"/>
                      <a:pt x="62923" y="15937"/>
                      <a:pt x="61845" y="14779"/>
                    </a:cubicBezTo>
                    <a:cubicBezTo>
                      <a:pt x="60996" y="13869"/>
                      <a:pt x="59949" y="13112"/>
                      <a:pt x="59059" y="12208"/>
                    </a:cubicBezTo>
                    <a:cubicBezTo>
                      <a:pt x="59027" y="12171"/>
                      <a:pt x="58985" y="12143"/>
                      <a:pt x="58938" y="12126"/>
                    </a:cubicBezTo>
                    <a:cubicBezTo>
                      <a:pt x="58191" y="11906"/>
                      <a:pt x="57549" y="11424"/>
                      <a:pt x="57021" y="10939"/>
                    </a:cubicBezTo>
                    <a:cubicBezTo>
                      <a:pt x="56076" y="10067"/>
                      <a:pt x="54873" y="9694"/>
                      <a:pt x="53851" y="8986"/>
                    </a:cubicBezTo>
                    <a:cubicBezTo>
                      <a:pt x="52675" y="8173"/>
                      <a:pt x="51252" y="7857"/>
                      <a:pt x="49926" y="7344"/>
                    </a:cubicBezTo>
                    <a:cubicBezTo>
                      <a:pt x="47840" y="6535"/>
                      <a:pt x="45724" y="6073"/>
                      <a:pt x="43517" y="5965"/>
                    </a:cubicBezTo>
                    <a:cubicBezTo>
                      <a:pt x="41526" y="5869"/>
                      <a:pt x="39530" y="5874"/>
                      <a:pt x="37542" y="5752"/>
                    </a:cubicBezTo>
                    <a:cubicBezTo>
                      <a:pt x="37177" y="5730"/>
                      <a:pt x="36813" y="5720"/>
                      <a:pt x="36450" y="5720"/>
                    </a:cubicBezTo>
                    <a:cubicBezTo>
                      <a:pt x="34722" y="5720"/>
                      <a:pt x="33009" y="5947"/>
                      <a:pt x="31309" y="6169"/>
                    </a:cubicBezTo>
                    <a:cubicBezTo>
                      <a:pt x="29510" y="6404"/>
                      <a:pt x="27799" y="7095"/>
                      <a:pt x="26119" y="7837"/>
                    </a:cubicBezTo>
                    <a:cubicBezTo>
                      <a:pt x="25340" y="8181"/>
                      <a:pt x="24577" y="8593"/>
                      <a:pt x="23754" y="8848"/>
                    </a:cubicBezTo>
                    <a:cubicBezTo>
                      <a:pt x="23648" y="8881"/>
                      <a:pt x="23561" y="8901"/>
                      <a:pt x="23488" y="8901"/>
                    </a:cubicBezTo>
                    <a:cubicBezTo>
                      <a:pt x="23334" y="8901"/>
                      <a:pt x="23237" y="8812"/>
                      <a:pt x="23138" y="8559"/>
                    </a:cubicBezTo>
                    <a:cubicBezTo>
                      <a:pt x="22683" y="7387"/>
                      <a:pt x="22521" y="6119"/>
                      <a:pt x="22034" y="4978"/>
                    </a:cubicBezTo>
                    <a:cubicBezTo>
                      <a:pt x="21524" y="3783"/>
                      <a:pt x="21251" y="2520"/>
                      <a:pt x="20747" y="1320"/>
                    </a:cubicBezTo>
                    <a:cubicBezTo>
                      <a:pt x="20372" y="424"/>
                      <a:pt x="20066" y="0"/>
                      <a:pt x="19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33"/>
            <p:cNvGrpSpPr/>
            <p:nvPr/>
          </p:nvGrpSpPr>
          <p:grpSpPr>
            <a:xfrm>
              <a:off x="5422732" y="2608268"/>
              <a:ext cx="449535" cy="641782"/>
              <a:chOff x="5296498" y="2608268"/>
              <a:chExt cx="449535" cy="641782"/>
            </a:xfrm>
          </p:grpSpPr>
          <p:sp>
            <p:nvSpPr>
              <p:cNvPr id="933" name="Google Shape;933;p33"/>
              <p:cNvSpPr/>
              <p:nvPr/>
            </p:nvSpPr>
            <p:spPr>
              <a:xfrm>
                <a:off x="5296498" y="2695175"/>
                <a:ext cx="449535" cy="451490"/>
              </a:xfrm>
              <a:custGeom>
                <a:avLst/>
                <a:gdLst/>
                <a:ahLst/>
                <a:cxnLst/>
                <a:rect l="l" t="t" r="r" b="b"/>
                <a:pathLst>
                  <a:path w="35642" h="35797" extrusionOk="0">
                    <a:moveTo>
                      <a:pt x="19567" y="869"/>
                    </a:moveTo>
                    <a:cubicBezTo>
                      <a:pt x="20117" y="869"/>
                      <a:pt x="20387" y="1246"/>
                      <a:pt x="20393" y="2075"/>
                    </a:cubicBezTo>
                    <a:cubicBezTo>
                      <a:pt x="20245" y="2531"/>
                      <a:pt x="20384" y="3075"/>
                      <a:pt x="20432" y="3620"/>
                    </a:cubicBezTo>
                    <a:cubicBezTo>
                      <a:pt x="20471" y="4083"/>
                      <a:pt x="20602" y="4511"/>
                      <a:pt x="21144" y="4612"/>
                    </a:cubicBezTo>
                    <a:cubicBezTo>
                      <a:pt x="22602" y="4883"/>
                      <a:pt x="23831" y="5693"/>
                      <a:pt x="25133" y="6322"/>
                    </a:cubicBezTo>
                    <a:cubicBezTo>
                      <a:pt x="25366" y="6434"/>
                      <a:pt x="25554" y="6520"/>
                      <a:pt x="25751" y="6520"/>
                    </a:cubicBezTo>
                    <a:cubicBezTo>
                      <a:pt x="25920" y="6520"/>
                      <a:pt x="26096" y="6458"/>
                      <a:pt x="26314" y="6297"/>
                    </a:cubicBezTo>
                    <a:cubicBezTo>
                      <a:pt x="26920" y="5849"/>
                      <a:pt x="27697" y="5639"/>
                      <a:pt x="28366" y="5266"/>
                    </a:cubicBezTo>
                    <a:cubicBezTo>
                      <a:pt x="28522" y="5179"/>
                      <a:pt x="28664" y="5142"/>
                      <a:pt x="28792" y="5142"/>
                    </a:cubicBezTo>
                    <a:cubicBezTo>
                      <a:pt x="29084" y="5142"/>
                      <a:pt x="29309" y="5332"/>
                      <a:pt x="29486" y="5563"/>
                    </a:cubicBezTo>
                    <a:cubicBezTo>
                      <a:pt x="29929" y="6142"/>
                      <a:pt x="30259" y="6807"/>
                      <a:pt x="30690" y="7398"/>
                    </a:cubicBezTo>
                    <a:cubicBezTo>
                      <a:pt x="31051" y="7893"/>
                      <a:pt x="30911" y="8326"/>
                      <a:pt x="30579" y="8699"/>
                    </a:cubicBezTo>
                    <a:cubicBezTo>
                      <a:pt x="30276" y="9043"/>
                      <a:pt x="29915" y="9377"/>
                      <a:pt x="29511" y="9583"/>
                    </a:cubicBezTo>
                    <a:cubicBezTo>
                      <a:pt x="29021" y="9830"/>
                      <a:pt x="29044" y="10199"/>
                      <a:pt x="29150" y="10575"/>
                    </a:cubicBezTo>
                    <a:cubicBezTo>
                      <a:pt x="29363" y="11329"/>
                      <a:pt x="29612" y="12078"/>
                      <a:pt x="29896" y="12807"/>
                    </a:cubicBezTo>
                    <a:cubicBezTo>
                      <a:pt x="30007" y="13090"/>
                      <a:pt x="30271" y="13293"/>
                      <a:pt x="30575" y="13422"/>
                    </a:cubicBezTo>
                    <a:cubicBezTo>
                      <a:pt x="31534" y="13829"/>
                      <a:pt x="32483" y="14262"/>
                      <a:pt x="33446" y="14662"/>
                    </a:cubicBezTo>
                    <a:cubicBezTo>
                      <a:pt x="33656" y="14749"/>
                      <a:pt x="33681" y="14873"/>
                      <a:pt x="33742" y="15063"/>
                    </a:cubicBezTo>
                    <a:cubicBezTo>
                      <a:pt x="34083" y="16125"/>
                      <a:pt x="33978" y="17252"/>
                      <a:pt x="34255" y="18328"/>
                    </a:cubicBezTo>
                    <a:cubicBezTo>
                      <a:pt x="34344" y="18672"/>
                      <a:pt x="34261" y="19132"/>
                      <a:pt x="33605" y="19314"/>
                    </a:cubicBezTo>
                    <a:cubicBezTo>
                      <a:pt x="32734" y="19556"/>
                      <a:pt x="31945" y="20103"/>
                      <a:pt x="31122" y="20518"/>
                    </a:cubicBezTo>
                    <a:cubicBezTo>
                      <a:pt x="30645" y="20758"/>
                      <a:pt x="30698" y="21274"/>
                      <a:pt x="30508" y="21668"/>
                    </a:cubicBezTo>
                    <a:cubicBezTo>
                      <a:pt x="29694" y="23351"/>
                      <a:pt x="29595" y="24952"/>
                      <a:pt x="30808" y="26532"/>
                    </a:cubicBezTo>
                    <a:cubicBezTo>
                      <a:pt x="31058" y="26859"/>
                      <a:pt x="31096" y="27388"/>
                      <a:pt x="31332" y="27789"/>
                    </a:cubicBezTo>
                    <a:cubicBezTo>
                      <a:pt x="31581" y="28216"/>
                      <a:pt x="31132" y="28317"/>
                      <a:pt x="30936" y="28443"/>
                    </a:cubicBezTo>
                    <a:cubicBezTo>
                      <a:pt x="30156" y="28947"/>
                      <a:pt x="29302" y="29345"/>
                      <a:pt x="28807" y="30199"/>
                    </a:cubicBezTo>
                    <a:cubicBezTo>
                      <a:pt x="28685" y="30410"/>
                      <a:pt x="28532" y="30510"/>
                      <a:pt x="28375" y="30510"/>
                    </a:cubicBezTo>
                    <a:cubicBezTo>
                      <a:pt x="28232" y="30510"/>
                      <a:pt x="28087" y="30428"/>
                      <a:pt x="27958" y="30274"/>
                    </a:cubicBezTo>
                    <a:cubicBezTo>
                      <a:pt x="27526" y="29753"/>
                      <a:pt x="26889" y="29622"/>
                      <a:pt x="26336" y="29345"/>
                    </a:cubicBezTo>
                    <a:cubicBezTo>
                      <a:pt x="26226" y="29290"/>
                      <a:pt x="26124" y="29268"/>
                      <a:pt x="26028" y="29268"/>
                    </a:cubicBezTo>
                    <a:cubicBezTo>
                      <a:pt x="25618" y="29268"/>
                      <a:pt x="25303" y="29678"/>
                      <a:pt x="24926" y="29809"/>
                    </a:cubicBezTo>
                    <a:cubicBezTo>
                      <a:pt x="23770" y="30208"/>
                      <a:pt x="22681" y="30804"/>
                      <a:pt x="21524" y="31201"/>
                    </a:cubicBezTo>
                    <a:cubicBezTo>
                      <a:pt x="20911" y="31409"/>
                      <a:pt x="20600" y="31730"/>
                      <a:pt x="20723" y="32308"/>
                    </a:cubicBezTo>
                    <a:cubicBezTo>
                      <a:pt x="20805" y="32693"/>
                      <a:pt x="20695" y="33041"/>
                      <a:pt x="20710" y="33405"/>
                    </a:cubicBezTo>
                    <a:cubicBezTo>
                      <a:pt x="20739" y="34065"/>
                      <a:pt x="20339" y="34397"/>
                      <a:pt x="19730" y="34397"/>
                    </a:cubicBezTo>
                    <a:cubicBezTo>
                      <a:pt x="19615" y="34397"/>
                      <a:pt x="19493" y="34386"/>
                      <a:pt x="19365" y="34362"/>
                    </a:cubicBezTo>
                    <a:cubicBezTo>
                      <a:pt x="19307" y="34351"/>
                      <a:pt x="19251" y="34346"/>
                      <a:pt x="19195" y="34346"/>
                    </a:cubicBezTo>
                    <a:cubicBezTo>
                      <a:pt x="18749" y="34346"/>
                      <a:pt x="18350" y="34655"/>
                      <a:pt x="17915" y="34763"/>
                    </a:cubicBezTo>
                    <a:cubicBezTo>
                      <a:pt x="17650" y="34830"/>
                      <a:pt x="17416" y="34866"/>
                      <a:pt x="17213" y="34866"/>
                    </a:cubicBezTo>
                    <a:cubicBezTo>
                      <a:pt x="16641" y="34866"/>
                      <a:pt x="16312" y="34573"/>
                      <a:pt x="16201" y="33827"/>
                    </a:cubicBezTo>
                    <a:cubicBezTo>
                      <a:pt x="16093" y="33099"/>
                      <a:pt x="15599" y="32508"/>
                      <a:pt x="15585" y="31747"/>
                    </a:cubicBezTo>
                    <a:cubicBezTo>
                      <a:pt x="15582" y="31633"/>
                      <a:pt x="15386" y="31249"/>
                      <a:pt x="15023" y="31114"/>
                    </a:cubicBezTo>
                    <a:cubicBezTo>
                      <a:pt x="14161" y="30795"/>
                      <a:pt x="13369" y="30283"/>
                      <a:pt x="12528" y="29933"/>
                    </a:cubicBezTo>
                    <a:cubicBezTo>
                      <a:pt x="12180" y="29788"/>
                      <a:pt x="11820" y="29717"/>
                      <a:pt x="11461" y="29717"/>
                    </a:cubicBezTo>
                    <a:cubicBezTo>
                      <a:pt x="10863" y="29717"/>
                      <a:pt x="10265" y="29914"/>
                      <a:pt x="9718" y="30299"/>
                    </a:cubicBezTo>
                    <a:cubicBezTo>
                      <a:pt x="9524" y="30437"/>
                      <a:pt x="9302" y="30540"/>
                      <a:pt x="9112" y="30683"/>
                    </a:cubicBezTo>
                    <a:cubicBezTo>
                      <a:pt x="8605" y="31064"/>
                      <a:pt x="8250" y="31259"/>
                      <a:pt x="7917" y="31259"/>
                    </a:cubicBezTo>
                    <a:cubicBezTo>
                      <a:pt x="7550" y="31259"/>
                      <a:pt x="7209" y="31022"/>
                      <a:pt x="6721" y="30540"/>
                    </a:cubicBezTo>
                    <a:cubicBezTo>
                      <a:pt x="6316" y="30141"/>
                      <a:pt x="5892" y="29762"/>
                      <a:pt x="5461" y="29392"/>
                    </a:cubicBezTo>
                    <a:cubicBezTo>
                      <a:pt x="5192" y="29161"/>
                      <a:pt x="5240" y="28941"/>
                      <a:pt x="5422" y="28706"/>
                    </a:cubicBezTo>
                    <a:cubicBezTo>
                      <a:pt x="5831" y="28174"/>
                      <a:pt x="5851" y="27516"/>
                      <a:pt x="6050" y="26921"/>
                    </a:cubicBezTo>
                    <a:cubicBezTo>
                      <a:pt x="6463" y="25697"/>
                      <a:pt x="5815" y="24793"/>
                      <a:pt x="5562" y="23732"/>
                    </a:cubicBezTo>
                    <a:cubicBezTo>
                      <a:pt x="5358" y="22881"/>
                      <a:pt x="4818" y="22074"/>
                      <a:pt x="4994" y="21119"/>
                    </a:cubicBezTo>
                    <a:cubicBezTo>
                      <a:pt x="5059" y="20761"/>
                      <a:pt x="4772" y="20392"/>
                      <a:pt x="4462" y="20346"/>
                    </a:cubicBezTo>
                    <a:cubicBezTo>
                      <a:pt x="3658" y="20224"/>
                      <a:pt x="3042" y="19664"/>
                      <a:pt x="2245" y="19524"/>
                    </a:cubicBezTo>
                    <a:cubicBezTo>
                      <a:pt x="1544" y="19403"/>
                      <a:pt x="974" y="17963"/>
                      <a:pt x="1268" y="17166"/>
                    </a:cubicBezTo>
                    <a:cubicBezTo>
                      <a:pt x="1346" y="16956"/>
                      <a:pt x="1360" y="16763"/>
                      <a:pt x="1373" y="16559"/>
                    </a:cubicBezTo>
                    <a:cubicBezTo>
                      <a:pt x="1446" y="15203"/>
                      <a:pt x="1447" y="15209"/>
                      <a:pt x="2734" y="14767"/>
                    </a:cubicBezTo>
                    <a:cubicBezTo>
                      <a:pt x="2857" y="14725"/>
                      <a:pt x="2982" y="14712"/>
                      <a:pt x="3108" y="14712"/>
                    </a:cubicBezTo>
                    <a:cubicBezTo>
                      <a:pt x="3302" y="14712"/>
                      <a:pt x="3498" y="14742"/>
                      <a:pt x="3693" y="14742"/>
                    </a:cubicBezTo>
                    <a:cubicBezTo>
                      <a:pt x="3873" y="14742"/>
                      <a:pt x="4053" y="14716"/>
                      <a:pt x="4229" y="14616"/>
                    </a:cubicBezTo>
                    <a:cubicBezTo>
                      <a:pt x="4551" y="14433"/>
                      <a:pt x="4919" y="14347"/>
                      <a:pt x="5311" y="14319"/>
                    </a:cubicBezTo>
                    <a:cubicBezTo>
                      <a:pt x="5909" y="14277"/>
                      <a:pt x="5630" y="13739"/>
                      <a:pt x="5767" y="13425"/>
                    </a:cubicBezTo>
                    <a:cubicBezTo>
                      <a:pt x="6004" y="12876"/>
                      <a:pt x="6033" y="12249"/>
                      <a:pt x="6441" y="11757"/>
                    </a:cubicBezTo>
                    <a:cubicBezTo>
                      <a:pt x="6771" y="11356"/>
                      <a:pt x="6746" y="10927"/>
                      <a:pt x="6442" y="10457"/>
                    </a:cubicBezTo>
                    <a:cubicBezTo>
                      <a:pt x="5971" y="9726"/>
                      <a:pt x="5388" y="9083"/>
                      <a:pt x="4784" y="8487"/>
                    </a:cubicBezTo>
                    <a:cubicBezTo>
                      <a:pt x="4272" y="7979"/>
                      <a:pt x="4428" y="7582"/>
                      <a:pt x="4734" y="7178"/>
                    </a:cubicBezTo>
                    <a:cubicBezTo>
                      <a:pt x="5176" y="6594"/>
                      <a:pt x="5778" y="6162"/>
                      <a:pt x="6232" y="5560"/>
                    </a:cubicBezTo>
                    <a:cubicBezTo>
                      <a:pt x="6374" y="5372"/>
                      <a:pt x="6538" y="5299"/>
                      <a:pt x="6706" y="5299"/>
                    </a:cubicBezTo>
                    <a:cubicBezTo>
                      <a:pt x="7059" y="5299"/>
                      <a:pt x="7435" y="5617"/>
                      <a:pt x="7685" y="5860"/>
                    </a:cubicBezTo>
                    <a:cubicBezTo>
                      <a:pt x="8166" y="6328"/>
                      <a:pt x="8947" y="6319"/>
                      <a:pt x="9292" y="6960"/>
                    </a:cubicBezTo>
                    <a:cubicBezTo>
                      <a:pt x="9307" y="6988"/>
                      <a:pt x="9392" y="7004"/>
                      <a:pt x="9467" y="7004"/>
                    </a:cubicBezTo>
                    <a:cubicBezTo>
                      <a:pt x="9523" y="7004"/>
                      <a:pt x="9573" y="6995"/>
                      <a:pt x="9588" y="6975"/>
                    </a:cubicBezTo>
                    <a:cubicBezTo>
                      <a:pt x="10173" y="6185"/>
                      <a:pt x="11386" y="6446"/>
                      <a:pt x="11915" y="5571"/>
                    </a:cubicBezTo>
                    <a:cubicBezTo>
                      <a:pt x="11952" y="5510"/>
                      <a:pt x="12021" y="5496"/>
                      <a:pt x="12085" y="5496"/>
                    </a:cubicBezTo>
                    <a:cubicBezTo>
                      <a:pt x="12146" y="5496"/>
                      <a:pt x="12202" y="5509"/>
                      <a:pt x="12225" y="5509"/>
                    </a:cubicBezTo>
                    <a:cubicBezTo>
                      <a:pt x="12229" y="5509"/>
                      <a:pt x="12232" y="5508"/>
                      <a:pt x="12234" y="5507"/>
                    </a:cubicBezTo>
                    <a:cubicBezTo>
                      <a:pt x="12741" y="5068"/>
                      <a:pt x="13438" y="5062"/>
                      <a:pt x="14015" y="4745"/>
                    </a:cubicBezTo>
                    <a:cubicBezTo>
                      <a:pt x="14570" y="4441"/>
                      <a:pt x="15339" y="4508"/>
                      <a:pt x="15498" y="3691"/>
                    </a:cubicBezTo>
                    <a:cubicBezTo>
                      <a:pt x="15644" y="2931"/>
                      <a:pt x="15998" y="2263"/>
                      <a:pt x="16264" y="1556"/>
                    </a:cubicBezTo>
                    <a:cubicBezTo>
                      <a:pt x="16447" y="1071"/>
                      <a:pt x="16735" y="931"/>
                      <a:pt x="17039" y="931"/>
                    </a:cubicBezTo>
                    <a:cubicBezTo>
                      <a:pt x="17187" y="931"/>
                      <a:pt x="17340" y="965"/>
                      <a:pt x="17486" y="1008"/>
                    </a:cubicBezTo>
                    <a:cubicBezTo>
                      <a:pt x="17704" y="1072"/>
                      <a:pt x="17913" y="1098"/>
                      <a:pt x="18116" y="1098"/>
                    </a:cubicBezTo>
                    <a:cubicBezTo>
                      <a:pt x="18448" y="1098"/>
                      <a:pt x="18767" y="1029"/>
                      <a:pt x="19093" y="941"/>
                    </a:cubicBezTo>
                    <a:cubicBezTo>
                      <a:pt x="19269" y="893"/>
                      <a:pt x="19427" y="869"/>
                      <a:pt x="19567" y="869"/>
                    </a:cubicBezTo>
                    <a:close/>
                    <a:moveTo>
                      <a:pt x="19696" y="1"/>
                    </a:moveTo>
                    <a:cubicBezTo>
                      <a:pt x="19195" y="1"/>
                      <a:pt x="18694" y="53"/>
                      <a:pt x="18188" y="53"/>
                    </a:cubicBezTo>
                    <a:cubicBezTo>
                      <a:pt x="18034" y="53"/>
                      <a:pt x="17880" y="48"/>
                      <a:pt x="17725" y="36"/>
                    </a:cubicBezTo>
                    <a:cubicBezTo>
                      <a:pt x="17585" y="24"/>
                      <a:pt x="17449" y="19"/>
                      <a:pt x="17317" y="19"/>
                    </a:cubicBezTo>
                    <a:cubicBezTo>
                      <a:pt x="16047" y="19"/>
                      <a:pt x="15151" y="563"/>
                      <a:pt x="14872" y="2094"/>
                    </a:cubicBezTo>
                    <a:cubicBezTo>
                      <a:pt x="14759" y="2718"/>
                      <a:pt x="14667" y="3579"/>
                      <a:pt x="13774" y="3824"/>
                    </a:cubicBezTo>
                    <a:cubicBezTo>
                      <a:pt x="13245" y="3968"/>
                      <a:pt x="12749" y="4256"/>
                      <a:pt x="12256" y="4418"/>
                    </a:cubicBezTo>
                    <a:cubicBezTo>
                      <a:pt x="11470" y="4676"/>
                      <a:pt x="11000" y="5409"/>
                      <a:pt x="10180" y="5555"/>
                    </a:cubicBezTo>
                    <a:cubicBezTo>
                      <a:pt x="9866" y="5611"/>
                      <a:pt x="9771" y="5944"/>
                      <a:pt x="9700" y="6345"/>
                    </a:cubicBezTo>
                    <a:cubicBezTo>
                      <a:pt x="9505" y="6084"/>
                      <a:pt x="9389" y="5941"/>
                      <a:pt x="9288" y="5790"/>
                    </a:cubicBezTo>
                    <a:cubicBezTo>
                      <a:pt x="8847" y="5129"/>
                      <a:pt x="8376" y="4494"/>
                      <a:pt x="7584" y="4231"/>
                    </a:cubicBezTo>
                    <a:cubicBezTo>
                      <a:pt x="7282" y="4131"/>
                      <a:pt x="6902" y="4017"/>
                      <a:pt x="6583" y="4017"/>
                    </a:cubicBezTo>
                    <a:cubicBezTo>
                      <a:pt x="6368" y="4017"/>
                      <a:pt x="6180" y="4069"/>
                      <a:pt x="6064" y="4213"/>
                    </a:cubicBezTo>
                    <a:cubicBezTo>
                      <a:pt x="5490" y="4923"/>
                      <a:pt x="4678" y="5396"/>
                      <a:pt x="4196" y="6163"/>
                    </a:cubicBezTo>
                    <a:cubicBezTo>
                      <a:pt x="3770" y="6843"/>
                      <a:pt x="3087" y="7363"/>
                      <a:pt x="3420" y="8444"/>
                    </a:cubicBezTo>
                    <a:cubicBezTo>
                      <a:pt x="3636" y="9144"/>
                      <a:pt x="4280" y="9268"/>
                      <a:pt x="4521" y="9839"/>
                    </a:cubicBezTo>
                    <a:cubicBezTo>
                      <a:pt x="4730" y="10326"/>
                      <a:pt x="5321" y="10647"/>
                      <a:pt x="5341" y="11228"/>
                    </a:cubicBezTo>
                    <a:cubicBezTo>
                      <a:pt x="5389" y="12679"/>
                      <a:pt x="4431" y="13695"/>
                      <a:pt x="3014" y="13695"/>
                    </a:cubicBezTo>
                    <a:cubicBezTo>
                      <a:pt x="2972" y="13695"/>
                      <a:pt x="2930" y="13694"/>
                      <a:pt x="2888" y="13692"/>
                    </a:cubicBezTo>
                    <a:cubicBezTo>
                      <a:pt x="2838" y="13690"/>
                      <a:pt x="2790" y="13689"/>
                      <a:pt x="2742" y="13689"/>
                    </a:cubicBezTo>
                    <a:cubicBezTo>
                      <a:pt x="1372" y="13689"/>
                      <a:pt x="515" y="14541"/>
                      <a:pt x="363" y="15975"/>
                    </a:cubicBezTo>
                    <a:cubicBezTo>
                      <a:pt x="291" y="16659"/>
                      <a:pt x="511" y="17320"/>
                      <a:pt x="329" y="18031"/>
                    </a:cubicBezTo>
                    <a:cubicBezTo>
                      <a:pt x="223" y="18440"/>
                      <a:pt x="0" y="19089"/>
                      <a:pt x="377" y="19467"/>
                    </a:cubicBezTo>
                    <a:cubicBezTo>
                      <a:pt x="758" y="19848"/>
                      <a:pt x="1215" y="20282"/>
                      <a:pt x="1766" y="20361"/>
                    </a:cubicBezTo>
                    <a:cubicBezTo>
                      <a:pt x="2465" y="20462"/>
                      <a:pt x="3025" y="20819"/>
                      <a:pt x="3599" y="21139"/>
                    </a:cubicBezTo>
                    <a:cubicBezTo>
                      <a:pt x="3894" y="21304"/>
                      <a:pt x="4185" y="21584"/>
                      <a:pt x="4221" y="22007"/>
                    </a:cubicBezTo>
                    <a:cubicBezTo>
                      <a:pt x="4272" y="22597"/>
                      <a:pt x="4464" y="23165"/>
                      <a:pt x="4580" y="23735"/>
                    </a:cubicBezTo>
                    <a:cubicBezTo>
                      <a:pt x="4694" y="24289"/>
                      <a:pt x="5140" y="24551"/>
                      <a:pt x="5311" y="25017"/>
                    </a:cubicBezTo>
                    <a:cubicBezTo>
                      <a:pt x="5668" y="25988"/>
                      <a:pt x="5070" y="26732"/>
                      <a:pt x="4728" y="27522"/>
                    </a:cubicBezTo>
                    <a:cubicBezTo>
                      <a:pt x="4054" y="29087"/>
                      <a:pt x="4011" y="29099"/>
                      <a:pt x="5153" y="30264"/>
                    </a:cubicBezTo>
                    <a:cubicBezTo>
                      <a:pt x="5803" y="30927"/>
                      <a:pt x="6495" y="31571"/>
                      <a:pt x="7254" y="32100"/>
                    </a:cubicBezTo>
                    <a:cubicBezTo>
                      <a:pt x="7452" y="32239"/>
                      <a:pt x="7734" y="32386"/>
                      <a:pt x="8020" y="32386"/>
                    </a:cubicBezTo>
                    <a:cubicBezTo>
                      <a:pt x="8207" y="32386"/>
                      <a:pt x="8396" y="32323"/>
                      <a:pt x="8566" y="32156"/>
                    </a:cubicBezTo>
                    <a:cubicBezTo>
                      <a:pt x="8959" y="31766"/>
                      <a:pt x="9470" y="31644"/>
                      <a:pt x="9933" y="31405"/>
                    </a:cubicBezTo>
                    <a:cubicBezTo>
                      <a:pt x="10510" y="31107"/>
                      <a:pt x="11061" y="30830"/>
                      <a:pt x="11627" y="30830"/>
                    </a:cubicBezTo>
                    <a:cubicBezTo>
                      <a:pt x="12004" y="30830"/>
                      <a:pt x="12387" y="30952"/>
                      <a:pt x="12789" y="31272"/>
                    </a:cubicBezTo>
                    <a:cubicBezTo>
                      <a:pt x="12937" y="31389"/>
                      <a:pt x="13212" y="31328"/>
                      <a:pt x="13394" y="31419"/>
                    </a:cubicBezTo>
                    <a:cubicBezTo>
                      <a:pt x="13877" y="31654"/>
                      <a:pt x="14700" y="31640"/>
                      <a:pt x="14808" y="32080"/>
                    </a:cubicBezTo>
                    <a:cubicBezTo>
                      <a:pt x="15036" y="32991"/>
                      <a:pt x="15328" y="33890"/>
                      <a:pt x="15645" y="34754"/>
                    </a:cubicBezTo>
                    <a:cubicBezTo>
                      <a:pt x="15952" y="35590"/>
                      <a:pt x="16078" y="35796"/>
                      <a:pt x="16600" y="35796"/>
                    </a:cubicBezTo>
                    <a:cubicBezTo>
                      <a:pt x="16785" y="35796"/>
                      <a:pt x="17021" y="35770"/>
                      <a:pt x="17333" y="35737"/>
                    </a:cubicBezTo>
                    <a:cubicBezTo>
                      <a:pt x="17655" y="35702"/>
                      <a:pt x="17937" y="35511"/>
                      <a:pt x="18218" y="35511"/>
                    </a:cubicBezTo>
                    <a:cubicBezTo>
                      <a:pt x="18240" y="35511"/>
                      <a:pt x="18262" y="35512"/>
                      <a:pt x="18284" y="35515"/>
                    </a:cubicBezTo>
                    <a:cubicBezTo>
                      <a:pt x="18387" y="35526"/>
                      <a:pt x="18490" y="35531"/>
                      <a:pt x="18593" y="35531"/>
                    </a:cubicBezTo>
                    <a:cubicBezTo>
                      <a:pt x="19029" y="35531"/>
                      <a:pt x="19460" y="35447"/>
                      <a:pt x="19896" y="35447"/>
                    </a:cubicBezTo>
                    <a:cubicBezTo>
                      <a:pt x="20057" y="35447"/>
                      <a:pt x="20218" y="35459"/>
                      <a:pt x="20381" y="35490"/>
                    </a:cubicBezTo>
                    <a:cubicBezTo>
                      <a:pt x="20438" y="35501"/>
                      <a:pt x="20492" y="35506"/>
                      <a:pt x="20542" y="35506"/>
                    </a:cubicBezTo>
                    <a:cubicBezTo>
                      <a:pt x="20962" y="35506"/>
                      <a:pt x="21172" y="35147"/>
                      <a:pt x="21236" y="34759"/>
                    </a:cubicBezTo>
                    <a:cubicBezTo>
                      <a:pt x="21379" y="33895"/>
                      <a:pt x="21605" y="33036"/>
                      <a:pt x="21535" y="32148"/>
                    </a:cubicBezTo>
                    <a:cubicBezTo>
                      <a:pt x="21518" y="31930"/>
                      <a:pt x="21516" y="31836"/>
                      <a:pt x="21830" y="31755"/>
                    </a:cubicBezTo>
                    <a:cubicBezTo>
                      <a:pt x="22711" y="31531"/>
                      <a:pt x="23521" y="31070"/>
                      <a:pt x="24371" y="30764"/>
                    </a:cubicBezTo>
                    <a:cubicBezTo>
                      <a:pt x="24794" y="30611"/>
                      <a:pt x="25189" y="30204"/>
                      <a:pt x="25669" y="30204"/>
                    </a:cubicBezTo>
                    <a:cubicBezTo>
                      <a:pt x="25796" y="30204"/>
                      <a:pt x="25929" y="30233"/>
                      <a:pt x="26070" y="30302"/>
                    </a:cubicBezTo>
                    <a:cubicBezTo>
                      <a:pt x="26714" y="30617"/>
                      <a:pt x="27404" y="30863"/>
                      <a:pt x="27919" y="31400"/>
                    </a:cubicBezTo>
                    <a:cubicBezTo>
                      <a:pt x="28120" y="31609"/>
                      <a:pt x="28334" y="31706"/>
                      <a:pt x="28537" y="31706"/>
                    </a:cubicBezTo>
                    <a:cubicBezTo>
                      <a:pt x="28768" y="31706"/>
                      <a:pt x="28985" y="31581"/>
                      <a:pt x="29153" y="31355"/>
                    </a:cubicBezTo>
                    <a:cubicBezTo>
                      <a:pt x="29945" y="30292"/>
                      <a:pt x="31368" y="29933"/>
                      <a:pt x="31892" y="28482"/>
                    </a:cubicBezTo>
                    <a:cubicBezTo>
                      <a:pt x="32287" y="27386"/>
                      <a:pt x="32496" y="27215"/>
                      <a:pt x="31880" y="26142"/>
                    </a:cubicBezTo>
                    <a:cubicBezTo>
                      <a:pt x="31530" y="25534"/>
                      <a:pt x="31181" y="24902"/>
                      <a:pt x="31024" y="24159"/>
                    </a:cubicBezTo>
                    <a:cubicBezTo>
                      <a:pt x="30889" y="23522"/>
                      <a:pt x="31346" y="23188"/>
                      <a:pt x="31405" y="22679"/>
                    </a:cubicBezTo>
                    <a:cubicBezTo>
                      <a:pt x="31561" y="21295"/>
                      <a:pt x="32099" y="20732"/>
                      <a:pt x="33400" y="20422"/>
                    </a:cubicBezTo>
                    <a:cubicBezTo>
                      <a:pt x="33706" y="20349"/>
                      <a:pt x="34053" y="20251"/>
                      <a:pt x="34272" y="20047"/>
                    </a:cubicBezTo>
                    <a:cubicBezTo>
                      <a:pt x="34756" y="19591"/>
                      <a:pt x="35641" y="19360"/>
                      <a:pt x="35223" y="18336"/>
                    </a:cubicBezTo>
                    <a:cubicBezTo>
                      <a:pt x="35024" y="17849"/>
                      <a:pt x="35017" y="17275"/>
                      <a:pt x="34899" y="16754"/>
                    </a:cubicBezTo>
                    <a:cubicBezTo>
                      <a:pt x="34770" y="16191"/>
                      <a:pt x="34608" y="15545"/>
                      <a:pt x="34674" y="14914"/>
                    </a:cubicBezTo>
                    <a:cubicBezTo>
                      <a:pt x="34713" y="14540"/>
                      <a:pt x="34513" y="14301"/>
                      <a:pt x="34187" y="14084"/>
                    </a:cubicBezTo>
                    <a:cubicBezTo>
                      <a:pt x="33322" y="13512"/>
                      <a:pt x="32326" y="13204"/>
                      <a:pt x="31399" y="12787"/>
                    </a:cubicBezTo>
                    <a:cubicBezTo>
                      <a:pt x="30474" y="12370"/>
                      <a:pt x="30698" y="11581"/>
                      <a:pt x="30338" y="11006"/>
                    </a:cubicBezTo>
                    <a:cubicBezTo>
                      <a:pt x="29730" y="10034"/>
                      <a:pt x="30544" y="9701"/>
                      <a:pt x="31037" y="9287"/>
                    </a:cubicBezTo>
                    <a:cubicBezTo>
                      <a:pt x="31919" y="8548"/>
                      <a:pt x="32112" y="7868"/>
                      <a:pt x="31545" y="6902"/>
                    </a:cubicBezTo>
                    <a:cubicBezTo>
                      <a:pt x="31256" y="6409"/>
                      <a:pt x="30954" y="5925"/>
                      <a:pt x="30654" y="5438"/>
                    </a:cubicBezTo>
                    <a:cubicBezTo>
                      <a:pt x="30222" y="4744"/>
                      <a:pt x="29267" y="4212"/>
                      <a:pt x="28590" y="4212"/>
                    </a:cubicBezTo>
                    <a:cubicBezTo>
                      <a:pt x="28476" y="4212"/>
                      <a:pt x="28370" y="4227"/>
                      <a:pt x="28275" y="4259"/>
                    </a:cubicBezTo>
                    <a:cubicBezTo>
                      <a:pt x="27610" y="4483"/>
                      <a:pt x="26967" y="4746"/>
                      <a:pt x="26406" y="5182"/>
                    </a:cubicBezTo>
                    <a:cubicBezTo>
                      <a:pt x="26173" y="5363"/>
                      <a:pt x="25894" y="5500"/>
                      <a:pt x="25626" y="5500"/>
                    </a:cubicBezTo>
                    <a:cubicBezTo>
                      <a:pt x="25485" y="5500"/>
                      <a:pt x="25346" y="5461"/>
                      <a:pt x="25220" y="5370"/>
                    </a:cubicBezTo>
                    <a:cubicBezTo>
                      <a:pt x="24223" y="4654"/>
                      <a:pt x="23089" y="4272"/>
                      <a:pt x="21949" y="3919"/>
                    </a:cubicBezTo>
                    <a:cubicBezTo>
                      <a:pt x="21456" y="3765"/>
                      <a:pt x="21277" y="3458"/>
                      <a:pt x="21345" y="3052"/>
                    </a:cubicBezTo>
                    <a:cubicBezTo>
                      <a:pt x="21415" y="2635"/>
                      <a:pt x="21298" y="2251"/>
                      <a:pt x="21277" y="1856"/>
                    </a:cubicBezTo>
                    <a:cubicBezTo>
                      <a:pt x="21204" y="548"/>
                      <a:pt x="20846" y="51"/>
                      <a:pt x="19993" y="8"/>
                    </a:cubicBezTo>
                    <a:cubicBezTo>
                      <a:pt x="19894" y="3"/>
                      <a:pt x="19795" y="1"/>
                      <a:pt x="196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5411168" y="3147195"/>
                <a:ext cx="49618" cy="102855"/>
              </a:xfrm>
              <a:custGeom>
                <a:avLst/>
                <a:gdLst/>
                <a:ahLst/>
                <a:cxnLst/>
                <a:rect l="l" t="t" r="r" b="b"/>
                <a:pathLst>
                  <a:path w="3934" h="8155" extrusionOk="0">
                    <a:moveTo>
                      <a:pt x="3595" y="0"/>
                    </a:moveTo>
                    <a:cubicBezTo>
                      <a:pt x="3466" y="0"/>
                      <a:pt x="3332" y="102"/>
                      <a:pt x="3224" y="170"/>
                    </a:cubicBezTo>
                    <a:cubicBezTo>
                      <a:pt x="2762" y="461"/>
                      <a:pt x="2477" y="858"/>
                      <a:pt x="2161" y="1340"/>
                    </a:cubicBezTo>
                    <a:cubicBezTo>
                      <a:pt x="1520" y="2315"/>
                      <a:pt x="1559" y="3499"/>
                      <a:pt x="895" y="4409"/>
                    </a:cubicBezTo>
                    <a:cubicBezTo>
                      <a:pt x="349" y="5157"/>
                      <a:pt x="620" y="6161"/>
                      <a:pt x="109" y="6953"/>
                    </a:cubicBezTo>
                    <a:cubicBezTo>
                      <a:pt x="1" y="7119"/>
                      <a:pt x="108" y="7651"/>
                      <a:pt x="195" y="7993"/>
                    </a:cubicBezTo>
                    <a:cubicBezTo>
                      <a:pt x="222" y="8100"/>
                      <a:pt x="304" y="8155"/>
                      <a:pt x="392" y="8155"/>
                    </a:cubicBezTo>
                    <a:cubicBezTo>
                      <a:pt x="479" y="8155"/>
                      <a:pt x="571" y="8102"/>
                      <a:pt x="623" y="7993"/>
                    </a:cubicBezTo>
                    <a:cubicBezTo>
                      <a:pt x="985" y="7237"/>
                      <a:pt x="1653" y="6651"/>
                      <a:pt x="1856" y="5819"/>
                    </a:cubicBezTo>
                    <a:cubicBezTo>
                      <a:pt x="2087" y="4874"/>
                      <a:pt x="2667" y="4081"/>
                      <a:pt x="2942" y="3162"/>
                    </a:cubicBezTo>
                    <a:cubicBezTo>
                      <a:pt x="3199" y="2308"/>
                      <a:pt x="3816" y="1603"/>
                      <a:pt x="3933" y="517"/>
                    </a:cubicBezTo>
                    <a:cubicBezTo>
                      <a:pt x="3925" y="492"/>
                      <a:pt x="3910" y="257"/>
                      <a:pt x="3790" y="105"/>
                    </a:cubicBezTo>
                    <a:cubicBezTo>
                      <a:pt x="3730" y="29"/>
                      <a:pt x="3663" y="0"/>
                      <a:pt x="35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5612468" y="2625712"/>
                <a:ext cx="65875" cy="89183"/>
              </a:xfrm>
              <a:custGeom>
                <a:avLst/>
                <a:gdLst/>
                <a:ahLst/>
                <a:cxnLst/>
                <a:rect l="l" t="t" r="r" b="b"/>
                <a:pathLst>
                  <a:path w="5223" h="7071" extrusionOk="0">
                    <a:moveTo>
                      <a:pt x="4940" y="0"/>
                    </a:moveTo>
                    <a:cubicBezTo>
                      <a:pt x="4884" y="0"/>
                      <a:pt x="4823" y="39"/>
                      <a:pt x="4755" y="73"/>
                    </a:cubicBezTo>
                    <a:cubicBezTo>
                      <a:pt x="4496" y="199"/>
                      <a:pt x="4176" y="247"/>
                      <a:pt x="3974" y="429"/>
                    </a:cubicBezTo>
                    <a:cubicBezTo>
                      <a:pt x="3201" y="1128"/>
                      <a:pt x="2673" y="2030"/>
                      <a:pt x="2082" y="2870"/>
                    </a:cubicBezTo>
                    <a:cubicBezTo>
                      <a:pt x="1396" y="3847"/>
                      <a:pt x="824" y="4902"/>
                      <a:pt x="186" y="5913"/>
                    </a:cubicBezTo>
                    <a:cubicBezTo>
                      <a:pt x="1" y="6204"/>
                      <a:pt x="83" y="6484"/>
                      <a:pt x="159" y="6756"/>
                    </a:cubicBezTo>
                    <a:cubicBezTo>
                      <a:pt x="226" y="6995"/>
                      <a:pt x="432" y="7070"/>
                      <a:pt x="660" y="7070"/>
                    </a:cubicBezTo>
                    <a:cubicBezTo>
                      <a:pt x="687" y="7070"/>
                      <a:pt x="715" y="7069"/>
                      <a:pt x="743" y="7067"/>
                    </a:cubicBezTo>
                    <a:cubicBezTo>
                      <a:pt x="751" y="7067"/>
                      <a:pt x="759" y="7067"/>
                      <a:pt x="766" y="7067"/>
                    </a:cubicBezTo>
                    <a:cubicBezTo>
                      <a:pt x="1128" y="7067"/>
                      <a:pt x="1364" y="6889"/>
                      <a:pt x="1895" y="6293"/>
                    </a:cubicBezTo>
                    <a:cubicBezTo>
                      <a:pt x="2104" y="6058"/>
                      <a:pt x="1989" y="5899"/>
                      <a:pt x="1867" y="5691"/>
                    </a:cubicBezTo>
                    <a:cubicBezTo>
                      <a:pt x="1814" y="5599"/>
                      <a:pt x="1881" y="5439"/>
                      <a:pt x="1894" y="5309"/>
                    </a:cubicBezTo>
                    <a:cubicBezTo>
                      <a:pt x="1939" y="5316"/>
                      <a:pt x="1980" y="5320"/>
                      <a:pt x="2017" y="5320"/>
                    </a:cubicBezTo>
                    <a:cubicBezTo>
                      <a:pt x="2525" y="5320"/>
                      <a:pt x="2391" y="4712"/>
                      <a:pt x="2630" y="4538"/>
                    </a:cubicBezTo>
                    <a:cubicBezTo>
                      <a:pt x="3305" y="4043"/>
                      <a:pt x="2931" y="2782"/>
                      <a:pt x="4055" y="2679"/>
                    </a:cubicBezTo>
                    <a:cubicBezTo>
                      <a:pt x="4173" y="1823"/>
                      <a:pt x="4770" y="1201"/>
                      <a:pt x="5142" y="470"/>
                    </a:cubicBezTo>
                    <a:cubicBezTo>
                      <a:pt x="5223" y="313"/>
                      <a:pt x="5136" y="229"/>
                      <a:pt x="5077" y="114"/>
                    </a:cubicBezTo>
                    <a:cubicBezTo>
                      <a:pt x="5033" y="29"/>
                      <a:pt x="4988" y="0"/>
                      <a:pt x="49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5651621" y="2672168"/>
                <a:ext cx="82650" cy="54625"/>
              </a:xfrm>
              <a:custGeom>
                <a:avLst/>
                <a:gdLst/>
                <a:ahLst/>
                <a:cxnLst/>
                <a:rect l="l" t="t" r="r" b="b"/>
                <a:pathLst>
                  <a:path w="6553" h="4331" extrusionOk="0">
                    <a:moveTo>
                      <a:pt x="6270" y="1"/>
                    </a:moveTo>
                    <a:cubicBezTo>
                      <a:pt x="6232" y="1"/>
                      <a:pt x="6194" y="9"/>
                      <a:pt x="6159" y="26"/>
                    </a:cubicBezTo>
                    <a:cubicBezTo>
                      <a:pt x="5373" y="393"/>
                      <a:pt x="4589" y="765"/>
                      <a:pt x="3825" y="1174"/>
                    </a:cubicBezTo>
                    <a:cubicBezTo>
                      <a:pt x="2763" y="1742"/>
                      <a:pt x="1892" y="2616"/>
                      <a:pt x="767" y="3082"/>
                    </a:cubicBezTo>
                    <a:cubicBezTo>
                      <a:pt x="495" y="3194"/>
                      <a:pt x="235" y="3387"/>
                      <a:pt x="145" y="3641"/>
                    </a:cubicBezTo>
                    <a:cubicBezTo>
                      <a:pt x="0" y="4038"/>
                      <a:pt x="515" y="3910"/>
                      <a:pt x="625" y="4118"/>
                    </a:cubicBezTo>
                    <a:cubicBezTo>
                      <a:pt x="706" y="4272"/>
                      <a:pt x="783" y="4331"/>
                      <a:pt x="863" y="4331"/>
                    </a:cubicBezTo>
                    <a:cubicBezTo>
                      <a:pt x="957" y="4331"/>
                      <a:pt x="1056" y="4250"/>
                      <a:pt x="1170" y="4150"/>
                    </a:cubicBezTo>
                    <a:cubicBezTo>
                      <a:pt x="1598" y="3775"/>
                      <a:pt x="2133" y="3507"/>
                      <a:pt x="2610" y="3264"/>
                    </a:cubicBezTo>
                    <a:cubicBezTo>
                      <a:pt x="4015" y="2550"/>
                      <a:pt x="5098" y="1452"/>
                      <a:pt x="6319" y="523"/>
                    </a:cubicBezTo>
                    <a:cubicBezTo>
                      <a:pt x="6419" y="447"/>
                      <a:pt x="6484" y="329"/>
                      <a:pt x="6552" y="245"/>
                    </a:cubicBezTo>
                    <a:cubicBezTo>
                      <a:pt x="6494" y="71"/>
                      <a:pt x="6380" y="1"/>
                      <a:pt x="62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5476961" y="3165459"/>
                <a:ext cx="21189" cy="80367"/>
              </a:xfrm>
              <a:custGeom>
                <a:avLst/>
                <a:gdLst/>
                <a:ahLst/>
                <a:cxnLst/>
                <a:rect l="l" t="t" r="r" b="b"/>
                <a:pathLst>
                  <a:path w="1680" h="6372" extrusionOk="0">
                    <a:moveTo>
                      <a:pt x="928" y="1"/>
                    </a:moveTo>
                    <a:cubicBezTo>
                      <a:pt x="899" y="1"/>
                      <a:pt x="867" y="2"/>
                      <a:pt x="833" y="5"/>
                    </a:cubicBezTo>
                    <a:cubicBezTo>
                      <a:pt x="351" y="49"/>
                      <a:pt x="375" y="365"/>
                      <a:pt x="285" y="698"/>
                    </a:cubicBezTo>
                    <a:cubicBezTo>
                      <a:pt x="1" y="1735"/>
                      <a:pt x="316" y="2742"/>
                      <a:pt x="379" y="3762"/>
                    </a:cubicBezTo>
                    <a:cubicBezTo>
                      <a:pt x="433" y="4665"/>
                      <a:pt x="501" y="5562"/>
                      <a:pt x="1275" y="6371"/>
                    </a:cubicBezTo>
                    <a:cubicBezTo>
                      <a:pt x="1447" y="5906"/>
                      <a:pt x="1587" y="5494"/>
                      <a:pt x="1593" y="5164"/>
                    </a:cubicBezTo>
                    <a:cubicBezTo>
                      <a:pt x="1623" y="3646"/>
                      <a:pt x="1679" y="2115"/>
                      <a:pt x="1278" y="620"/>
                    </a:cubicBezTo>
                    <a:cubicBezTo>
                      <a:pt x="1208" y="358"/>
                      <a:pt x="1379" y="1"/>
                      <a:pt x="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5581704" y="2608268"/>
                <a:ext cx="21353" cy="80190"/>
              </a:xfrm>
              <a:custGeom>
                <a:avLst/>
                <a:gdLst/>
                <a:ahLst/>
                <a:cxnLst/>
                <a:rect l="l" t="t" r="r" b="b"/>
                <a:pathLst>
                  <a:path w="1693" h="6358" extrusionOk="0">
                    <a:moveTo>
                      <a:pt x="1369" y="0"/>
                    </a:moveTo>
                    <a:cubicBezTo>
                      <a:pt x="623" y="671"/>
                      <a:pt x="618" y="1556"/>
                      <a:pt x="456" y="2321"/>
                    </a:cubicBezTo>
                    <a:cubicBezTo>
                      <a:pt x="200" y="3530"/>
                      <a:pt x="176" y="4787"/>
                      <a:pt x="28" y="6020"/>
                    </a:cubicBezTo>
                    <a:cubicBezTo>
                      <a:pt x="3" y="6223"/>
                      <a:pt x="1" y="6357"/>
                      <a:pt x="164" y="6357"/>
                    </a:cubicBezTo>
                    <a:cubicBezTo>
                      <a:pt x="194" y="6357"/>
                      <a:pt x="229" y="6353"/>
                      <a:pt x="270" y="6344"/>
                    </a:cubicBezTo>
                    <a:cubicBezTo>
                      <a:pt x="672" y="6255"/>
                      <a:pt x="1130" y="6358"/>
                      <a:pt x="1254" y="5687"/>
                    </a:cubicBezTo>
                    <a:cubicBezTo>
                      <a:pt x="1598" y="3824"/>
                      <a:pt x="1693" y="1971"/>
                      <a:pt x="13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5373302" y="3135389"/>
                <a:ext cx="56441" cy="65308"/>
              </a:xfrm>
              <a:custGeom>
                <a:avLst/>
                <a:gdLst/>
                <a:ahLst/>
                <a:cxnLst/>
                <a:rect l="l" t="t" r="r" b="b"/>
                <a:pathLst>
                  <a:path w="4475" h="5178" extrusionOk="0">
                    <a:moveTo>
                      <a:pt x="3870" y="1"/>
                    </a:moveTo>
                    <a:cubicBezTo>
                      <a:pt x="3600" y="1"/>
                      <a:pt x="3418" y="343"/>
                      <a:pt x="3237" y="498"/>
                    </a:cubicBezTo>
                    <a:cubicBezTo>
                      <a:pt x="2089" y="1479"/>
                      <a:pt x="1318" y="2782"/>
                      <a:pt x="428" y="3978"/>
                    </a:cubicBezTo>
                    <a:cubicBezTo>
                      <a:pt x="204" y="4278"/>
                      <a:pt x="0" y="4690"/>
                      <a:pt x="136" y="5177"/>
                    </a:cubicBezTo>
                    <a:cubicBezTo>
                      <a:pt x="839" y="4812"/>
                      <a:pt x="1310" y="4286"/>
                      <a:pt x="1830" y="3752"/>
                    </a:cubicBezTo>
                    <a:cubicBezTo>
                      <a:pt x="2752" y="2800"/>
                      <a:pt x="3471" y="1705"/>
                      <a:pt x="4319" y="706"/>
                    </a:cubicBezTo>
                    <a:cubicBezTo>
                      <a:pt x="4474" y="523"/>
                      <a:pt x="4421" y="392"/>
                      <a:pt x="4270" y="229"/>
                    </a:cubicBezTo>
                    <a:cubicBezTo>
                      <a:pt x="4116" y="63"/>
                      <a:pt x="3985" y="1"/>
                      <a:pt x="38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5385235" y="2825890"/>
                <a:ext cx="102477" cy="219420"/>
              </a:xfrm>
              <a:custGeom>
                <a:avLst/>
                <a:gdLst/>
                <a:ahLst/>
                <a:cxnLst/>
                <a:rect l="l" t="t" r="r" b="b"/>
                <a:pathLst>
                  <a:path w="8125" h="17397" extrusionOk="0">
                    <a:moveTo>
                      <a:pt x="3387" y="0"/>
                    </a:moveTo>
                    <a:cubicBezTo>
                      <a:pt x="2435" y="252"/>
                      <a:pt x="1895" y="965"/>
                      <a:pt x="1626" y="1707"/>
                    </a:cubicBezTo>
                    <a:cubicBezTo>
                      <a:pt x="1126" y="3088"/>
                      <a:pt x="493" y="4443"/>
                      <a:pt x="347" y="5949"/>
                    </a:cubicBezTo>
                    <a:cubicBezTo>
                      <a:pt x="316" y="6268"/>
                      <a:pt x="429" y="6574"/>
                      <a:pt x="366" y="6828"/>
                    </a:cubicBezTo>
                    <a:cubicBezTo>
                      <a:pt x="0" y="8297"/>
                      <a:pt x="255" y="9693"/>
                      <a:pt x="745" y="11073"/>
                    </a:cubicBezTo>
                    <a:cubicBezTo>
                      <a:pt x="908" y="11531"/>
                      <a:pt x="1241" y="11955"/>
                      <a:pt x="1290" y="12417"/>
                    </a:cubicBezTo>
                    <a:cubicBezTo>
                      <a:pt x="1394" y="13405"/>
                      <a:pt x="2077" y="14100"/>
                      <a:pt x="2626" y="14718"/>
                    </a:cubicBezTo>
                    <a:cubicBezTo>
                      <a:pt x="3855" y="16101"/>
                      <a:pt x="5275" y="17325"/>
                      <a:pt x="7347" y="17386"/>
                    </a:cubicBezTo>
                    <a:cubicBezTo>
                      <a:pt x="7447" y="17389"/>
                      <a:pt x="7525" y="17396"/>
                      <a:pt x="7591" y="17396"/>
                    </a:cubicBezTo>
                    <a:cubicBezTo>
                      <a:pt x="7727" y="17396"/>
                      <a:pt x="7807" y="17364"/>
                      <a:pt x="7898" y="17193"/>
                    </a:cubicBezTo>
                    <a:cubicBezTo>
                      <a:pt x="8125" y="16771"/>
                      <a:pt x="7786" y="16725"/>
                      <a:pt x="7531" y="16582"/>
                    </a:cubicBezTo>
                    <a:cubicBezTo>
                      <a:pt x="6404" y="15953"/>
                      <a:pt x="5152" y="15522"/>
                      <a:pt x="4253" y="14531"/>
                    </a:cubicBezTo>
                    <a:cubicBezTo>
                      <a:pt x="3687" y="13908"/>
                      <a:pt x="2940" y="13360"/>
                      <a:pt x="2613" y="12627"/>
                    </a:cubicBezTo>
                    <a:cubicBezTo>
                      <a:pt x="2184" y="11660"/>
                      <a:pt x="1787" y="10656"/>
                      <a:pt x="1537" y="9589"/>
                    </a:cubicBezTo>
                    <a:cubicBezTo>
                      <a:pt x="1069" y="7595"/>
                      <a:pt x="1391" y="5702"/>
                      <a:pt x="1931" y="3815"/>
                    </a:cubicBezTo>
                    <a:cubicBezTo>
                      <a:pt x="2262" y="2657"/>
                      <a:pt x="2750" y="1550"/>
                      <a:pt x="3514" y="587"/>
                    </a:cubicBezTo>
                    <a:cubicBezTo>
                      <a:pt x="3718" y="330"/>
                      <a:pt x="3653" y="109"/>
                      <a:pt x="3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5480492" y="2866934"/>
                <a:ext cx="103511" cy="101695"/>
              </a:xfrm>
              <a:custGeom>
                <a:avLst/>
                <a:gdLst/>
                <a:ahLst/>
                <a:cxnLst/>
                <a:rect l="l" t="t" r="r" b="b"/>
                <a:pathLst>
                  <a:path w="8207" h="8063" extrusionOk="0">
                    <a:moveTo>
                      <a:pt x="3609" y="1381"/>
                    </a:moveTo>
                    <a:cubicBezTo>
                      <a:pt x="3612" y="1381"/>
                      <a:pt x="3614" y="1381"/>
                      <a:pt x="3617" y="1381"/>
                    </a:cubicBezTo>
                    <a:cubicBezTo>
                      <a:pt x="5834" y="1401"/>
                      <a:pt x="7035" y="2869"/>
                      <a:pt x="7111" y="4730"/>
                    </a:cubicBezTo>
                    <a:cubicBezTo>
                      <a:pt x="7145" y="5556"/>
                      <a:pt x="4993" y="7186"/>
                      <a:pt x="3916" y="7195"/>
                    </a:cubicBezTo>
                    <a:cubicBezTo>
                      <a:pt x="2748" y="7057"/>
                      <a:pt x="1245" y="6248"/>
                      <a:pt x="1259" y="5095"/>
                    </a:cubicBezTo>
                    <a:cubicBezTo>
                      <a:pt x="1282" y="3173"/>
                      <a:pt x="2500" y="1381"/>
                      <a:pt x="3609" y="1381"/>
                    </a:cubicBezTo>
                    <a:close/>
                    <a:moveTo>
                      <a:pt x="3452" y="1"/>
                    </a:moveTo>
                    <a:cubicBezTo>
                      <a:pt x="1592" y="1"/>
                      <a:pt x="176" y="2345"/>
                      <a:pt x="100" y="3765"/>
                    </a:cubicBezTo>
                    <a:cubicBezTo>
                      <a:pt x="1" y="5648"/>
                      <a:pt x="682" y="6911"/>
                      <a:pt x="2715" y="7853"/>
                    </a:cubicBezTo>
                    <a:cubicBezTo>
                      <a:pt x="3044" y="8006"/>
                      <a:pt x="3343" y="8063"/>
                      <a:pt x="3625" y="8063"/>
                    </a:cubicBezTo>
                    <a:cubicBezTo>
                      <a:pt x="4430" y="8063"/>
                      <a:pt x="5090" y="7597"/>
                      <a:pt x="5861" y="7542"/>
                    </a:cubicBezTo>
                    <a:cubicBezTo>
                      <a:pt x="6585" y="7493"/>
                      <a:pt x="6873" y="6727"/>
                      <a:pt x="7298" y="6276"/>
                    </a:cubicBezTo>
                    <a:cubicBezTo>
                      <a:pt x="7993" y="5537"/>
                      <a:pt x="8206" y="4436"/>
                      <a:pt x="7811" y="3524"/>
                    </a:cubicBezTo>
                    <a:cubicBezTo>
                      <a:pt x="7469" y="2734"/>
                      <a:pt x="7158" y="1878"/>
                      <a:pt x="6439" y="1223"/>
                    </a:cubicBezTo>
                    <a:cubicBezTo>
                      <a:pt x="5688" y="541"/>
                      <a:pt x="4954" y="13"/>
                      <a:pt x="3900" y="13"/>
                    </a:cubicBezTo>
                    <a:cubicBezTo>
                      <a:pt x="3843" y="13"/>
                      <a:pt x="3786" y="15"/>
                      <a:pt x="3728" y="18"/>
                    </a:cubicBezTo>
                    <a:cubicBezTo>
                      <a:pt x="3635" y="6"/>
                      <a:pt x="3543" y="1"/>
                      <a:pt x="34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601772" y="2821765"/>
                <a:ext cx="63781" cy="207022"/>
              </a:xfrm>
              <a:custGeom>
                <a:avLst/>
                <a:gdLst/>
                <a:ahLst/>
                <a:cxnLst/>
                <a:rect l="l" t="t" r="r" b="b"/>
                <a:pathLst>
                  <a:path w="5057" h="16414" extrusionOk="0">
                    <a:moveTo>
                      <a:pt x="1371" y="1"/>
                    </a:moveTo>
                    <a:cubicBezTo>
                      <a:pt x="1406" y="765"/>
                      <a:pt x="2096" y="1001"/>
                      <a:pt x="2373" y="1513"/>
                    </a:cubicBezTo>
                    <a:cubicBezTo>
                      <a:pt x="3100" y="2854"/>
                      <a:pt x="3548" y="4240"/>
                      <a:pt x="3647" y="5806"/>
                    </a:cubicBezTo>
                    <a:cubicBezTo>
                      <a:pt x="3748" y="7385"/>
                      <a:pt x="3615" y="8938"/>
                      <a:pt x="3512" y="10492"/>
                    </a:cubicBezTo>
                    <a:cubicBezTo>
                      <a:pt x="3423" y="11822"/>
                      <a:pt x="2776" y="12982"/>
                      <a:pt x="1868" y="13978"/>
                    </a:cubicBezTo>
                    <a:cubicBezTo>
                      <a:pt x="1592" y="14280"/>
                      <a:pt x="1446" y="14757"/>
                      <a:pt x="1121" y="14939"/>
                    </a:cubicBezTo>
                    <a:cubicBezTo>
                      <a:pt x="497" y="15289"/>
                      <a:pt x="427" y="15968"/>
                      <a:pt x="1" y="16414"/>
                    </a:cubicBezTo>
                    <a:cubicBezTo>
                      <a:pt x="713" y="16330"/>
                      <a:pt x="1152" y="15888"/>
                      <a:pt x="1661" y="15541"/>
                    </a:cubicBezTo>
                    <a:cubicBezTo>
                      <a:pt x="3072" y="14578"/>
                      <a:pt x="3901" y="13278"/>
                      <a:pt x="4321" y="11631"/>
                    </a:cubicBezTo>
                    <a:cubicBezTo>
                      <a:pt x="4654" y="10328"/>
                      <a:pt x="4663" y="8992"/>
                      <a:pt x="4896" y="7681"/>
                    </a:cubicBezTo>
                    <a:cubicBezTo>
                      <a:pt x="5057" y="6777"/>
                      <a:pt x="5027" y="5738"/>
                      <a:pt x="4735" y="4879"/>
                    </a:cubicBezTo>
                    <a:cubicBezTo>
                      <a:pt x="4378" y="3837"/>
                      <a:pt x="4248" y="2701"/>
                      <a:pt x="3636" y="1748"/>
                    </a:cubicBezTo>
                    <a:cubicBezTo>
                      <a:pt x="3101" y="917"/>
                      <a:pt x="2496" y="170"/>
                      <a:pt x="13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5447268" y="2777025"/>
                <a:ext cx="167885" cy="42592"/>
              </a:xfrm>
              <a:custGeom>
                <a:avLst/>
                <a:gdLst/>
                <a:ahLst/>
                <a:cxnLst/>
                <a:rect l="l" t="t" r="r" b="b"/>
                <a:pathLst>
                  <a:path w="13311" h="3377" extrusionOk="0">
                    <a:moveTo>
                      <a:pt x="6464" y="1"/>
                    </a:moveTo>
                    <a:cubicBezTo>
                      <a:pt x="6117" y="1"/>
                      <a:pt x="5773" y="25"/>
                      <a:pt x="5439" y="82"/>
                    </a:cubicBezTo>
                    <a:cubicBezTo>
                      <a:pt x="3865" y="351"/>
                      <a:pt x="2313" y="625"/>
                      <a:pt x="986" y="1781"/>
                    </a:cubicBezTo>
                    <a:cubicBezTo>
                      <a:pt x="435" y="2263"/>
                      <a:pt x="44" y="2596"/>
                      <a:pt x="1" y="3377"/>
                    </a:cubicBezTo>
                    <a:cubicBezTo>
                      <a:pt x="877" y="3136"/>
                      <a:pt x="1452" y="2493"/>
                      <a:pt x="2137" y="2081"/>
                    </a:cubicBezTo>
                    <a:cubicBezTo>
                      <a:pt x="2711" y="1734"/>
                      <a:pt x="3293" y="1544"/>
                      <a:pt x="3885" y="1359"/>
                    </a:cubicBezTo>
                    <a:cubicBezTo>
                      <a:pt x="4541" y="1154"/>
                      <a:pt x="5205" y="1078"/>
                      <a:pt x="5873" y="1078"/>
                    </a:cubicBezTo>
                    <a:cubicBezTo>
                      <a:pt x="6535" y="1078"/>
                      <a:pt x="7202" y="1153"/>
                      <a:pt x="7869" y="1255"/>
                    </a:cubicBezTo>
                    <a:cubicBezTo>
                      <a:pt x="8838" y="1403"/>
                      <a:pt x="9800" y="1490"/>
                      <a:pt x="10691" y="2003"/>
                    </a:cubicBezTo>
                    <a:cubicBezTo>
                      <a:pt x="11104" y="2240"/>
                      <a:pt x="11512" y="2632"/>
                      <a:pt x="12021" y="2632"/>
                    </a:cubicBezTo>
                    <a:cubicBezTo>
                      <a:pt x="12080" y="2632"/>
                      <a:pt x="12140" y="2627"/>
                      <a:pt x="12202" y="2616"/>
                    </a:cubicBezTo>
                    <a:cubicBezTo>
                      <a:pt x="12492" y="2562"/>
                      <a:pt x="12928" y="2658"/>
                      <a:pt x="13070" y="2339"/>
                    </a:cubicBezTo>
                    <a:cubicBezTo>
                      <a:pt x="13311" y="1795"/>
                      <a:pt x="12735" y="1824"/>
                      <a:pt x="12469" y="1639"/>
                    </a:cubicBezTo>
                    <a:cubicBezTo>
                      <a:pt x="11152" y="721"/>
                      <a:pt x="9627" y="377"/>
                      <a:pt x="8089" y="141"/>
                    </a:cubicBezTo>
                    <a:cubicBezTo>
                      <a:pt x="7558" y="59"/>
                      <a:pt x="7007" y="1"/>
                      <a:pt x="6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5529219" y="3041708"/>
                <a:ext cx="39666" cy="17922"/>
              </a:xfrm>
              <a:custGeom>
                <a:avLst/>
                <a:gdLst/>
                <a:ahLst/>
                <a:cxnLst/>
                <a:rect l="l" t="t" r="r" b="b"/>
                <a:pathLst>
                  <a:path w="3145" h="1421" extrusionOk="0">
                    <a:moveTo>
                      <a:pt x="2880" y="0"/>
                    </a:moveTo>
                    <a:cubicBezTo>
                      <a:pt x="2827" y="0"/>
                      <a:pt x="2783" y="8"/>
                      <a:pt x="2783" y="8"/>
                    </a:cubicBezTo>
                    <a:cubicBezTo>
                      <a:pt x="2775" y="8"/>
                      <a:pt x="2766" y="8"/>
                      <a:pt x="2758" y="8"/>
                    </a:cubicBezTo>
                    <a:cubicBezTo>
                      <a:pt x="1843" y="8"/>
                      <a:pt x="1126" y="346"/>
                      <a:pt x="367" y="491"/>
                    </a:cubicBezTo>
                    <a:cubicBezTo>
                      <a:pt x="0" y="561"/>
                      <a:pt x="233" y="946"/>
                      <a:pt x="140" y="1177"/>
                    </a:cubicBezTo>
                    <a:cubicBezTo>
                      <a:pt x="65" y="1360"/>
                      <a:pt x="255" y="1362"/>
                      <a:pt x="383" y="1391"/>
                    </a:cubicBezTo>
                    <a:cubicBezTo>
                      <a:pt x="466" y="1411"/>
                      <a:pt x="559" y="1420"/>
                      <a:pt x="659" y="1420"/>
                    </a:cubicBezTo>
                    <a:cubicBezTo>
                      <a:pt x="1404" y="1420"/>
                      <a:pt x="2540" y="906"/>
                      <a:pt x="2873" y="358"/>
                    </a:cubicBezTo>
                    <a:cubicBezTo>
                      <a:pt x="2936" y="256"/>
                      <a:pt x="3144" y="184"/>
                      <a:pt x="3027" y="46"/>
                    </a:cubicBezTo>
                    <a:cubicBezTo>
                      <a:pt x="2997" y="9"/>
                      <a:pt x="2934" y="0"/>
                      <a:pt x="28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5" name="Google Shape;945;p33"/>
          <p:cNvGrpSpPr/>
          <p:nvPr/>
        </p:nvGrpSpPr>
        <p:grpSpPr>
          <a:xfrm>
            <a:off x="4030261" y="2731788"/>
            <a:ext cx="1089155" cy="357231"/>
            <a:chOff x="2954475" y="3458158"/>
            <a:chExt cx="1089155" cy="357231"/>
          </a:xfrm>
        </p:grpSpPr>
        <p:sp>
          <p:nvSpPr>
            <p:cNvPr id="946" name="Google Shape;946;p33"/>
            <p:cNvSpPr/>
            <p:nvPr/>
          </p:nvSpPr>
          <p:spPr>
            <a:xfrm>
              <a:off x="2954475" y="3458158"/>
              <a:ext cx="1089155" cy="357231"/>
            </a:xfrm>
            <a:custGeom>
              <a:avLst/>
              <a:gdLst/>
              <a:ahLst/>
              <a:cxnLst/>
              <a:rect l="l" t="t" r="r" b="b"/>
              <a:pathLst>
                <a:path w="45372" h="18584" extrusionOk="0">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2954475" y="3458158"/>
              <a:ext cx="1089155" cy="357231"/>
            </a:xfrm>
            <a:custGeom>
              <a:avLst/>
              <a:gdLst/>
              <a:ahLst/>
              <a:cxnLst/>
              <a:rect l="l" t="t" r="r" b="b"/>
              <a:pathLst>
                <a:path w="45372" h="18584" extrusionOk="0">
                  <a:moveTo>
                    <a:pt x="27834" y="1293"/>
                  </a:moveTo>
                  <a:cubicBezTo>
                    <a:pt x="28087" y="1495"/>
                    <a:pt x="28350" y="1558"/>
                    <a:pt x="28614" y="1558"/>
                  </a:cubicBezTo>
                  <a:cubicBezTo>
                    <a:pt x="29000" y="1558"/>
                    <a:pt x="29389" y="1426"/>
                    <a:pt x="29763" y="1402"/>
                  </a:cubicBezTo>
                  <a:cubicBezTo>
                    <a:pt x="29985" y="1388"/>
                    <a:pt x="30207" y="1382"/>
                    <a:pt x="30429" y="1382"/>
                  </a:cubicBezTo>
                  <a:cubicBezTo>
                    <a:pt x="32271" y="1382"/>
                    <a:pt x="34088" y="1821"/>
                    <a:pt x="35931" y="1852"/>
                  </a:cubicBezTo>
                  <a:cubicBezTo>
                    <a:pt x="36743" y="1866"/>
                    <a:pt x="37628" y="2248"/>
                    <a:pt x="38446" y="2354"/>
                  </a:cubicBezTo>
                  <a:cubicBezTo>
                    <a:pt x="39423" y="2480"/>
                    <a:pt x="40350" y="2891"/>
                    <a:pt x="41255" y="3162"/>
                  </a:cubicBezTo>
                  <a:cubicBezTo>
                    <a:pt x="42022" y="3390"/>
                    <a:pt x="43062" y="3625"/>
                    <a:pt x="43622" y="4593"/>
                  </a:cubicBezTo>
                  <a:cubicBezTo>
                    <a:pt x="44183" y="5565"/>
                    <a:pt x="44186" y="6711"/>
                    <a:pt x="44110" y="7648"/>
                  </a:cubicBezTo>
                  <a:cubicBezTo>
                    <a:pt x="44138" y="10204"/>
                    <a:pt x="43869" y="12515"/>
                    <a:pt x="43536" y="14827"/>
                  </a:cubicBezTo>
                  <a:cubicBezTo>
                    <a:pt x="43469" y="15283"/>
                    <a:pt x="43189" y="15051"/>
                    <a:pt x="43086" y="15222"/>
                  </a:cubicBezTo>
                  <a:cubicBezTo>
                    <a:pt x="42309" y="16516"/>
                    <a:pt x="41136" y="16372"/>
                    <a:pt x="40047" y="16474"/>
                  </a:cubicBezTo>
                  <a:cubicBezTo>
                    <a:pt x="38998" y="16573"/>
                    <a:pt x="37945" y="16698"/>
                    <a:pt x="36896" y="16698"/>
                  </a:cubicBezTo>
                  <a:cubicBezTo>
                    <a:pt x="36691" y="16698"/>
                    <a:pt x="36487" y="16694"/>
                    <a:pt x="36282" y="16683"/>
                  </a:cubicBezTo>
                  <a:cubicBezTo>
                    <a:pt x="36143" y="16675"/>
                    <a:pt x="36003" y="16672"/>
                    <a:pt x="35864" y="16672"/>
                  </a:cubicBezTo>
                  <a:cubicBezTo>
                    <a:pt x="35019" y="16672"/>
                    <a:pt x="34180" y="16794"/>
                    <a:pt x="33351" y="16848"/>
                  </a:cubicBezTo>
                  <a:cubicBezTo>
                    <a:pt x="33044" y="16868"/>
                    <a:pt x="32736" y="16875"/>
                    <a:pt x="32429" y="16875"/>
                  </a:cubicBezTo>
                  <a:cubicBezTo>
                    <a:pt x="31559" y="16875"/>
                    <a:pt x="30691" y="16816"/>
                    <a:pt x="29822" y="16816"/>
                  </a:cubicBezTo>
                  <a:cubicBezTo>
                    <a:pt x="29434" y="16816"/>
                    <a:pt x="29045" y="16828"/>
                    <a:pt x="28656" y="16862"/>
                  </a:cubicBezTo>
                  <a:cubicBezTo>
                    <a:pt x="28378" y="16886"/>
                    <a:pt x="28098" y="16896"/>
                    <a:pt x="27817" y="16896"/>
                  </a:cubicBezTo>
                  <a:cubicBezTo>
                    <a:pt x="26867" y="16896"/>
                    <a:pt x="25910" y="16787"/>
                    <a:pt x="24957" y="16787"/>
                  </a:cubicBezTo>
                  <a:cubicBezTo>
                    <a:pt x="24941" y="16787"/>
                    <a:pt x="24926" y="16787"/>
                    <a:pt x="24911" y="16787"/>
                  </a:cubicBezTo>
                  <a:cubicBezTo>
                    <a:pt x="24053" y="16792"/>
                    <a:pt x="23193" y="16934"/>
                    <a:pt x="22339" y="16934"/>
                  </a:cubicBezTo>
                  <a:cubicBezTo>
                    <a:pt x="22189" y="16934"/>
                    <a:pt x="22039" y="16930"/>
                    <a:pt x="21890" y="16919"/>
                  </a:cubicBezTo>
                  <a:cubicBezTo>
                    <a:pt x="21782" y="16912"/>
                    <a:pt x="21676" y="16909"/>
                    <a:pt x="21569" y="16909"/>
                  </a:cubicBezTo>
                  <a:cubicBezTo>
                    <a:pt x="20875" y="16909"/>
                    <a:pt x="20189" y="17042"/>
                    <a:pt x="19492" y="17042"/>
                  </a:cubicBezTo>
                  <a:cubicBezTo>
                    <a:pt x="19263" y="17042"/>
                    <a:pt x="19032" y="17028"/>
                    <a:pt x="18800" y="16989"/>
                  </a:cubicBezTo>
                  <a:cubicBezTo>
                    <a:pt x="18681" y="16970"/>
                    <a:pt x="18561" y="16962"/>
                    <a:pt x="18440" y="16962"/>
                  </a:cubicBezTo>
                  <a:cubicBezTo>
                    <a:pt x="17939" y="16962"/>
                    <a:pt x="17423" y="17098"/>
                    <a:pt x="16910" y="17098"/>
                  </a:cubicBezTo>
                  <a:cubicBezTo>
                    <a:pt x="16741" y="17098"/>
                    <a:pt x="16572" y="17083"/>
                    <a:pt x="16404" y="17044"/>
                  </a:cubicBezTo>
                  <a:cubicBezTo>
                    <a:pt x="16275" y="17014"/>
                    <a:pt x="16142" y="17003"/>
                    <a:pt x="16009" y="17003"/>
                  </a:cubicBezTo>
                  <a:cubicBezTo>
                    <a:pt x="15722" y="17003"/>
                    <a:pt x="15436" y="17052"/>
                    <a:pt x="15187" y="17052"/>
                  </a:cubicBezTo>
                  <a:cubicBezTo>
                    <a:pt x="15100" y="17052"/>
                    <a:pt x="15017" y="17046"/>
                    <a:pt x="14941" y="17030"/>
                  </a:cubicBezTo>
                  <a:cubicBezTo>
                    <a:pt x="14771" y="16994"/>
                    <a:pt x="14601" y="16982"/>
                    <a:pt x="14432" y="16982"/>
                  </a:cubicBezTo>
                  <a:cubicBezTo>
                    <a:pt x="14032" y="16982"/>
                    <a:pt x="13635" y="17052"/>
                    <a:pt x="13247" y="17052"/>
                  </a:cubicBezTo>
                  <a:cubicBezTo>
                    <a:pt x="12983" y="17052"/>
                    <a:pt x="12723" y="17019"/>
                    <a:pt x="12469" y="16910"/>
                  </a:cubicBezTo>
                  <a:cubicBezTo>
                    <a:pt x="12311" y="16842"/>
                    <a:pt x="12171" y="16812"/>
                    <a:pt x="12038" y="16812"/>
                  </a:cubicBezTo>
                  <a:cubicBezTo>
                    <a:pt x="11868" y="16812"/>
                    <a:pt x="11708" y="16860"/>
                    <a:pt x="11534" y="16940"/>
                  </a:cubicBezTo>
                  <a:cubicBezTo>
                    <a:pt x="11404" y="16999"/>
                    <a:pt x="11279" y="17022"/>
                    <a:pt x="11156" y="17022"/>
                  </a:cubicBezTo>
                  <a:cubicBezTo>
                    <a:pt x="10630" y="17022"/>
                    <a:pt x="10155" y="16582"/>
                    <a:pt x="9602" y="16582"/>
                  </a:cubicBezTo>
                  <a:cubicBezTo>
                    <a:pt x="9570" y="16582"/>
                    <a:pt x="9538" y="16583"/>
                    <a:pt x="9505" y="16586"/>
                  </a:cubicBezTo>
                  <a:cubicBezTo>
                    <a:pt x="9350" y="16601"/>
                    <a:pt x="9195" y="16607"/>
                    <a:pt x="9039" y="16607"/>
                  </a:cubicBezTo>
                  <a:cubicBezTo>
                    <a:pt x="8323" y="16607"/>
                    <a:pt x="7597" y="16479"/>
                    <a:pt x="6873" y="16471"/>
                  </a:cubicBezTo>
                  <a:cubicBezTo>
                    <a:pt x="6179" y="16462"/>
                    <a:pt x="5487" y="16145"/>
                    <a:pt x="4845" y="15732"/>
                  </a:cubicBezTo>
                  <a:cubicBezTo>
                    <a:pt x="4583" y="15564"/>
                    <a:pt x="4257" y="15549"/>
                    <a:pt x="3975" y="15446"/>
                  </a:cubicBezTo>
                  <a:cubicBezTo>
                    <a:pt x="2713" y="14986"/>
                    <a:pt x="2143" y="13842"/>
                    <a:pt x="1867" y="12478"/>
                  </a:cubicBezTo>
                  <a:cubicBezTo>
                    <a:pt x="1569" y="10994"/>
                    <a:pt x="1439" y="9456"/>
                    <a:pt x="1271" y="7936"/>
                  </a:cubicBezTo>
                  <a:cubicBezTo>
                    <a:pt x="1178" y="7094"/>
                    <a:pt x="1108" y="6240"/>
                    <a:pt x="1113" y="5392"/>
                  </a:cubicBezTo>
                  <a:cubicBezTo>
                    <a:pt x="1119" y="4342"/>
                    <a:pt x="2195" y="3090"/>
                    <a:pt x="3037" y="2927"/>
                  </a:cubicBezTo>
                  <a:cubicBezTo>
                    <a:pt x="3884" y="2762"/>
                    <a:pt x="4721" y="2441"/>
                    <a:pt x="5577" y="2441"/>
                  </a:cubicBezTo>
                  <a:cubicBezTo>
                    <a:pt x="5635" y="2441"/>
                    <a:pt x="5692" y="2443"/>
                    <a:pt x="5750" y="2446"/>
                  </a:cubicBezTo>
                  <a:cubicBezTo>
                    <a:pt x="5843" y="2451"/>
                    <a:pt x="5936" y="2453"/>
                    <a:pt x="6028" y="2453"/>
                  </a:cubicBezTo>
                  <a:cubicBezTo>
                    <a:pt x="7170" y="2453"/>
                    <a:pt x="8259" y="2092"/>
                    <a:pt x="9375" y="1902"/>
                  </a:cubicBezTo>
                  <a:cubicBezTo>
                    <a:pt x="9924" y="1807"/>
                    <a:pt x="10521" y="1789"/>
                    <a:pt x="11112" y="1789"/>
                  </a:cubicBezTo>
                  <a:cubicBezTo>
                    <a:pt x="11294" y="1789"/>
                    <a:pt x="11476" y="1791"/>
                    <a:pt x="11655" y="1793"/>
                  </a:cubicBezTo>
                  <a:cubicBezTo>
                    <a:pt x="11687" y="1793"/>
                    <a:pt x="11719" y="1793"/>
                    <a:pt x="11751" y="1793"/>
                  </a:cubicBezTo>
                  <a:cubicBezTo>
                    <a:pt x="12841" y="1793"/>
                    <a:pt x="13943" y="1598"/>
                    <a:pt x="15027" y="1598"/>
                  </a:cubicBezTo>
                  <a:cubicBezTo>
                    <a:pt x="15346" y="1598"/>
                    <a:pt x="15663" y="1615"/>
                    <a:pt x="15978" y="1659"/>
                  </a:cubicBezTo>
                  <a:cubicBezTo>
                    <a:pt x="16233" y="1694"/>
                    <a:pt x="16486" y="1708"/>
                    <a:pt x="16739" y="1708"/>
                  </a:cubicBezTo>
                  <a:cubicBezTo>
                    <a:pt x="17677" y="1708"/>
                    <a:pt x="18601" y="1517"/>
                    <a:pt x="19540" y="1517"/>
                  </a:cubicBezTo>
                  <a:cubicBezTo>
                    <a:pt x="19793" y="1517"/>
                    <a:pt x="20046" y="1530"/>
                    <a:pt x="20301" y="1565"/>
                  </a:cubicBezTo>
                  <a:cubicBezTo>
                    <a:pt x="20467" y="1588"/>
                    <a:pt x="20643" y="1596"/>
                    <a:pt x="20826" y="1596"/>
                  </a:cubicBezTo>
                  <a:cubicBezTo>
                    <a:pt x="21255" y="1596"/>
                    <a:pt x="21716" y="1552"/>
                    <a:pt x="22139" y="1552"/>
                  </a:cubicBezTo>
                  <a:cubicBezTo>
                    <a:pt x="22281" y="1552"/>
                    <a:pt x="22418" y="1557"/>
                    <a:pt x="22549" y="1570"/>
                  </a:cubicBezTo>
                  <a:cubicBezTo>
                    <a:pt x="22721" y="1588"/>
                    <a:pt x="22893" y="1594"/>
                    <a:pt x="23065" y="1594"/>
                  </a:cubicBezTo>
                  <a:cubicBezTo>
                    <a:pt x="23641" y="1594"/>
                    <a:pt x="24215" y="1519"/>
                    <a:pt x="24795" y="1519"/>
                  </a:cubicBezTo>
                  <a:cubicBezTo>
                    <a:pt x="25039" y="1519"/>
                    <a:pt x="25284" y="1532"/>
                    <a:pt x="25530" y="1570"/>
                  </a:cubicBezTo>
                  <a:cubicBezTo>
                    <a:pt x="25876" y="1624"/>
                    <a:pt x="26315" y="1770"/>
                    <a:pt x="26754" y="1770"/>
                  </a:cubicBezTo>
                  <a:cubicBezTo>
                    <a:pt x="27133" y="1770"/>
                    <a:pt x="27512" y="1662"/>
                    <a:pt x="27834" y="1293"/>
                  </a:cubicBezTo>
                  <a:close/>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3"/>
          <p:cNvGrpSpPr/>
          <p:nvPr/>
        </p:nvGrpSpPr>
        <p:grpSpPr>
          <a:xfrm>
            <a:off x="4616569" y="1350636"/>
            <a:ext cx="246101" cy="388799"/>
            <a:chOff x="3497766" y="2048168"/>
            <a:chExt cx="246101" cy="388799"/>
          </a:xfrm>
        </p:grpSpPr>
        <p:sp>
          <p:nvSpPr>
            <p:cNvPr id="949" name="Google Shape;949;p33"/>
            <p:cNvSpPr/>
            <p:nvPr/>
          </p:nvSpPr>
          <p:spPr>
            <a:xfrm>
              <a:off x="3511003" y="2062499"/>
              <a:ext cx="218646" cy="357255"/>
            </a:xfrm>
            <a:custGeom>
              <a:avLst/>
              <a:gdLst/>
              <a:ahLst/>
              <a:cxnLst/>
              <a:rect l="l" t="t" r="r" b="b"/>
              <a:pathLst>
                <a:path w="17377" h="28393" extrusionOk="0">
                  <a:moveTo>
                    <a:pt x="13572" y="0"/>
                  </a:moveTo>
                  <a:cubicBezTo>
                    <a:pt x="13074" y="0"/>
                    <a:pt x="12546" y="262"/>
                    <a:pt x="12228" y="646"/>
                  </a:cubicBezTo>
                  <a:cubicBezTo>
                    <a:pt x="11377" y="1676"/>
                    <a:pt x="10457" y="2667"/>
                    <a:pt x="9854" y="3861"/>
                  </a:cubicBezTo>
                  <a:cubicBezTo>
                    <a:pt x="9344" y="4874"/>
                    <a:pt x="8650" y="5775"/>
                    <a:pt x="8119" y="6780"/>
                  </a:cubicBezTo>
                  <a:cubicBezTo>
                    <a:pt x="7687" y="7599"/>
                    <a:pt x="7541" y="8639"/>
                    <a:pt x="6744" y="9275"/>
                  </a:cubicBezTo>
                  <a:cubicBezTo>
                    <a:pt x="6445" y="9514"/>
                    <a:pt x="6427" y="9944"/>
                    <a:pt x="6324" y="10250"/>
                  </a:cubicBezTo>
                  <a:cubicBezTo>
                    <a:pt x="5649" y="12269"/>
                    <a:pt x="4684" y="14191"/>
                    <a:pt x="4380" y="16337"/>
                  </a:cubicBezTo>
                  <a:cubicBezTo>
                    <a:pt x="4235" y="17348"/>
                    <a:pt x="3928" y="18343"/>
                    <a:pt x="3760" y="19358"/>
                  </a:cubicBezTo>
                  <a:cubicBezTo>
                    <a:pt x="3732" y="19534"/>
                    <a:pt x="3712" y="19652"/>
                    <a:pt x="3591" y="19652"/>
                  </a:cubicBezTo>
                  <a:cubicBezTo>
                    <a:pt x="3521" y="19652"/>
                    <a:pt x="3418" y="19613"/>
                    <a:pt x="3259" y="19525"/>
                  </a:cubicBezTo>
                  <a:cubicBezTo>
                    <a:pt x="2586" y="19151"/>
                    <a:pt x="1869" y="18744"/>
                    <a:pt x="1051" y="18744"/>
                  </a:cubicBezTo>
                  <a:cubicBezTo>
                    <a:pt x="888" y="18744"/>
                    <a:pt x="722" y="18760"/>
                    <a:pt x="551" y="18795"/>
                  </a:cubicBezTo>
                  <a:cubicBezTo>
                    <a:pt x="0" y="18909"/>
                    <a:pt x="385" y="19235"/>
                    <a:pt x="358" y="19483"/>
                  </a:cubicBezTo>
                  <a:cubicBezTo>
                    <a:pt x="153" y="19774"/>
                    <a:pt x="235" y="19996"/>
                    <a:pt x="520" y="20211"/>
                  </a:cubicBezTo>
                  <a:cubicBezTo>
                    <a:pt x="682" y="20332"/>
                    <a:pt x="746" y="20514"/>
                    <a:pt x="452" y="20617"/>
                  </a:cubicBezTo>
                  <a:cubicBezTo>
                    <a:pt x="276" y="20679"/>
                    <a:pt x="424" y="20859"/>
                    <a:pt x="450" y="20870"/>
                  </a:cubicBezTo>
                  <a:cubicBezTo>
                    <a:pt x="1100" y="21124"/>
                    <a:pt x="1002" y="21827"/>
                    <a:pt x="1164" y="22288"/>
                  </a:cubicBezTo>
                  <a:cubicBezTo>
                    <a:pt x="1340" y="22788"/>
                    <a:pt x="1802" y="23310"/>
                    <a:pt x="1533" y="23935"/>
                  </a:cubicBezTo>
                  <a:cubicBezTo>
                    <a:pt x="1517" y="23980"/>
                    <a:pt x="1505" y="24025"/>
                    <a:pt x="1495" y="24072"/>
                  </a:cubicBezTo>
                  <a:cubicBezTo>
                    <a:pt x="2286" y="24182"/>
                    <a:pt x="1805" y="25106"/>
                    <a:pt x="2351" y="25410"/>
                  </a:cubicBezTo>
                  <a:cubicBezTo>
                    <a:pt x="2547" y="25519"/>
                    <a:pt x="2682" y="25777"/>
                    <a:pt x="2704" y="26086"/>
                  </a:cubicBezTo>
                  <a:cubicBezTo>
                    <a:pt x="2726" y="26396"/>
                    <a:pt x="2900" y="26693"/>
                    <a:pt x="3133" y="26961"/>
                  </a:cubicBezTo>
                  <a:cubicBezTo>
                    <a:pt x="3417" y="27284"/>
                    <a:pt x="3966" y="27452"/>
                    <a:pt x="3818" y="28099"/>
                  </a:cubicBezTo>
                  <a:cubicBezTo>
                    <a:pt x="3781" y="28262"/>
                    <a:pt x="4223" y="28393"/>
                    <a:pt x="4628" y="28393"/>
                  </a:cubicBezTo>
                  <a:cubicBezTo>
                    <a:pt x="4859" y="28393"/>
                    <a:pt x="5077" y="28350"/>
                    <a:pt x="5188" y="28247"/>
                  </a:cubicBezTo>
                  <a:cubicBezTo>
                    <a:pt x="5515" y="27945"/>
                    <a:pt x="5856" y="27625"/>
                    <a:pt x="6186" y="27359"/>
                  </a:cubicBezTo>
                  <a:cubicBezTo>
                    <a:pt x="7318" y="26438"/>
                    <a:pt x="8261" y="25326"/>
                    <a:pt x="9049" y="24156"/>
                  </a:cubicBezTo>
                  <a:cubicBezTo>
                    <a:pt x="9554" y="23409"/>
                    <a:pt x="10185" y="22650"/>
                    <a:pt x="10418" y="21715"/>
                  </a:cubicBezTo>
                  <a:cubicBezTo>
                    <a:pt x="10436" y="21639"/>
                    <a:pt x="10459" y="21563"/>
                    <a:pt x="10490" y="21490"/>
                  </a:cubicBezTo>
                  <a:cubicBezTo>
                    <a:pt x="11053" y="20239"/>
                    <a:pt x="10956" y="19872"/>
                    <a:pt x="9816" y="19872"/>
                  </a:cubicBezTo>
                  <a:cubicBezTo>
                    <a:pt x="9665" y="19872"/>
                    <a:pt x="9496" y="19879"/>
                    <a:pt x="9308" y="19890"/>
                  </a:cubicBezTo>
                  <a:cubicBezTo>
                    <a:pt x="9256" y="19894"/>
                    <a:pt x="9204" y="19895"/>
                    <a:pt x="9152" y="19895"/>
                  </a:cubicBezTo>
                  <a:cubicBezTo>
                    <a:pt x="9018" y="19895"/>
                    <a:pt x="8882" y="19887"/>
                    <a:pt x="8748" y="19887"/>
                  </a:cubicBezTo>
                  <a:cubicBezTo>
                    <a:pt x="8475" y="19887"/>
                    <a:pt x="8207" y="19920"/>
                    <a:pt x="7965" y="20121"/>
                  </a:cubicBezTo>
                  <a:cubicBezTo>
                    <a:pt x="7918" y="20160"/>
                    <a:pt x="7874" y="20177"/>
                    <a:pt x="7834" y="20177"/>
                  </a:cubicBezTo>
                  <a:cubicBezTo>
                    <a:pt x="7755" y="20177"/>
                    <a:pt x="7690" y="20112"/>
                    <a:pt x="7648" y="20023"/>
                  </a:cubicBezTo>
                  <a:cubicBezTo>
                    <a:pt x="7503" y="19721"/>
                    <a:pt x="7337" y="19416"/>
                    <a:pt x="7466" y="19066"/>
                  </a:cubicBezTo>
                  <a:cubicBezTo>
                    <a:pt x="8060" y="17471"/>
                    <a:pt x="8689" y="15885"/>
                    <a:pt x="9477" y="14379"/>
                  </a:cubicBezTo>
                  <a:cubicBezTo>
                    <a:pt x="9860" y="13648"/>
                    <a:pt x="10327" y="12929"/>
                    <a:pt x="10700" y="12207"/>
                  </a:cubicBezTo>
                  <a:cubicBezTo>
                    <a:pt x="11423" y="10813"/>
                    <a:pt x="12416" y="9650"/>
                    <a:pt x="13335" y="8415"/>
                  </a:cubicBezTo>
                  <a:cubicBezTo>
                    <a:pt x="14080" y="7416"/>
                    <a:pt x="14928" y="6509"/>
                    <a:pt x="15774" y="5597"/>
                  </a:cubicBezTo>
                  <a:cubicBezTo>
                    <a:pt x="16154" y="5187"/>
                    <a:pt x="16384" y="4673"/>
                    <a:pt x="16913" y="4353"/>
                  </a:cubicBezTo>
                  <a:cubicBezTo>
                    <a:pt x="17198" y="4179"/>
                    <a:pt x="17377" y="3659"/>
                    <a:pt x="17165" y="3202"/>
                  </a:cubicBezTo>
                  <a:cubicBezTo>
                    <a:pt x="16524" y="1809"/>
                    <a:pt x="15474" y="820"/>
                    <a:pt x="14132" y="129"/>
                  </a:cubicBezTo>
                  <a:cubicBezTo>
                    <a:pt x="13959" y="40"/>
                    <a:pt x="13768" y="0"/>
                    <a:pt x="13572"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3497766" y="2048168"/>
              <a:ext cx="246101" cy="388799"/>
            </a:xfrm>
            <a:custGeom>
              <a:avLst/>
              <a:gdLst/>
              <a:ahLst/>
              <a:cxnLst/>
              <a:rect l="l" t="t" r="r" b="b"/>
              <a:pathLst>
                <a:path w="19559" h="30900" extrusionOk="0">
                  <a:moveTo>
                    <a:pt x="14624" y="1139"/>
                  </a:moveTo>
                  <a:cubicBezTo>
                    <a:pt x="14820" y="1139"/>
                    <a:pt x="15011" y="1179"/>
                    <a:pt x="15184" y="1268"/>
                  </a:cubicBezTo>
                  <a:cubicBezTo>
                    <a:pt x="16526" y="1959"/>
                    <a:pt x="17576" y="2948"/>
                    <a:pt x="18217" y="4341"/>
                  </a:cubicBezTo>
                  <a:cubicBezTo>
                    <a:pt x="18429" y="4798"/>
                    <a:pt x="18250" y="5318"/>
                    <a:pt x="17965" y="5492"/>
                  </a:cubicBezTo>
                  <a:cubicBezTo>
                    <a:pt x="17436" y="5812"/>
                    <a:pt x="17206" y="6326"/>
                    <a:pt x="16826" y="6736"/>
                  </a:cubicBezTo>
                  <a:cubicBezTo>
                    <a:pt x="15980" y="7648"/>
                    <a:pt x="15132" y="8555"/>
                    <a:pt x="14387" y="9554"/>
                  </a:cubicBezTo>
                  <a:cubicBezTo>
                    <a:pt x="13468" y="10789"/>
                    <a:pt x="12475" y="11952"/>
                    <a:pt x="11752" y="13346"/>
                  </a:cubicBezTo>
                  <a:cubicBezTo>
                    <a:pt x="11379" y="14068"/>
                    <a:pt x="10912" y="14787"/>
                    <a:pt x="10529" y="15518"/>
                  </a:cubicBezTo>
                  <a:cubicBezTo>
                    <a:pt x="9741" y="17024"/>
                    <a:pt x="9112" y="18610"/>
                    <a:pt x="8518" y="20205"/>
                  </a:cubicBezTo>
                  <a:cubicBezTo>
                    <a:pt x="8389" y="20555"/>
                    <a:pt x="8555" y="20860"/>
                    <a:pt x="8700" y="21162"/>
                  </a:cubicBezTo>
                  <a:cubicBezTo>
                    <a:pt x="8742" y="21251"/>
                    <a:pt x="8807" y="21316"/>
                    <a:pt x="8886" y="21316"/>
                  </a:cubicBezTo>
                  <a:cubicBezTo>
                    <a:pt x="8926" y="21316"/>
                    <a:pt x="8970" y="21299"/>
                    <a:pt x="9017" y="21260"/>
                  </a:cubicBezTo>
                  <a:cubicBezTo>
                    <a:pt x="9259" y="21059"/>
                    <a:pt x="9527" y="21026"/>
                    <a:pt x="9800" y="21026"/>
                  </a:cubicBezTo>
                  <a:cubicBezTo>
                    <a:pt x="9934" y="21026"/>
                    <a:pt x="10070" y="21034"/>
                    <a:pt x="10204" y="21034"/>
                  </a:cubicBezTo>
                  <a:cubicBezTo>
                    <a:pt x="10256" y="21034"/>
                    <a:pt x="10308" y="21033"/>
                    <a:pt x="10360" y="21029"/>
                  </a:cubicBezTo>
                  <a:cubicBezTo>
                    <a:pt x="10548" y="21018"/>
                    <a:pt x="10717" y="21011"/>
                    <a:pt x="10868" y="21011"/>
                  </a:cubicBezTo>
                  <a:cubicBezTo>
                    <a:pt x="12008" y="21011"/>
                    <a:pt x="12105" y="21378"/>
                    <a:pt x="11542" y="22629"/>
                  </a:cubicBezTo>
                  <a:cubicBezTo>
                    <a:pt x="11511" y="22702"/>
                    <a:pt x="11488" y="22778"/>
                    <a:pt x="11470" y="22854"/>
                  </a:cubicBezTo>
                  <a:cubicBezTo>
                    <a:pt x="11237" y="23789"/>
                    <a:pt x="10606" y="24548"/>
                    <a:pt x="10101" y="25295"/>
                  </a:cubicBezTo>
                  <a:cubicBezTo>
                    <a:pt x="9313" y="26465"/>
                    <a:pt x="8370" y="27577"/>
                    <a:pt x="7238" y="28498"/>
                  </a:cubicBezTo>
                  <a:cubicBezTo>
                    <a:pt x="6908" y="28764"/>
                    <a:pt x="6567" y="29084"/>
                    <a:pt x="6240" y="29386"/>
                  </a:cubicBezTo>
                  <a:cubicBezTo>
                    <a:pt x="6129" y="29489"/>
                    <a:pt x="5911" y="29532"/>
                    <a:pt x="5680" y="29532"/>
                  </a:cubicBezTo>
                  <a:cubicBezTo>
                    <a:pt x="5275" y="29532"/>
                    <a:pt x="4833" y="29401"/>
                    <a:pt x="4870" y="29238"/>
                  </a:cubicBezTo>
                  <a:cubicBezTo>
                    <a:pt x="5018" y="28591"/>
                    <a:pt x="4469" y="28423"/>
                    <a:pt x="4185" y="28100"/>
                  </a:cubicBezTo>
                  <a:cubicBezTo>
                    <a:pt x="3952" y="27832"/>
                    <a:pt x="3778" y="27535"/>
                    <a:pt x="3756" y="27225"/>
                  </a:cubicBezTo>
                  <a:cubicBezTo>
                    <a:pt x="3734" y="26916"/>
                    <a:pt x="3599" y="26658"/>
                    <a:pt x="3403" y="26549"/>
                  </a:cubicBezTo>
                  <a:cubicBezTo>
                    <a:pt x="2857" y="26245"/>
                    <a:pt x="3338" y="25321"/>
                    <a:pt x="2547" y="25211"/>
                  </a:cubicBezTo>
                  <a:cubicBezTo>
                    <a:pt x="2557" y="25164"/>
                    <a:pt x="2569" y="25119"/>
                    <a:pt x="2585" y="25074"/>
                  </a:cubicBezTo>
                  <a:cubicBezTo>
                    <a:pt x="2854" y="24449"/>
                    <a:pt x="2392" y="23927"/>
                    <a:pt x="2216" y="23427"/>
                  </a:cubicBezTo>
                  <a:cubicBezTo>
                    <a:pt x="2054" y="22966"/>
                    <a:pt x="2152" y="22263"/>
                    <a:pt x="1502" y="22009"/>
                  </a:cubicBezTo>
                  <a:cubicBezTo>
                    <a:pt x="1476" y="21998"/>
                    <a:pt x="1328" y="21818"/>
                    <a:pt x="1504" y="21756"/>
                  </a:cubicBezTo>
                  <a:cubicBezTo>
                    <a:pt x="1798" y="21653"/>
                    <a:pt x="1734" y="21471"/>
                    <a:pt x="1572" y="21350"/>
                  </a:cubicBezTo>
                  <a:cubicBezTo>
                    <a:pt x="1287" y="21135"/>
                    <a:pt x="1205" y="20913"/>
                    <a:pt x="1410" y="20622"/>
                  </a:cubicBezTo>
                  <a:cubicBezTo>
                    <a:pt x="1437" y="20374"/>
                    <a:pt x="1052" y="20048"/>
                    <a:pt x="1603" y="19934"/>
                  </a:cubicBezTo>
                  <a:cubicBezTo>
                    <a:pt x="1774" y="19899"/>
                    <a:pt x="1940" y="19883"/>
                    <a:pt x="2103" y="19883"/>
                  </a:cubicBezTo>
                  <a:cubicBezTo>
                    <a:pt x="2921" y="19883"/>
                    <a:pt x="3638" y="20290"/>
                    <a:pt x="4311" y="20664"/>
                  </a:cubicBezTo>
                  <a:cubicBezTo>
                    <a:pt x="4470" y="20752"/>
                    <a:pt x="4573" y="20791"/>
                    <a:pt x="4643" y="20791"/>
                  </a:cubicBezTo>
                  <a:cubicBezTo>
                    <a:pt x="4764" y="20791"/>
                    <a:pt x="4784" y="20673"/>
                    <a:pt x="4812" y="20497"/>
                  </a:cubicBezTo>
                  <a:cubicBezTo>
                    <a:pt x="4980" y="19482"/>
                    <a:pt x="5287" y="18487"/>
                    <a:pt x="5432" y="17476"/>
                  </a:cubicBezTo>
                  <a:cubicBezTo>
                    <a:pt x="5736" y="15330"/>
                    <a:pt x="6701" y="13408"/>
                    <a:pt x="7376" y="11389"/>
                  </a:cubicBezTo>
                  <a:cubicBezTo>
                    <a:pt x="7479" y="11083"/>
                    <a:pt x="7497" y="10653"/>
                    <a:pt x="7796" y="10414"/>
                  </a:cubicBezTo>
                  <a:cubicBezTo>
                    <a:pt x="8593" y="9778"/>
                    <a:pt x="8739" y="8738"/>
                    <a:pt x="9171" y="7919"/>
                  </a:cubicBezTo>
                  <a:cubicBezTo>
                    <a:pt x="9702" y="6914"/>
                    <a:pt x="10396" y="6013"/>
                    <a:pt x="10906" y="5000"/>
                  </a:cubicBezTo>
                  <a:cubicBezTo>
                    <a:pt x="11509" y="3806"/>
                    <a:pt x="12429" y="2815"/>
                    <a:pt x="13280" y="1785"/>
                  </a:cubicBezTo>
                  <a:cubicBezTo>
                    <a:pt x="13598" y="1401"/>
                    <a:pt x="14126" y="1139"/>
                    <a:pt x="14624" y="1139"/>
                  </a:cubicBezTo>
                  <a:close/>
                  <a:moveTo>
                    <a:pt x="14269" y="0"/>
                  </a:moveTo>
                  <a:cubicBezTo>
                    <a:pt x="13583" y="0"/>
                    <a:pt x="13165" y="545"/>
                    <a:pt x="12757" y="978"/>
                  </a:cubicBezTo>
                  <a:cubicBezTo>
                    <a:pt x="10164" y="3729"/>
                    <a:pt x="8519" y="7100"/>
                    <a:pt x="6917" y="10464"/>
                  </a:cubicBezTo>
                  <a:cubicBezTo>
                    <a:pt x="6065" y="12253"/>
                    <a:pt x="5257" y="14096"/>
                    <a:pt x="4887" y="16075"/>
                  </a:cubicBezTo>
                  <a:cubicBezTo>
                    <a:pt x="4725" y="16946"/>
                    <a:pt x="4341" y="17759"/>
                    <a:pt x="4355" y="18679"/>
                  </a:cubicBezTo>
                  <a:cubicBezTo>
                    <a:pt x="4360" y="19079"/>
                    <a:pt x="4161" y="19295"/>
                    <a:pt x="3877" y="19295"/>
                  </a:cubicBezTo>
                  <a:cubicBezTo>
                    <a:pt x="3747" y="19295"/>
                    <a:pt x="3600" y="19250"/>
                    <a:pt x="3447" y="19156"/>
                  </a:cubicBezTo>
                  <a:cubicBezTo>
                    <a:pt x="3000" y="18885"/>
                    <a:pt x="2549" y="18777"/>
                    <a:pt x="2102" y="18777"/>
                  </a:cubicBezTo>
                  <a:cubicBezTo>
                    <a:pt x="1532" y="18777"/>
                    <a:pt x="969" y="18952"/>
                    <a:pt x="429" y="19184"/>
                  </a:cubicBezTo>
                  <a:cubicBezTo>
                    <a:pt x="1" y="19370"/>
                    <a:pt x="6" y="19995"/>
                    <a:pt x="82" y="20480"/>
                  </a:cubicBezTo>
                  <a:cubicBezTo>
                    <a:pt x="198" y="21211"/>
                    <a:pt x="430" y="21908"/>
                    <a:pt x="698" y="22601"/>
                  </a:cubicBezTo>
                  <a:cubicBezTo>
                    <a:pt x="1189" y="23870"/>
                    <a:pt x="1563" y="25194"/>
                    <a:pt x="2149" y="26416"/>
                  </a:cubicBezTo>
                  <a:cubicBezTo>
                    <a:pt x="2428" y="26997"/>
                    <a:pt x="2591" y="27638"/>
                    <a:pt x="2964" y="28174"/>
                  </a:cubicBezTo>
                  <a:cubicBezTo>
                    <a:pt x="3565" y="29038"/>
                    <a:pt x="4128" y="29929"/>
                    <a:pt x="4862" y="30690"/>
                  </a:cubicBezTo>
                  <a:cubicBezTo>
                    <a:pt x="5001" y="30833"/>
                    <a:pt x="5239" y="30900"/>
                    <a:pt x="5498" y="30900"/>
                  </a:cubicBezTo>
                  <a:cubicBezTo>
                    <a:pt x="5902" y="30900"/>
                    <a:pt x="6355" y="30736"/>
                    <a:pt x="6556" y="30447"/>
                  </a:cubicBezTo>
                  <a:cubicBezTo>
                    <a:pt x="6968" y="29857"/>
                    <a:pt x="7555" y="29487"/>
                    <a:pt x="8126" y="29089"/>
                  </a:cubicBezTo>
                  <a:cubicBezTo>
                    <a:pt x="8745" y="28657"/>
                    <a:pt x="9093" y="27972"/>
                    <a:pt x="9633" y="27449"/>
                  </a:cubicBezTo>
                  <a:cubicBezTo>
                    <a:pt x="10946" y="26182"/>
                    <a:pt x="11750" y="24533"/>
                    <a:pt x="12653" y="22972"/>
                  </a:cubicBezTo>
                  <a:cubicBezTo>
                    <a:pt x="12989" y="22391"/>
                    <a:pt x="13625" y="21093"/>
                    <a:pt x="13007" y="20511"/>
                  </a:cubicBezTo>
                  <a:cubicBezTo>
                    <a:pt x="12723" y="20243"/>
                    <a:pt x="12184" y="20055"/>
                    <a:pt x="11746" y="20055"/>
                  </a:cubicBezTo>
                  <a:cubicBezTo>
                    <a:pt x="11640" y="20055"/>
                    <a:pt x="11539" y="20066"/>
                    <a:pt x="11450" y="20090"/>
                  </a:cubicBezTo>
                  <a:cubicBezTo>
                    <a:pt x="11432" y="20094"/>
                    <a:pt x="11414" y="20096"/>
                    <a:pt x="11395" y="20096"/>
                  </a:cubicBezTo>
                  <a:cubicBezTo>
                    <a:pt x="11315" y="20096"/>
                    <a:pt x="11225" y="20061"/>
                    <a:pt x="11139" y="20060"/>
                  </a:cubicBezTo>
                  <a:cubicBezTo>
                    <a:pt x="10938" y="20040"/>
                    <a:pt x="10736" y="19999"/>
                    <a:pt x="10535" y="19999"/>
                  </a:cubicBezTo>
                  <a:cubicBezTo>
                    <a:pt x="10524" y="19999"/>
                    <a:pt x="10513" y="19999"/>
                    <a:pt x="10503" y="20000"/>
                  </a:cubicBezTo>
                  <a:cubicBezTo>
                    <a:pt x="10281" y="20004"/>
                    <a:pt x="10018" y="20142"/>
                    <a:pt x="9809" y="20142"/>
                  </a:cubicBezTo>
                  <a:cubicBezTo>
                    <a:pt x="9708" y="20142"/>
                    <a:pt x="9621" y="20110"/>
                    <a:pt x="9555" y="20017"/>
                  </a:cubicBezTo>
                  <a:cubicBezTo>
                    <a:pt x="9447" y="19861"/>
                    <a:pt x="9716" y="19405"/>
                    <a:pt x="9867" y="19113"/>
                  </a:cubicBezTo>
                  <a:cubicBezTo>
                    <a:pt x="10397" y="18080"/>
                    <a:pt x="10861" y="17014"/>
                    <a:pt x="11402" y="15983"/>
                  </a:cubicBezTo>
                  <a:cubicBezTo>
                    <a:pt x="11850" y="15129"/>
                    <a:pt x="12270" y="14267"/>
                    <a:pt x="12802" y="13455"/>
                  </a:cubicBezTo>
                  <a:cubicBezTo>
                    <a:pt x="13642" y="12175"/>
                    <a:pt x="14370" y="10840"/>
                    <a:pt x="15498" y="9742"/>
                  </a:cubicBezTo>
                  <a:cubicBezTo>
                    <a:pt x="16447" y="8818"/>
                    <a:pt x="17215" y="7701"/>
                    <a:pt x="18088" y="6690"/>
                  </a:cubicBezTo>
                  <a:cubicBezTo>
                    <a:pt x="18323" y="6418"/>
                    <a:pt x="18623" y="6207"/>
                    <a:pt x="18864" y="5963"/>
                  </a:cubicBezTo>
                  <a:cubicBezTo>
                    <a:pt x="19558" y="5263"/>
                    <a:pt x="19331" y="4604"/>
                    <a:pt x="19079" y="3865"/>
                  </a:cubicBezTo>
                  <a:cubicBezTo>
                    <a:pt x="18661" y="2636"/>
                    <a:pt x="17858" y="1814"/>
                    <a:pt x="16690" y="1233"/>
                  </a:cubicBezTo>
                  <a:cubicBezTo>
                    <a:pt x="16108" y="942"/>
                    <a:pt x="15636" y="475"/>
                    <a:pt x="14997" y="180"/>
                  </a:cubicBezTo>
                  <a:cubicBezTo>
                    <a:pt x="14723" y="53"/>
                    <a:pt x="14483" y="0"/>
                    <a:pt x="142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33"/>
          <p:cNvGrpSpPr/>
          <p:nvPr/>
        </p:nvGrpSpPr>
        <p:grpSpPr>
          <a:xfrm>
            <a:off x="4090794" y="1757818"/>
            <a:ext cx="897459" cy="928614"/>
            <a:chOff x="3053464" y="2436820"/>
            <a:chExt cx="897459" cy="928614"/>
          </a:xfrm>
        </p:grpSpPr>
        <p:grpSp>
          <p:nvGrpSpPr>
            <p:cNvPr id="952" name="Google Shape;952;p33"/>
            <p:cNvGrpSpPr/>
            <p:nvPr/>
          </p:nvGrpSpPr>
          <p:grpSpPr>
            <a:xfrm>
              <a:off x="3053464" y="2436820"/>
              <a:ext cx="897459" cy="928614"/>
              <a:chOff x="3050314" y="2465320"/>
              <a:chExt cx="897459" cy="928614"/>
            </a:xfrm>
          </p:grpSpPr>
          <p:sp>
            <p:nvSpPr>
              <p:cNvPr id="953" name="Google Shape;953;p33"/>
              <p:cNvSpPr/>
              <p:nvPr/>
            </p:nvSpPr>
            <p:spPr>
              <a:xfrm>
                <a:off x="3050314" y="2465320"/>
                <a:ext cx="897459" cy="928614"/>
              </a:xfrm>
              <a:custGeom>
                <a:avLst/>
                <a:gdLst/>
                <a:ahLst/>
                <a:cxnLst/>
                <a:rect l="l" t="t" r="r" b="b"/>
                <a:pathLst>
                  <a:path w="71326" h="73802" extrusionOk="0">
                    <a:moveTo>
                      <a:pt x="43237" y="0"/>
                    </a:moveTo>
                    <a:cubicBezTo>
                      <a:pt x="41868" y="0"/>
                      <a:pt x="40497" y="154"/>
                      <a:pt x="39144" y="270"/>
                    </a:cubicBezTo>
                    <a:cubicBezTo>
                      <a:pt x="37706" y="393"/>
                      <a:pt x="36234" y="617"/>
                      <a:pt x="34798" y="1045"/>
                    </a:cubicBezTo>
                    <a:cubicBezTo>
                      <a:pt x="33851" y="1326"/>
                      <a:pt x="32841" y="1563"/>
                      <a:pt x="31842" y="1752"/>
                    </a:cubicBezTo>
                    <a:cubicBezTo>
                      <a:pt x="29554" y="2186"/>
                      <a:pt x="27449" y="3210"/>
                      <a:pt x="25295" y="4045"/>
                    </a:cubicBezTo>
                    <a:cubicBezTo>
                      <a:pt x="24909" y="4195"/>
                      <a:pt x="24445" y="4431"/>
                      <a:pt x="24050" y="4618"/>
                    </a:cubicBezTo>
                    <a:cubicBezTo>
                      <a:pt x="23370" y="4937"/>
                      <a:pt x="22736" y="5369"/>
                      <a:pt x="22106" y="5729"/>
                    </a:cubicBezTo>
                    <a:cubicBezTo>
                      <a:pt x="21653" y="5987"/>
                      <a:pt x="21007" y="5981"/>
                      <a:pt x="20662" y="6545"/>
                    </a:cubicBezTo>
                    <a:cubicBezTo>
                      <a:pt x="20458" y="6878"/>
                      <a:pt x="19979" y="7043"/>
                      <a:pt x="19621" y="7283"/>
                    </a:cubicBezTo>
                    <a:cubicBezTo>
                      <a:pt x="18601" y="7967"/>
                      <a:pt x="17486" y="8473"/>
                      <a:pt x="16543" y="9325"/>
                    </a:cubicBezTo>
                    <a:cubicBezTo>
                      <a:pt x="15627" y="10153"/>
                      <a:pt x="14489" y="10745"/>
                      <a:pt x="13573" y="11607"/>
                    </a:cubicBezTo>
                    <a:cubicBezTo>
                      <a:pt x="12943" y="12200"/>
                      <a:pt x="12193" y="12621"/>
                      <a:pt x="11587" y="13286"/>
                    </a:cubicBezTo>
                    <a:cubicBezTo>
                      <a:pt x="11159" y="13752"/>
                      <a:pt x="10842" y="14289"/>
                      <a:pt x="10420" y="14742"/>
                    </a:cubicBezTo>
                    <a:cubicBezTo>
                      <a:pt x="9877" y="15325"/>
                      <a:pt x="9264" y="15845"/>
                      <a:pt x="8684" y="16395"/>
                    </a:cubicBezTo>
                    <a:cubicBezTo>
                      <a:pt x="8003" y="17041"/>
                      <a:pt x="7645" y="17920"/>
                      <a:pt x="7075" y="18646"/>
                    </a:cubicBezTo>
                    <a:cubicBezTo>
                      <a:pt x="6170" y="19801"/>
                      <a:pt x="5266" y="21000"/>
                      <a:pt x="4560" y="22243"/>
                    </a:cubicBezTo>
                    <a:cubicBezTo>
                      <a:pt x="3703" y="23752"/>
                      <a:pt x="2631" y="25199"/>
                      <a:pt x="2360" y="27062"/>
                    </a:cubicBezTo>
                    <a:cubicBezTo>
                      <a:pt x="2217" y="28050"/>
                      <a:pt x="1606" y="28983"/>
                      <a:pt x="1494" y="30066"/>
                    </a:cubicBezTo>
                    <a:cubicBezTo>
                      <a:pt x="1461" y="30374"/>
                      <a:pt x="1366" y="30886"/>
                      <a:pt x="1089" y="31228"/>
                    </a:cubicBezTo>
                    <a:cubicBezTo>
                      <a:pt x="761" y="31636"/>
                      <a:pt x="442" y="32065"/>
                      <a:pt x="1091" y="32480"/>
                    </a:cubicBezTo>
                    <a:cubicBezTo>
                      <a:pt x="1022" y="32552"/>
                      <a:pt x="960" y="32572"/>
                      <a:pt x="898" y="32572"/>
                    </a:cubicBezTo>
                    <a:cubicBezTo>
                      <a:pt x="810" y="32572"/>
                      <a:pt x="725" y="32531"/>
                      <a:pt x="628" y="32531"/>
                    </a:cubicBezTo>
                    <a:cubicBezTo>
                      <a:pt x="600" y="32531"/>
                      <a:pt x="570" y="32534"/>
                      <a:pt x="539" y="32544"/>
                    </a:cubicBezTo>
                    <a:cubicBezTo>
                      <a:pt x="878" y="33222"/>
                      <a:pt x="876" y="33221"/>
                      <a:pt x="430" y="33754"/>
                    </a:cubicBezTo>
                    <a:cubicBezTo>
                      <a:pt x="346" y="33854"/>
                      <a:pt x="231" y="33950"/>
                      <a:pt x="279" y="34104"/>
                    </a:cubicBezTo>
                    <a:cubicBezTo>
                      <a:pt x="495" y="34790"/>
                      <a:pt x="335" y="35469"/>
                      <a:pt x="232" y="36147"/>
                    </a:cubicBezTo>
                    <a:cubicBezTo>
                      <a:pt x="8" y="37640"/>
                      <a:pt x="270" y="39154"/>
                      <a:pt x="58" y="40649"/>
                    </a:cubicBezTo>
                    <a:cubicBezTo>
                      <a:pt x="49" y="40728"/>
                      <a:pt x="58" y="40809"/>
                      <a:pt x="88" y="40884"/>
                    </a:cubicBezTo>
                    <a:cubicBezTo>
                      <a:pt x="246" y="41307"/>
                      <a:pt x="357" y="41699"/>
                      <a:pt x="145" y="42173"/>
                    </a:cubicBezTo>
                    <a:cubicBezTo>
                      <a:pt x="69" y="42344"/>
                      <a:pt x="0" y="42942"/>
                      <a:pt x="207" y="42951"/>
                    </a:cubicBezTo>
                    <a:cubicBezTo>
                      <a:pt x="982" y="42992"/>
                      <a:pt x="526" y="43438"/>
                      <a:pt x="543" y="43734"/>
                    </a:cubicBezTo>
                    <a:cubicBezTo>
                      <a:pt x="595" y="44603"/>
                      <a:pt x="735" y="45457"/>
                      <a:pt x="993" y="46294"/>
                    </a:cubicBezTo>
                    <a:cubicBezTo>
                      <a:pt x="1278" y="47220"/>
                      <a:pt x="1474" y="48180"/>
                      <a:pt x="1839" y="49071"/>
                    </a:cubicBezTo>
                    <a:cubicBezTo>
                      <a:pt x="2160" y="49850"/>
                      <a:pt x="2763" y="50434"/>
                      <a:pt x="2962" y="51367"/>
                    </a:cubicBezTo>
                    <a:cubicBezTo>
                      <a:pt x="3208" y="52510"/>
                      <a:pt x="3914" y="53595"/>
                      <a:pt x="4588" y="54593"/>
                    </a:cubicBezTo>
                    <a:cubicBezTo>
                      <a:pt x="5470" y="55902"/>
                      <a:pt x="6402" y="57174"/>
                      <a:pt x="7236" y="58518"/>
                    </a:cubicBezTo>
                    <a:cubicBezTo>
                      <a:pt x="8239" y="60134"/>
                      <a:pt x="9620" y="61443"/>
                      <a:pt x="10943" y="62782"/>
                    </a:cubicBezTo>
                    <a:cubicBezTo>
                      <a:pt x="11215" y="63057"/>
                      <a:pt x="11384" y="63481"/>
                      <a:pt x="11778" y="63641"/>
                    </a:cubicBezTo>
                    <a:cubicBezTo>
                      <a:pt x="13038" y="64156"/>
                      <a:pt x="13794" y="65326"/>
                      <a:pt x="14922" y="66047"/>
                    </a:cubicBezTo>
                    <a:cubicBezTo>
                      <a:pt x="15995" y="66735"/>
                      <a:pt x="16977" y="67623"/>
                      <a:pt x="17980" y="68446"/>
                    </a:cubicBezTo>
                    <a:cubicBezTo>
                      <a:pt x="18817" y="69135"/>
                      <a:pt x="19836" y="69488"/>
                      <a:pt x="20731" y="70061"/>
                    </a:cubicBezTo>
                    <a:cubicBezTo>
                      <a:pt x="21782" y="70731"/>
                      <a:pt x="22860" y="71316"/>
                      <a:pt x="24058" y="71672"/>
                    </a:cubicBezTo>
                    <a:cubicBezTo>
                      <a:pt x="24617" y="71837"/>
                      <a:pt x="25208" y="71946"/>
                      <a:pt x="25715" y="72212"/>
                    </a:cubicBezTo>
                    <a:cubicBezTo>
                      <a:pt x="27252" y="73018"/>
                      <a:pt x="28975" y="73004"/>
                      <a:pt x="30609" y="73354"/>
                    </a:cubicBezTo>
                    <a:cubicBezTo>
                      <a:pt x="32046" y="73664"/>
                      <a:pt x="33564" y="73589"/>
                      <a:pt x="35044" y="73723"/>
                    </a:cubicBezTo>
                    <a:cubicBezTo>
                      <a:pt x="35633" y="73776"/>
                      <a:pt x="36221" y="73801"/>
                      <a:pt x="36808" y="73801"/>
                    </a:cubicBezTo>
                    <a:cubicBezTo>
                      <a:pt x="38145" y="73801"/>
                      <a:pt x="39475" y="73673"/>
                      <a:pt x="40790" y="73463"/>
                    </a:cubicBezTo>
                    <a:cubicBezTo>
                      <a:pt x="41185" y="73400"/>
                      <a:pt x="41599" y="73276"/>
                      <a:pt x="42001" y="73276"/>
                    </a:cubicBezTo>
                    <a:cubicBezTo>
                      <a:pt x="42059" y="73276"/>
                      <a:pt x="42116" y="73278"/>
                      <a:pt x="42173" y="73284"/>
                    </a:cubicBezTo>
                    <a:cubicBezTo>
                      <a:pt x="42246" y="73291"/>
                      <a:pt x="42318" y="73295"/>
                      <a:pt x="42389" y="73295"/>
                    </a:cubicBezTo>
                    <a:cubicBezTo>
                      <a:pt x="42800" y="73295"/>
                      <a:pt x="43170" y="73180"/>
                      <a:pt x="43561" y="73065"/>
                    </a:cubicBezTo>
                    <a:cubicBezTo>
                      <a:pt x="44424" y="72810"/>
                      <a:pt x="45291" y="72559"/>
                      <a:pt x="46149" y="72299"/>
                    </a:cubicBezTo>
                    <a:cubicBezTo>
                      <a:pt x="46885" y="72077"/>
                      <a:pt x="47668" y="71985"/>
                      <a:pt x="48389" y="71649"/>
                    </a:cubicBezTo>
                    <a:cubicBezTo>
                      <a:pt x="48960" y="71383"/>
                      <a:pt x="49581" y="71226"/>
                      <a:pt x="50160" y="70979"/>
                    </a:cubicBezTo>
                    <a:cubicBezTo>
                      <a:pt x="50507" y="70831"/>
                      <a:pt x="51045" y="70826"/>
                      <a:pt x="51462" y="70571"/>
                    </a:cubicBezTo>
                    <a:cubicBezTo>
                      <a:pt x="52339" y="70033"/>
                      <a:pt x="53260" y="69580"/>
                      <a:pt x="54106" y="68972"/>
                    </a:cubicBezTo>
                    <a:cubicBezTo>
                      <a:pt x="54573" y="68636"/>
                      <a:pt x="55189" y="68471"/>
                      <a:pt x="55665" y="68079"/>
                    </a:cubicBezTo>
                    <a:cubicBezTo>
                      <a:pt x="56057" y="67757"/>
                      <a:pt x="56485" y="67342"/>
                      <a:pt x="56880" y="67183"/>
                    </a:cubicBezTo>
                    <a:cubicBezTo>
                      <a:pt x="57812" y="66806"/>
                      <a:pt x="58266" y="65873"/>
                      <a:pt x="59157" y="65514"/>
                    </a:cubicBezTo>
                    <a:cubicBezTo>
                      <a:pt x="59363" y="65431"/>
                      <a:pt x="59486" y="65276"/>
                      <a:pt x="59624" y="65105"/>
                    </a:cubicBezTo>
                    <a:cubicBezTo>
                      <a:pt x="60320" y="64254"/>
                      <a:pt x="60957" y="63325"/>
                      <a:pt x="61783" y="62620"/>
                    </a:cubicBezTo>
                    <a:cubicBezTo>
                      <a:pt x="62449" y="62053"/>
                      <a:pt x="63141" y="61441"/>
                      <a:pt x="63583" y="60774"/>
                    </a:cubicBezTo>
                    <a:cubicBezTo>
                      <a:pt x="64475" y="59428"/>
                      <a:pt x="65620" y="58282"/>
                      <a:pt x="66400" y="56832"/>
                    </a:cubicBezTo>
                    <a:cubicBezTo>
                      <a:pt x="67071" y="55586"/>
                      <a:pt x="67631" y="54273"/>
                      <a:pt x="68384" y="53081"/>
                    </a:cubicBezTo>
                    <a:cubicBezTo>
                      <a:pt x="69073" y="51988"/>
                      <a:pt x="69355" y="50743"/>
                      <a:pt x="69745" y="49578"/>
                    </a:cubicBezTo>
                    <a:cubicBezTo>
                      <a:pt x="70240" y="48102"/>
                      <a:pt x="70692" y="46557"/>
                      <a:pt x="70759" y="44938"/>
                    </a:cubicBezTo>
                    <a:cubicBezTo>
                      <a:pt x="70781" y="44432"/>
                      <a:pt x="70692" y="43777"/>
                      <a:pt x="70896" y="43412"/>
                    </a:cubicBezTo>
                    <a:cubicBezTo>
                      <a:pt x="71326" y="42642"/>
                      <a:pt x="71100" y="41803"/>
                      <a:pt x="71014" y="41181"/>
                    </a:cubicBezTo>
                    <a:cubicBezTo>
                      <a:pt x="70868" y="40128"/>
                      <a:pt x="71033" y="39095"/>
                      <a:pt x="70923" y="38051"/>
                    </a:cubicBezTo>
                    <a:cubicBezTo>
                      <a:pt x="70686" y="35823"/>
                      <a:pt x="70285" y="33660"/>
                      <a:pt x="69574" y="31539"/>
                    </a:cubicBezTo>
                    <a:cubicBezTo>
                      <a:pt x="69008" y="29848"/>
                      <a:pt x="68303" y="28263"/>
                      <a:pt x="67394" y="26701"/>
                    </a:cubicBezTo>
                    <a:cubicBezTo>
                      <a:pt x="66480" y="25127"/>
                      <a:pt x="65375" y="23680"/>
                      <a:pt x="64478" y="22095"/>
                    </a:cubicBezTo>
                    <a:cubicBezTo>
                      <a:pt x="63624" y="20583"/>
                      <a:pt x="62468" y="19216"/>
                      <a:pt x="61298" y="17915"/>
                    </a:cubicBezTo>
                    <a:cubicBezTo>
                      <a:pt x="59554" y="15974"/>
                      <a:pt x="57577" y="14291"/>
                      <a:pt x="55265" y="13015"/>
                    </a:cubicBezTo>
                    <a:cubicBezTo>
                      <a:pt x="54589" y="12640"/>
                      <a:pt x="53848" y="12345"/>
                      <a:pt x="53259" y="11809"/>
                    </a:cubicBezTo>
                    <a:cubicBezTo>
                      <a:pt x="53039" y="11612"/>
                      <a:pt x="52935" y="11484"/>
                      <a:pt x="53156" y="11176"/>
                    </a:cubicBezTo>
                    <a:cubicBezTo>
                      <a:pt x="53811" y="10268"/>
                      <a:pt x="54562" y="9422"/>
                      <a:pt x="55189" y="8516"/>
                    </a:cubicBezTo>
                    <a:cubicBezTo>
                      <a:pt x="56040" y="7284"/>
                      <a:pt x="56978" y="6113"/>
                      <a:pt x="57793" y="4851"/>
                    </a:cubicBezTo>
                    <a:cubicBezTo>
                      <a:pt x="58447" y="3838"/>
                      <a:pt x="58419" y="3317"/>
                      <a:pt x="57323" y="2774"/>
                    </a:cubicBezTo>
                    <a:cubicBezTo>
                      <a:pt x="56325" y="2280"/>
                      <a:pt x="55309" y="1742"/>
                      <a:pt x="54239" y="1489"/>
                    </a:cubicBezTo>
                    <a:cubicBezTo>
                      <a:pt x="52423" y="1060"/>
                      <a:pt x="50665" y="429"/>
                      <a:pt x="48747" y="327"/>
                    </a:cubicBezTo>
                    <a:cubicBezTo>
                      <a:pt x="47030" y="237"/>
                      <a:pt x="45311" y="40"/>
                      <a:pt x="43584" y="4"/>
                    </a:cubicBezTo>
                    <a:cubicBezTo>
                      <a:pt x="43469" y="2"/>
                      <a:pt x="43353" y="0"/>
                      <a:pt x="43237"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3050314" y="2465320"/>
                <a:ext cx="897459" cy="928614"/>
              </a:xfrm>
              <a:custGeom>
                <a:avLst/>
                <a:gdLst/>
                <a:ahLst/>
                <a:cxnLst/>
                <a:rect l="l" t="t" r="r" b="b"/>
                <a:pathLst>
                  <a:path w="71326" h="73802" extrusionOk="0">
                    <a:moveTo>
                      <a:pt x="45467" y="1554"/>
                    </a:moveTo>
                    <a:cubicBezTo>
                      <a:pt x="46650" y="1554"/>
                      <a:pt x="47855" y="1751"/>
                      <a:pt x="49044" y="1854"/>
                    </a:cubicBezTo>
                    <a:cubicBezTo>
                      <a:pt x="51397" y="2056"/>
                      <a:pt x="53657" y="2614"/>
                      <a:pt x="55768" y="3708"/>
                    </a:cubicBezTo>
                    <a:cubicBezTo>
                      <a:pt x="55973" y="3814"/>
                      <a:pt x="56220" y="3837"/>
                      <a:pt x="56521" y="3918"/>
                    </a:cubicBezTo>
                    <a:cubicBezTo>
                      <a:pt x="55681" y="5169"/>
                      <a:pt x="54892" y="6376"/>
                      <a:pt x="53952" y="7475"/>
                    </a:cubicBezTo>
                    <a:cubicBezTo>
                      <a:pt x="52965" y="8625"/>
                      <a:pt x="52198" y="9941"/>
                      <a:pt x="51188" y="11081"/>
                    </a:cubicBezTo>
                    <a:cubicBezTo>
                      <a:pt x="50628" y="11713"/>
                      <a:pt x="51283" y="12964"/>
                      <a:pt x="52249" y="13206"/>
                    </a:cubicBezTo>
                    <a:cubicBezTo>
                      <a:pt x="52582" y="13292"/>
                      <a:pt x="53114" y="13073"/>
                      <a:pt x="52982" y="13760"/>
                    </a:cubicBezTo>
                    <a:cubicBezTo>
                      <a:pt x="53518" y="13760"/>
                      <a:pt x="53870" y="14140"/>
                      <a:pt x="54253" y="14420"/>
                    </a:cubicBezTo>
                    <a:cubicBezTo>
                      <a:pt x="55247" y="15145"/>
                      <a:pt x="56412" y="15594"/>
                      <a:pt x="57286" y="16543"/>
                    </a:cubicBezTo>
                    <a:cubicBezTo>
                      <a:pt x="57686" y="16977"/>
                      <a:pt x="58347" y="17308"/>
                      <a:pt x="58739" y="17755"/>
                    </a:cubicBezTo>
                    <a:cubicBezTo>
                      <a:pt x="59346" y="18449"/>
                      <a:pt x="60200" y="18953"/>
                      <a:pt x="60534" y="19875"/>
                    </a:cubicBezTo>
                    <a:cubicBezTo>
                      <a:pt x="60632" y="20144"/>
                      <a:pt x="60889" y="20253"/>
                      <a:pt x="61062" y="20443"/>
                    </a:cubicBezTo>
                    <a:cubicBezTo>
                      <a:pt x="62031" y="21515"/>
                      <a:pt x="62907" y="22666"/>
                      <a:pt x="63681" y="23884"/>
                    </a:cubicBezTo>
                    <a:cubicBezTo>
                      <a:pt x="64476" y="25136"/>
                      <a:pt x="65677" y="26199"/>
                      <a:pt x="65921" y="27767"/>
                    </a:cubicBezTo>
                    <a:cubicBezTo>
                      <a:pt x="66029" y="28465"/>
                      <a:pt x="66397" y="28993"/>
                      <a:pt x="66743" y="29584"/>
                    </a:cubicBezTo>
                    <a:cubicBezTo>
                      <a:pt x="67202" y="30363"/>
                      <a:pt x="67398" y="31295"/>
                      <a:pt x="67717" y="32158"/>
                    </a:cubicBezTo>
                    <a:cubicBezTo>
                      <a:pt x="68043" y="33040"/>
                      <a:pt x="68261" y="33960"/>
                      <a:pt x="68527" y="34857"/>
                    </a:cubicBezTo>
                    <a:cubicBezTo>
                      <a:pt x="68767" y="35666"/>
                      <a:pt x="69221" y="36598"/>
                      <a:pt x="69050" y="37335"/>
                    </a:cubicBezTo>
                    <a:cubicBezTo>
                      <a:pt x="68821" y="38319"/>
                      <a:pt x="69499" y="39233"/>
                      <a:pt x="69011" y="40146"/>
                    </a:cubicBezTo>
                    <a:cubicBezTo>
                      <a:pt x="69659" y="40702"/>
                      <a:pt x="68941" y="41343"/>
                      <a:pt x="69064" y="41770"/>
                    </a:cubicBezTo>
                    <a:cubicBezTo>
                      <a:pt x="69339" y="42730"/>
                      <a:pt x="68893" y="43553"/>
                      <a:pt x="68936" y="44418"/>
                    </a:cubicBezTo>
                    <a:cubicBezTo>
                      <a:pt x="68975" y="45230"/>
                      <a:pt x="68955" y="46050"/>
                      <a:pt x="68770" y="46794"/>
                    </a:cubicBezTo>
                    <a:cubicBezTo>
                      <a:pt x="68656" y="47251"/>
                      <a:pt x="68676" y="47823"/>
                      <a:pt x="68280" y="48240"/>
                    </a:cubicBezTo>
                    <a:cubicBezTo>
                      <a:pt x="68045" y="48486"/>
                      <a:pt x="68011" y="48827"/>
                      <a:pt x="68082" y="49233"/>
                    </a:cubicBezTo>
                    <a:cubicBezTo>
                      <a:pt x="68185" y="49821"/>
                      <a:pt x="67679" y="50303"/>
                      <a:pt x="67485" y="50852"/>
                    </a:cubicBezTo>
                    <a:cubicBezTo>
                      <a:pt x="66968" y="52303"/>
                      <a:pt x="66279" y="53696"/>
                      <a:pt x="65654" y="55108"/>
                    </a:cubicBezTo>
                    <a:cubicBezTo>
                      <a:pt x="65095" y="56370"/>
                      <a:pt x="64378" y="57504"/>
                      <a:pt x="63523" y="58616"/>
                    </a:cubicBezTo>
                    <a:cubicBezTo>
                      <a:pt x="62569" y="59854"/>
                      <a:pt x="61522" y="61018"/>
                      <a:pt x="60508" y="62188"/>
                    </a:cubicBezTo>
                    <a:cubicBezTo>
                      <a:pt x="59733" y="63082"/>
                      <a:pt x="58727" y="63848"/>
                      <a:pt x="57798" y="64638"/>
                    </a:cubicBezTo>
                    <a:cubicBezTo>
                      <a:pt x="56331" y="65884"/>
                      <a:pt x="54610" y="66702"/>
                      <a:pt x="53092" y="67846"/>
                    </a:cubicBezTo>
                    <a:cubicBezTo>
                      <a:pt x="52195" y="68522"/>
                      <a:pt x="51040" y="68879"/>
                      <a:pt x="50003" y="69381"/>
                    </a:cubicBezTo>
                    <a:cubicBezTo>
                      <a:pt x="48436" y="70139"/>
                      <a:pt x="46747" y="70583"/>
                      <a:pt x="45081" y="71066"/>
                    </a:cubicBezTo>
                    <a:cubicBezTo>
                      <a:pt x="43186" y="71613"/>
                      <a:pt x="41240" y="71826"/>
                      <a:pt x="39267" y="71826"/>
                    </a:cubicBezTo>
                    <a:cubicBezTo>
                      <a:pt x="39170" y="71826"/>
                      <a:pt x="39072" y="71826"/>
                      <a:pt x="38975" y="71825"/>
                    </a:cubicBezTo>
                    <a:cubicBezTo>
                      <a:pt x="38966" y="71825"/>
                      <a:pt x="38957" y="71825"/>
                      <a:pt x="38948" y="71825"/>
                    </a:cubicBezTo>
                    <a:cubicBezTo>
                      <a:pt x="38300" y="71825"/>
                      <a:pt x="37632" y="72055"/>
                      <a:pt x="36997" y="72055"/>
                    </a:cubicBezTo>
                    <a:cubicBezTo>
                      <a:pt x="36882" y="72055"/>
                      <a:pt x="36769" y="72048"/>
                      <a:pt x="36657" y="72030"/>
                    </a:cubicBezTo>
                    <a:cubicBezTo>
                      <a:pt x="36287" y="71972"/>
                      <a:pt x="35918" y="71954"/>
                      <a:pt x="35550" y="71954"/>
                    </a:cubicBezTo>
                    <a:cubicBezTo>
                      <a:pt x="34891" y="71954"/>
                      <a:pt x="34232" y="72013"/>
                      <a:pt x="33565" y="72013"/>
                    </a:cubicBezTo>
                    <a:cubicBezTo>
                      <a:pt x="33207" y="72013"/>
                      <a:pt x="32846" y="71996"/>
                      <a:pt x="32482" y="71943"/>
                    </a:cubicBezTo>
                    <a:cubicBezTo>
                      <a:pt x="30682" y="71682"/>
                      <a:pt x="28960" y="71187"/>
                      <a:pt x="27230" y="70734"/>
                    </a:cubicBezTo>
                    <a:cubicBezTo>
                      <a:pt x="26734" y="70605"/>
                      <a:pt x="26085" y="70226"/>
                      <a:pt x="25607" y="70079"/>
                    </a:cubicBezTo>
                    <a:cubicBezTo>
                      <a:pt x="24869" y="69855"/>
                      <a:pt x="24200" y="69479"/>
                      <a:pt x="23524" y="69185"/>
                    </a:cubicBezTo>
                    <a:cubicBezTo>
                      <a:pt x="21890" y="68476"/>
                      <a:pt x="20365" y="67514"/>
                      <a:pt x="18901" y="66491"/>
                    </a:cubicBezTo>
                    <a:cubicBezTo>
                      <a:pt x="18439" y="66166"/>
                      <a:pt x="17951" y="65879"/>
                      <a:pt x="17442" y="65634"/>
                    </a:cubicBezTo>
                    <a:cubicBezTo>
                      <a:pt x="16562" y="65204"/>
                      <a:pt x="15625" y="64737"/>
                      <a:pt x="15127" y="63776"/>
                    </a:cubicBezTo>
                    <a:cubicBezTo>
                      <a:pt x="15073" y="63672"/>
                      <a:pt x="14937" y="63572"/>
                      <a:pt x="14821" y="63543"/>
                    </a:cubicBezTo>
                    <a:cubicBezTo>
                      <a:pt x="13985" y="63330"/>
                      <a:pt x="13601" y="62491"/>
                      <a:pt x="12869" y="62149"/>
                    </a:cubicBezTo>
                    <a:cubicBezTo>
                      <a:pt x="12646" y="62045"/>
                      <a:pt x="12663" y="61861"/>
                      <a:pt x="12615" y="61690"/>
                    </a:cubicBezTo>
                    <a:cubicBezTo>
                      <a:pt x="12548" y="61450"/>
                      <a:pt x="12441" y="61217"/>
                      <a:pt x="12207" y="61124"/>
                    </a:cubicBezTo>
                    <a:cubicBezTo>
                      <a:pt x="11493" y="60839"/>
                      <a:pt x="11094" y="60246"/>
                      <a:pt x="10608" y="59696"/>
                    </a:cubicBezTo>
                    <a:cubicBezTo>
                      <a:pt x="9420" y="58345"/>
                      <a:pt x="8612" y="56732"/>
                      <a:pt x="7467" y="55363"/>
                    </a:cubicBezTo>
                    <a:cubicBezTo>
                      <a:pt x="7166" y="55001"/>
                      <a:pt x="7245" y="54553"/>
                      <a:pt x="7069" y="54164"/>
                    </a:cubicBezTo>
                    <a:cubicBezTo>
                      <a:pt x="6856" y="53690"/>
                      <a:pt x="5991" y="53842"/>
                      <a:pt x="6116" y="52926"/>
                    </a:cubicBezTo>
                    <a:cubicBezTo>
                      <a:pt x="6170" y="52512"/>
                      <a:pt x="5535" y="51874"/>
                      <a:pt x="5269" y="51306"/>
                    </a:cubicBezTo>
                    <a:cubicBezTo>
                      <a:pt x="4781" y="50263"/>
                      <a:pt x="4224" y="49242"/>
                      <a:pt x="3835" y="48161"/>
                    </a:cubicBezTo>
                    <a:cubicBezTo>
                      <a:pt x="3418" y="47007"/>
                      <a:pt x="3107" y="45815"/>
                      <a:pt x="2833" y="44608"/>
                    </a:cubicBezTo>
                    <a:cubicBezTo>
                      <a:pt x="2566" y="43430"/>
                      <a:pt x="2385" y="42232"/>
                      <a:pt x="2234" y="41055"/>
                    </a:cubicBezTo>
                    <a:cubicBezTo>
                      <a:pt x="2155" y="40431"/>
                      <a:pt x="2205" y="39716"/>
                      <a:pt x="2172" y="39042"/>
                    </a:cubicBezTo>
                    <a:cubicBezTo>
                      <a:pt x="2127" y="38056"/>
                      <a:pt x="2194" y="37074"/>
                      <a:pt x="2325" y="36100"/>
                    </a:cubicBezTo>
                    <a:cubicBezTo>
                      <a:pt x="2525" y="34616"/>
                      <a:pt x="2752" y="33137"/>
                      <a:pt x="3007" y="31661"/>
                    </a:cubicBezTo>
                    <a:cubicBezTo>
                      <a:pt x="3116" y="31023"/>
                      <a:pt x="3404" y="30410"/>
                      <a:pt x="3466" y="29770"/>
                    </a:cubicBezTo>
                    <a:cubicBezTo>
                      <a:pt x="3525" y="29145"/>
                      <a:pt x="3819" y="28594"/>
                      <a:pt x="4026" y="28058"/>
                    </a:cubicBezTo>
                    <a:cubicBezTo>
                      <a:pt x="4411" y="27058"/>
                      <a:pt x="4891" y="26068"/>
                      <a:pt x="5327" y="25085"/>
                    </a:cubicBezTo>
                    <a:cubicBezTo>
                      <a:pt x="6182" y="23150"/>
                      <a:pt x="7478" y="21513"/>
                      <a:pt x="8603" y="19769"/>
                    </a:cubicBezTo>
                    <a:cubicBezTo>
                      <a:pt x="9595" y="18231"/>
                      <a:pt x="10835" y="16856"/>
                      <a:pt x="12150" y="15543"/>
                    </a:cubicBezTo>
                    <a:cubicBezTo>
                      <a:pt x="12749" y="14947"/>
                      <a:pt x="13653" y="14515"/>
                      <a:pt x="13875" y="13527"/>
                    </a:cubicBezTo>
                    <a:cubicBezTo>
                      <a:pt x="13945" y="13217"/>
                      <a:pt x="14427" y="13228"/>
                      <a:pt x="14699" y="13020"/>
                    </a:cubicBezTo>
                    <a:cubicBezTo>
                      <a:pt x="15669" y="12276"/>
                      <a:pt x="16566" y="11455"/>
                      <a:pt x="17490" y="10660"/>
                    </a:cubicBezTo>
                    <a:cubicBezTo>
                      <a:pt x="18140" y="10100"/>
                      <a:pt x="19194" y="10047"/>
                      <a:pt x="19548" y="9081"/>
                    </a:cubicBezTo>
                    <a:cubicBezTo>
                      <a:pt x="19638" y="9099"/>
                      <a:pt x="19722" y="9108"/>
                      <a:pt x="19802" y="9108"/>
                    </a:cubicBezTo>
                    <a:cubicBezTo>
                      <a:pt x="20809" y="9108"/>
                      <a:pt x="21113" y="7759"/>
                      <a:pt x="22030" y="7745"/>
                    </a:cubicBezTo>
                    <a:cubicBezTo>
                      <a:pt x="22985" y="7729"/>
                      <a:pt x="23375" y="6807"/>
                      <a:pt x="24211" y="6667"/>
                    </a:cubicBezTo>
                    <a:cubicBezTo>
                      <a:pt x="24711" y="6583"/>
                      <a:pt x="24920" y="5979"/>
                      <a:pt x="25579" y="5979"/>
                    </a:cubicBezTo>
                    <a:cubicBezTo>
                      <a:pt x="25617" y="5979"/>
                      <a:pt x="25656" y="5981"/>
                      <a:pt x="25698" y="5985"/>
                    </a:cubicBezTo>
                    <a:cubicBezTo>
                      <a:pt x="25717" y="5987"/>
                      <a:pt x="25738" y="5988"/>
                      <a:pt x="25759" y="5988"/>
                    </a:cubicBezTo>
                    <a:cubicBezTo>
                      <a:pt x="26189" y="5988"/>
                      <a:pt x="26832" y="5556"/>
                      <a:pt x="27278" y="5273"/>
                    </a:cubicBezTo>
                    <a:cubicBezTo>
                      <a:pt x="28941" y="4218"/>
                      <a:pt x="30853" y="3960"/>
                      <a:pt x="32651" y="3352"/>
                    </a:cubicBezTo>
                    <a:cubicBezTo>
                      <a:pt x="34297" y="2795"/>
                      <a:pt x="36069" y="2815"/>
                      <a:pt x="37726" y="2348"/>
                    </a:cubicBezTo>
                    <a:cubicBezTo>
                      <a:pt x="39974" y="1717"/>
                      <a:pt x="42288" y="1829"/>
                      <a:pt x="44567" y="1597"/>
                    </a:cubicBezTo>
                    <a:cubicBezTo>
                      <a:pt x="44865" y="1567"/>
                      <a:pt x="45165" y="1554"/>
                      <a:pt x="45467" y="1554"/>
                    </a:cubicBezTo>
                    <a:close/>
                    <a:moveTo>
                      <a:pt x="43237" y="0"/>
                    </a:moveTo>
                    <a:cubicBezTo>
                      <a:pt x="41868" y="0"/>
                      <a:pt x="40497" y="154"/>
                      <a:pt x="39144" y="270"/>
                    </a:cubicBezTo>
                    <a:cubicBezTo>
                      <a:pt x="37706" y="393"/>
                      <a:pt x="36234" y="617"/>
                      <a:pt x="34798" y="1045"/>
                    </a:cubicBezTo>
                    <a:cubicBezTo>
                      <a:pt x="33851" y="1326"/>
                      <a:pt x="32841" y="1563"/>
                      <a:pt x="31842" y="1752"/>
                    </a:cubicBezTo>
                    <a:cubicBezTo>
                      <a:pt x="29554" y="2186"/>
                      <a:pt x="27449" y="3210"/>
                      <a:pt x="25295" y="4045"/>
                    </a:cubicBezTo>
                    <a:cubicBezTo>
                      <a:pt x="24909" y="4195"/>
                      <a:pt x="24445" y="4431"/>
                      <a:pt x="24050" y="4618"/>
                    </a:cubicBezTo>
                    <a:cubicBezTo>
                      <a:pt x="23370" y="4937"/>
                      <a:pt x="22736" y="5369"/>
                      <a:pt x="22106" y="5729"/>
                    </a:cubicBezTo>
                    <a:cubicBezTo>
                      <a:pt x="21653" y="5987"/>
                      <a:pt x="21007" y="5981"/>
                      <a:pt x="20662" y="6545"/>
                    </a:cubicBezTo>
                    <a:cubicBezTo>
                      <a:pt x="20458" y="6878"/>
                      <a:pt x="19979" y="7043"/>
                      <a:pt x="19621" y="7283"/>
                    </a:cubicBezTo>
                    <a:cubicBezTo>
                      <a:pt x="18601" y="7967"/>
                      <a:pt x="17486" y="8473"/>
                      <a:pt x="16543" y="9325"/>
                    </a:cubicBezTo>
                    <a:cubicBezTo>
                      <a:pt x="15627" y="10153"/>
                      <a:pt x="14489" y="10745"/>
                      <a:pt x="13573" y="11607"/>
                    </a:cubicBezTo>
                    <a:cubicBezTo>
                      <a:pt x="12943" y="12200"/>
                      <a:pt x="12193" y="12621"/>
                      <a:pt x="11587" y="13286"/>
                    </a:cubicBezTo>
                    <a:cubicBezTo>
                      <a:pt x="11159" y="13752"/>
                      <a:pt x="10842" y="14289"/>
                      <a:pt x="10420" y="14742"/>
                    </a:cubicBezTo>
                    <a:cubicBezTo>
                      <a:pt x="9877" y="15325"/>
                      <a:pt x="9264" y="15845"/>
                      <a:pt x="8684" y="16395"/>
                    </a:cubicBezTo>
                    <a:cubicBezTo>
                      <a:pt x="8003" y="17041"/>
                      <a:pt x="7645" y="17920"/>
                      <a:pt x="7075" y="18646"/>
                    </a:cubicBezTo>
                    <a:cubicBezTo>
                      <a:pt x="6170" y="19801"/>
                      <a:pt x="5266" y="21000"/>
                      <a:pt x="4560" y="22243"/>
                    </a:cubicBezTo>
                    <a:cubicBezTo>
                      <a:pt x="3703" y="23752"/>
                      <a:pt x="2631" y="25199"/>
                      <a:pt x="2360" y="27062"/>
                    </a:cubicBezTo>
                    <a:cubicBezTo>
                      <a:pt x="2217" y="28050"/>
                      <a:pt x="1606" y="28983"/>
                      <a:pt x="1494" y="30066"/>
                    </a:cubicBezTo>
                    <a:cubicBezTo>
                      <a:pt x="1461" y="30374"/>
                      <a:pt x="1366" y="30886"/>
                      <a:pt x="1089" y="31228"/>
                    </a:cubicBezTo>
                    <a:cubicBezTo>
                      <a:pt x="761" y="31636"/>
                      <a:pt x="442" y="32065"/>
                      <a:pt x="1091" y="32480"/>
                    </a:cubicBezTo>
                    <a:cubicBezTo>
                      <a:pt x="1022" y="32552"/>
                      <a:pt x="960" y="32572"/>
                      <a:pt x="898" y="32572"/>
                    </a:cubicBezTo>
                    <a:cubicBezTo>
                      <a:pt x="810" y="32572"/>
                      <a:pt x="725" y="32531"/>
                      <a:pt x="628" y="32531"/>
                    </a:cubicBezTo>
                    <a:cubicBezTo>
                      <a:pt x="600" y="32531"/>
                      <a:pt x="570" y="32534"/>
                      <a:pt x="539" y="32544"/>
                    </a:cubicBezTo>
                    <a:cubicBezTo>
                      <a:pt x="878" y="33222"/>
                      <a:pt x="876" y="33221"/>
                      <a:pt x="430" y="33754"/>
                    </a:cubicBezTo>
                    <a:cubicBezTo>
                      <a:pt x="346" y="33854"/>
                      <a:pt x="231" y="33950"/>
                      <a:pt x="279" y="34104"/>
                    </a:cubicBezTo>
                    <a:cubicBezTo>
                      <a:pt x="495" y="34790"/>
                      <a:pt x="335" y="35469"/>
                      <a:pt x="232" y="36147"/>
                    </a:cubicBezTo>
                    <a:cubicBezTo>
                      <a:pt x="8" y="37640"/>
                      <a:pt x="270" y="39154"/>
                      <a:pt x="58" y="40649"/>
                    </a:cubicBezTo>
                    <a:cubicBezTo>
                      <a:pt x="49" y="40728"/>
                      <a:pt x="58" y="40809"/>
                      <a:pt x="88" y="40884"/>
                    </a:cubicBezTo>
                    <a:cubicBezTo>
                      <a:pt x="246" y="41307"/>
                      <a:pt x="357" y="41699"/>
                      <a:pt x="145" y="42173"/>
                    </a:cubicBezTo>
                    <a:cubicBezTo>
                      <a:pt x="69" y="42344"/>
                      <a:pt x="0" y="42942"/>
                      <a:pt x="207" y="42951"/>
                    </a:cubicBezTo>
                    <a:cubicBezTo>
                      <a:pt x="982" y="42992"/>
                      <a:pt x="526" y="43438"/>
                      <a:pt x="543" y="43734"/>
                    </a:cubicBezTo>
                    <a:cubicBezTo>
                      <a:pt x="595" y="44603"/>
                      <a:pt x="735" y="45457"/>
                      <a:pt x="993" y="46294"/>
                    </a:cubicBezTo>
                    <a:cubicBezTo>
                      <a:pt x="1278" y="47220"/>
                      <a:pt x="1474" y="48180"/>
                      <a:pt x="1839" y="49071"/>
                    </a:cubicBezTo>
                    <a:cubicBezTo>
                      <a:pt x="2160" y="49850"/>
                      <a:pt x="2763" y="50434"/>
                      <a:pt x="2962" y="51367"/>
                    </a:cubicBezTo>
                    <a:cubicBezTo>
                      <a:pt x="3208" y="52510"/>
                      <a:pt x="3914" y="53595"/>
                      <a:pt x="4588" y="54593"/>
                    </a:cubicBezTo>
                    <a:cubicBezTo>
                      <a:pt x="5470" y="55902"/>
                      <a:pt x="6402" y="57174"/>
                      <a:pt x="7236" y="58518"/>
                    </a:cubicBezTo>
                    <a:cubicBezTo>
                      <a:pt x="8239" y="60134"/>
                      <a:pt x="9620" y="61443"/>
                      <a:pt x="10943" y="62782"/>
                    </a:cubicBezTo>
                    <a:cubicBezTo>
                      <a:pt x="11215" y="63057"/>
                      <a:pt x="11384" y="63481"/>
                      <a:pt x="11778" y="63641"/>
                    </a:cubicBezTo>
                    <a:cubicBezTo>
                      <a:pt x="13038" y="64156"/>
                      <a:pt x="13794" y="65326"/>
                      <a:pt x="14922" y="66047"/>
                    </a:cubicBezTo>
                    <a:cubicBezTo>
                      <a:pt x="15995" y="66735"/>
                      <a:pt x="16977" y="67623"/>
                      <a:pt x="17980" y="68446"/>
                    </a:cubicBezTo>
                    <a:cubicBezTo>
                      <a:pt x="18817" y="69135"/>
                      <a:pt x="19836" y="69488"/>
                      <a:pt x="20731" y="70061"/>
                    </a:cubicBezTo>
                    <a:cubicBezTo>
                      <a:pt x="21782" y="70731"/>
                      <a:pt x="22860" y="71316"/>
                      <a:pt x="24058" y="71672"/>
                    </a:cubicBezTo>
                    <a:cubicBezTo>
                      <a:pt x="24617" y="71837"/>
                      <a:pt x="25208" y="71946"/>
                      <a:pt x="25715" y="72212"/>
                    </a:cubicBezTo>
                    <a:cubicBezTo>
                      <a:pt x="27252" y="73018"/>
                      <a:pt x="28975" y="73004"/>
                      <a:pt x="30609" y="73354"/>
                    </a:cubicBezTo>
                    <a:cubicBezTo>
                      <a:pt x="32046" y="73664"/>
                      <a:pt x="33564" y="73589"/>
                      <a:pt x="35044" y="73723"/>
                    </a:cubicBezTo>
                    <a:cubicBezTo>
                      <a:pt x="35633" y="73776"/>
                      <a:pt x="36221" y="73801"/>
                      <a:pt x="36808" y="73801"/>
                    </a:cubicBezTo>
                    <a:cubicBezTo>
                      <a:pt x="38145" y="73801"/>
                      <a:pt x="39475" y="73673"/>
                      <a:pt x="40790" y="73463"/>
                    </a:cubicBezTo>
                    <a:cubicBezTo>
                      <a:pt x="41185" y="73400"/>
                      <a:pt x="41599" y="73276"/>
                      <a:pt x="42001" y="73276"/>
                    </a:cubicBezTo>
                    <a:cubicBezTo>
                      <a:pt x="42059" y="73276"/>
                      <a:pt x="42116" y="73278"/>
                      <a:pt x="42173" y="73284"/>
                    </a:cubicBezTo>
                    <a:cubicBezTo>
                      <a:pt x="42246" y="73291"/>
                      <a:pt x="42318" y="73295"/>
                      <a:pt x="42389" y="73295"/>
                    </a:cubicBezTo>
                    <a:cubicBezTo>
                      <a:pt x="42800" y="73295"/>
                      <a:pt x="43170" y="73180"/>
                      <a:pt x="43561" y="73065"/>
                    </a:cubicBezTo>
                    <a:cubicBezTo>
                      <a:pt x="44424" y="72810"/>
                      <a:pt x="45291" y="72559"/>
                      <a:pt x="46149" y="72299"/>
                    </a:cubicBezTo>
                    <a:cubicBezTo>
                      <a:pt x="46885" y="72077"/>
                      <a:pt x="47668" y="71985"/>
                      <a:pt x="48389" y="71649"/>
                    </a:cubicBezTo>
                    <a:cubicBezTo>
                      <a:pt x="48960" y="71383"/>
                      <a:pt x="49581" y="71226"/>
                      <a:pt x="50160" y="70979"/>
                    </a:cubicBezTo>
                    <a:cubicBezTo>
                      <a:pt x="50507" y="70831"/>
                      <a:pt x="51045" y="70826"/>
                      <a:pt x="51462" y="70571"/>
                    </a:cubicBezTo>
                    <a:cubicBezTo>
                      <a:pt x="52339" y="70033"/>
                      <a:pt x="53260" y="69580"/>
                      <a:pt x="54106" y="68972"/>
                    </a:cubicBezTo>
                    <a:cubicBezTo>
                      <a:pt x="54573" y="68636"/>
                      <a:pt x="55189" y="68471"/>
                      <a:pt x="55665" y="68079"/>
                    </a:cubicBezTo>
                    <a:cubicBezTo>
                      <a:pt x="56057" y="67757"/>
                      <a:pt x="56485" y="67342"/>
                      <a:pt x="56880" y="67183"/>
                    </a:cubicBezTo>
                    <a:cubicBezTo>
                      <a:pt x="57812" y="66806"/>
                      <a:pt x="58266" y="65873"/>
                      <a:pt x="59157" y="65514"/>
                    </a:cubicBezTo>
                    <a:cubicBezTo>
                      <a:pt x="59363" y="65431"/>
                      <a:pt x="59486" y="65276"/>
                      <a:pt x="59624" y="65105"/>
                    </a:cubicBezTo>
                    <a:cubicBezTo>
                      <a:pt x="60320" y="64254"/>
                      <a:pt x="60957" y="63325"/>
                      <a:pt x="61783" y="62620"/>
                    </a:cubicBezTo>
                    <a:cubicBezTo>
                      <a:pt x="62449" y="62053"/>
                      <a:pt x="63141" y="61441"/>
                      <a:pt x="63583" y="60774"/>
                    </a:cubicBezTo>
                    <a:cubicBezTo>
                      <a:pt x="64475" y="59428"/>
                      <a:pt x="65620" y="58282"/>
                      <a:pt x="66400" y="56832"/>
                    </a:cubicBezTo>
                    <a:cubicBezTo>
                      <a:pt x="67071" y="55586"/>
                      <a:pt x="67631" y="54273"/>
                      <a:pt x="68384" y="53081"/>
                    </a:cubicBezTo>
                    <a:cubicBezTo>
                      <a:pt x="69073" y="51988"/>
                      <a:pt x="69355" y="50743"/>
                      <a:pt x="69745" y="49578"/>
                    </a:cubicBezTo>
                    <a:cubicBezTo>
                      <a:pt x="70240" y="48102"/>
                      <a:pt x="70692" y="46557"/>
                      <a:pt x="70759" y="44938"/>
                    </a:cubicBezTo>
                    <a:cubicBezTo>
                      <a:pt x="70781" y="44432"/>
                      <a:pt x="70692" y="43777"/>
                      <a:pt x="70896" y="43412"/>
                    </a:cubicBezTo>
                    <a:cubicBezTo>
                      <a:pt x="71326" y="42642"/>
                      <a:pt x="71100" y="41803"/>
                      <a:pt x="71014" y="41181"/>
                    </a:cubicBezTo>
                    <a:cubicBezTo>
                      <a:pt x="70868" y="40128"/>
                      <a:pt x="71033" y="39095"/>
                      <a:pt x="70923" y="38051"/>
                    </a:cubicBezTo>
                    <a:cubicBezTo>
                      <a:pt x="70686" y="35823"/>
                      <a:pt x="70285" y="33660"/>
                      <a:pt x="69574" y="31539"/>
                    </a:cubicBezTo>
                    <a:cubicBezTo>
                      <a:pt x="69008" y="29848"/>
                      <a:pt x="68303" y="28263"/>
                      <a:pt x="67394" y="26701"/>
                    </a:cubicBezTo>
                    <a:cubicBezTo>
                      <a:pt x="66480" y="25127"/>
                      <a:pt x="65375" y="23680"/>
                      <a:pt x="64478" y="22095"/>
                    </a:cubicBezTo>
                    <a:cubicBezTo>
                      <a:pt x="63624" y="20583"/>
                      <a:pt x="62468" y="19216"/>
                      <a:pt x="61298" y="17915"/>
                    </a:cubicBezTo>
                    <a:cubicBezTo>
                      <a:pt x="59554" y="15974"/>
                      <a:pt x="57577" y="14291"/>
                      <a:pt x="55265" y="13015"/>
                    </a:cubicBezTo>
                    <a:cubicBezTo>
                      <a:pt x="54589" y="12640"/>
                      <a:pt x="53848" y="12345"/>
                      <a:pt x="53259" y="11809"/>
                    </a:cubicBezTo>
                    <a:cubicBezTo>
                      <a:pt x="53039" y="11612"/>
                      <a:pt x="52935" y="11484"/>
                      <a:pt x="53156" y="11176"/>
                    </a:cubicBezTo>
                    <a:cubicBezTo>
                      <a:pt x="53811" y="10268"/>
                      <a:pt x="54562" y="9422"/>
                      <a:pt x="55189" y="8516"/>
                    </a:cubicBezTo>
                    <a:cubicBezTo>
                      <a:pt x="56040" y="7284"/>
                      <a:pt x="56978" y="6113"/>
                      <a:pt x="57793" y="4851"/>
                    </a:cubicBezTo>
                    <a:cubicBezTo>
                      <a:pt x="58447" y="3838"/>
                      <a:pt x="58419" y="3317"/>
                      <a:pt x="57323" y="2774"/>
                    </a:cubicBezTo>
                    <a:cubicBezTo>
                      <a:pt x="56325" y="2280"/>
                      <a:pt x="55309" y="1742"/>
                      <a:pt x="54239" y="1489"/>
                    </a:cubicBezTo>
                    <a:cubicBezTo>
                      <a:pt x="52423" y="1060"/>
                      <a:pt x="50665" y="429"/>
                      <a:pt x="48747" y="327"/>
                    </a:cubicBezTo>
                    <a:cubicBezTo>
                      <a:pt x="47030" y="237"/>
                      <a:pt x="45311" y="40"/>
                      <a:pt x="43584" y="4"/>
                    </a:cubicBezTo>
                    <a:cubicBezTo>
                      <a:pt x="43469" y="2"/>
                      <a:pt x="43353" y="0"/>
                      <a:pt x="4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33"/>
            <p:cNvGrpSpPr/>
            <p:nvPr/>
          </p:nvGrpSpPr>
          <p:grpSpPr>
            <a:xfrm>
              <a:off x="3303729" y="2660792"/>
              <a:ext cx="502689" cy="564679"/>
              <a:chOff x="3303729" y="2660792"/>
              <a:chExt cx="502689" cy="564679"/>
            </a:xfrm>
          </p:grpSpPr>
          <p:sp>
            <p:nvSpPr>
              <p:cNvPr id="956" name="Google Shape;956;p33"/>
              <p:cNvSpPr/>
              <p:nvPr/>
            </p:nvSpPr>
            <p:spPr>
              <a:xfrm>
                <a:off x="3333802" y="2748065"/>
                <a:ext cx="315871" cy="477405"/>
              </a:xfrm>
              <a:custGeom>
                <a:avLst/>
                <a:gdLst/>
                <a:ahLst/>
                <a:cxnLst/>
                <a:rect l="l" t="t" r="r" b="b"/>
                <a:pathLst>
                  <a:path w="25104" h="37942" extrusionOk="0">
                    <a:moveTo>
                      <a:pt x="12374" y="11363"/>
                    </a:moveTo>
                    <a:cubicBezTo>
                      <a:pt x="12484" y="11363"/>
                      <a:pt x="12593" y="11368"/>
                      <a:pt x="12702" y="11380"/>
                    </a:cubicBezTo>
                    <a:cubicBezTo>
                      <a:pt x="12807" y="11391"/>
                      <a:pt x="12914" y="11393"/>
                      <a:pt x="13021" y="11393"/>
                    </a:cubicBezTo>
                    <a:cubicBezTo>
                      <a:pt x="13095" y="11393"/>
                      <a:pt x="13170" y="11392"/>
                      <a:pt x="13244" y="11392"/>
                    </a:cubicBezTo>
                    <a:cubicBezTo>
                      <a:pt x="13602" y="11392"/>
                      <a:pt x="13963" y="11417"/>
                      <a:pt x="14287" y="11707"/>
                    </a:cubicBezTo>
                    <a:cubicBezTo>
                      <a:pt x="14737" y="12108"/>
                      <a:pt x="14539" y="12567"/>
                      <a:pt x="14458" y="12946"/>
                    </a:cubicBezTo>
                    <a:cubicBezTo>
                      <a:pt x="14003" y="15074"/>
                      <a:pt x="13581" y="17209"/>
                      <a:pt x="13522" y="19391"/>
                    </a:cubicBezTo>
                    <a:cubicBezTo>
                      <a:pt x="13478" y="21037"/>
                      <a:pt x="13250" y="22669"/>
                      <a:pt x="13463" y="24340"/>
                    </a:cubicBezTo>
                    <a:cubicBezTo>
                      <a:pt x="13548" y="25016"/>
                      <a:pt x="13771" y="25695"/>
                      <a:pt x="13758" y="26402"/>
                    </a:cubicBezTo>
                    <a:cubicBezTo>
                      <a:pt x="13752" y="26685"/>
                      <a:pt x="13782" y="26752"/>
                      <a:pt x="13494" y="26762"/>
                    </a:cubicBezTo>
                    <a:cubicBezTo>
                      <a:pt x="12881" y="26780"/>
                      <a:pt x="12268" y="26734"/>
                      <a:pt x="11654" y="26871"/>
                    </a:cubicBezTo>
                    <a:cubicBezTo>
                      <a:pt x="11610" y="26880"/>
                      <a:pt x="11547" y="26889"/>
                      <a:pt x="11477" y="26889"/>
                    </a:cubicBezTo>
                    <a:cubicBezTo>
                      <a:pt x="11318" y="26889"/>
                      <a:pt x="11121" y="26842"/>
                      <a:pt x="11033" y="26643"/>
                    </a:cubicBezTo>
                    <a:cubicBezTo>
                      <a:pt x="10921" y="26388"/>
                      <a:pt x="11010" y="26328"/>
                      <a:pt x="11160" y="26328"/>
                    </a:cubicBezTo>
                    <a:cubicBezTo>
                      <a:pt x="11210" y="26328"/>
                      <a:pt x="11267" y="26335"/>
                      <a:pt x="11325" y="26343"/>
                    </a:cubicBezTo>
                    <a:cubicBezTo>
                      <a:pt x="11322" y="26216"/>
                      <a:pt x="11350" y="26076"/>
                      <a:pt x="11310" y="25961"/>
                    </a:cubicBezTo>
                    <a:cubicBezTo>
                      <a:pt x="11193" y="25632"/>
                      <a:pt x="11277" y="25212"/>
                      <a:pt x="11216" y="24995"/>
                    </a:cubicBezTo>
                    <a:cubicBezTo>
                      <a:pt x="10826" y="23571"/>
                      <a:pt x="11434" y="22016"/>
                      <a:pt x="10723" y="20698"/>
                    </a:cubicBezTo>
                    <a:cubicBezTo>
                      <a:pt x="10275" y="19867"/>
                      <a:pt x="10754" y="19024"/>
                      <a:pt x="10408" y="18242"/>
                    </a:cubicBezTo>
                    <a:cubicBezTo>
                      <a:pt x="10103" y="17557"/>
                      <a:pt x="10319" y="16726"/>
                      <a:pt x="9680" y="15904"/>
                    </a:cubicBezTo>
                    <a:lnTo>
                      <a:pt x="9680" y="15904"/>
                    </a:lnTo>
                    <a:lnTo>
                      <a:pt x="10170" y="16176"/>
                    </a:lnTo>
                    <a:cubicBezTo>
                      <a:pt x="9787" y="15728"/>
                      <a:pt x="9628" y="15074"/>
                      <a:pt x="9540" y="14630"/>
                    </a:cubicBezTo>
                    <a:cubicBezTo>
                      <a:pt x="9373" y="13780"/>
                      <a:pt x="9032" y="12805"/>
                      <a:pt x="9454" y="11940"/>
                    </a:cubicBezTo>
                    <a:cubicBezTo>
                      <a:pt x="9626" y="11588"/>
                      <a:pt x="9946" y="11538"/>
                      <a:pt x="10287" y="11538"/>
                    </a:cubicBezTo>
                    <a:cubicBezTo>
                      <a:pt x="10423" y="11538"/>
                      <a:pt x="10563" y="11546"/>
                      <a:pt x="10698" y="11546"/>
                    </a:cubicBezTo>
                    <a:cubicBezTo>
                      <a:pt x="10794" y="11546"/>
                      <a:pt x="10888" y="11542"/>
                      <a:pt x="10977" y="11528"/>
                    </a:cubicBezTo>
                    <a:cubicBezTo>
                      <a:pt x="11438" y="11455"/>
                      <a:pt x="11911" y="11363"/>
                      <a:pt x="12374" y="11363"/>
                    </a:cubicBezTo>
                    <a:close/>
                    <a:moveTo>
                      <a:pt x="11873" y="1316"/>
                    </a:moveTo>
                    <a:cubicBezTo>
                      <a:pt x="13102" y="1316"/>
                      <a:pt x="14303" y="1559"/>
                      <a:pt x="15504" y="1959"/>
                    </a:cubicBezTo>
                    <a:cubicBezTo>
                      <a:pt x="17422" y="2598"/>
                      <a:pt x="19032" y="3745"/>
                      <a:pt x="20309" y="5343"/>
                    </a:cubicBezTo>
                    <a:cubicBezTo>
                      <a:pt x="20790" y="5943"/>
                      <a:pt x="21062" y="6683"/>
                      <a:pt x="21723" y="7181"/>
                    </a:cubicBezTo>
                    <a:cubicBezTo>
                      <a:pt x="21994" y="7385"/>
                      <a:pt x="22126" y="8057"/>
                      <a:pt x="22118" y="8343"/>
                    </a:cubicBezTo>
                    <a:cubicBezTo>
                      <a:pt x="22096" y="9087"/>
                      <a:pt x="22569" y="9591"/>
                      <a:pt x="22758" y="10207"/>
                    </a:cubicBezTo>
                    <a:cubicBezTo>
                      <a:pt x="23055" y="11179"/>
                      <a:pt x="23066" y="12198"/>
                      <a:pt x="23369" y="13136"/>
                    </a:cubicBezTo>
                    <a:cubicBezTo>
                      <a:pt x="23607" y="13875"/>
                      <a:pt x="23476" y="14633"/>
                      <a:pt x="23492" y="15312"/>
                    </a:cubicBezTo>
                    <a:cubicBezTo>
                      <a:pt x="23506" y="15991"/>
                      <a:pt x="23201" y="16896"/>
                      <a:pt x="22759" y="17573"/>
                    </a:cubicBezTo>
                    <a:cubicBezTo>
                      <a:pt x="22460" y="18029"/>
                      <a:pt x="22198" y="18505"/>
                      <a:pt x="21902" y="18959"/>
                    </a:cubicBezTo>
                    <a:cubicBezTo>
                      <a:pt x="21358" y="19796"/>
                      <a:pt x="20802" y="20626"/>
                      <a:pt x="20281" y="21477"/>
                    </a:cubicBezTo>
                    <a:cubicBezTo>
                      <a:pt x="19772" y="22305"/>
                      <a:pt x="19088" y="23073"/>
                      <a:pt x="18878" y="24022"/>
                    </a:cubicBezTo>
                    <a:cubicBezTo>
                      <a:pt x="18702" y="24809"/>
                      <a:pt x="18394" y="25509"/>
                      <a:pt x="18074" y="26227"/>
                    </a:cubicBezTo>
                    <a:cubicBezTo>
                      <a:pt x="17971" y="26457"/>
                      <a:pt x="17920" y="26494"/>
                      <a:pt x="17657" y="26517"/>
                    </a:cubicBezTo>
                    <a:cubicBezTo>
                      <a:pt x="17418" y="26539"/>
                      <a:pt x="17180" y="26546"/>
                      <a:pt x="16940" y="26546"/>
                    </a:cubicBezTo>
                    <a:cubicBezTo>
                      <a:pt x="16595" y="26546"/>
                      <a:pt x="16248" y="26532"/>
                      <a:pt x="15899" y="26532"/>
                    </a:cubicBezTo>
                    <a:cubicBezTo>
                      <a:pt x="15483" y="26532"/>
                      <a:pt x="15063" y="26551"/>
                      <a:pt x="14639" y="26634"/>
                    </a:cubicBezTo>
                    <a:cubicBezTo>
                      <a:pt x="15347" y="25931"/>
                      <a:pt x="14969" y="25072"/>
                      <a:pt x="14832" y="24452"/>
                    </a:cubicBezTo>
                    <a:cubicBezTo>
                      <a:pt x="14656" y="23649"/>
                      <a:pt x="14696" y="22884"/>
                      <a:pt x="14717" y="22112"/>
                    </a:cubicBezTo>
                    <a:cubicBezTo>
                      <a:pt x="14734" y="21438"/>
                      <a:pt x="14899" y="20695"/>
                      <a:pt x="14869" y="20093"/>
                    </a:cubicBezTo>
                    <a:cubicBezTo>
                      <a:pt x="14811" y="18881"/>
                      <a:pt x="15129" y="17742"/>
                      <a:pt x="15166" y="16563"/>
                    </a:cubicBezTo>
                    <a:cubicBezTo>
                      <a:pt x="15208" y="15202"/>
                      <a:pt x="15784" y="13906"/>
                      <a:pt x="15821" y="12531"/>
                    </a:cubicBezTo>
                    <a:cubicBezTo>
                      <a:pt x="16549" y="12119"/>
                      <a:pt x="15787" y="11269"/>
                      <a:pt x="16362" y="10754"/>
                    </a:cubicBezTo>
                    <a:cubicBezTo>
                      <a:pt x="16630" y="10515"/>
                      <a:pt x="16204" y="10392"/>
                      <a:pt x="16003" y="10355"/>
                    </a:cubicBezTo>
                    <a:cubicBezTo>
                      <a:pt x="15546" y="10271"/>
                      <a:pt x="15078" y="10172"/>
                      <a:pt x="14616" y="10172"/>
                    </a:cubicBezTo>
                    <a:cubicBezTo>
                      <a:pt x="14595" y="10172"/>
                      <a:pt x="14575" y="10172"/>
                      <a:pt x="14555" y="10173"/>
                    </a:cubicBezTo>
                    <a:cubicBezTo>
                      <a:pt x="13292" y="10196"/>
                      <a:pt x="12024" y="10117"/>
                      <a:pt x="10770" y="10390"/>
                    </a:cubicBezTo>
                    <a:cubicBezTo>
                      <a:pt x="10536" y="10442"/>
                      <a:pt x="10300" y="10456"/>
                      <a:pt x="10062" y="10456"/>
                    </a:cubicBezTo>
                    <a:cubicBezTo>
                      <a:pt x="9757" y="10456"/>
                      <a:pt x="9450" y="10432"/>
                      <a:pt x="9142" y="10432"/>
                    </a:cubicBezTo>
                    <a:cubicBezTo>
                      <a:pt x="8863" y="10432"/>
                      <a:pt x="8582" y="10452"/>
                      <a:pt x="8303" y="10526"/>
                    </a:cubicBezTo>
                    <a:cubicBezTo>
                      <a:pt x="7646" y="10702"/>
                      <a:pt x="7418" y="10979"/>
                      <a:pt x="7648" y="11633"/>
                    </a:cubicBezTo>
                    <a:cubicBezTo>
                      <a:pt x="8167" y="13105"/>
                      <a:pt x="8444" y="14633"/>
                      <a:pt x="8743" y="16162"/>
                    </a:cubicBezTo>
                    <a:cubicBezTo>
                      <a:pt x="9054" y="17755"/>
                      <a:pt x="9493" y="19324"/>
                      <a:pt x="9698" y="20938"/>
                    </a:cubicBezTo>
                    <a:cubicBezTo>
                      <a:pt x="9922" y="22708"/>
                      <a:pt x="10059" y="24491"/>
                      <a:pt x="10263" y="26265"/>
                    </a:cubicBezTo>
                    <a:cubicBezTo>
                      <a:pt x="10314" y="26701"/>
                      <a:pt x="10140" y="26891"/>
                      <a:pt x="9819" y="26891"/>
                    </a:cubicBezTo>
                    <a:cubicBezTo>
                      <a:pt x="9778" y="26891"/>
                      <a:pt x="9734" y="26888"/>
                      <a:pt x="9687" y="26882"/>
                    </a:cubicBezTo>
                    <a:cubicBezTo>
                      <a:pt x="9461" y="26851"/>
                      <a:pt x="9237" y="26840"/>
                      <a:pt x="9013" y="26840"/>
                    </a:cubicBezTo>
                    <a:cubicBezTo>
                      <a:pt x="8559" y="26840"/>
                      <a:pt x="8107" y="26887"/>
                      <a:pt x="7654" y="26916"/>
                    </a:cubicBezTo>
                    <a:cubicBezTo>
                      <a:pt x="7637" y="26917"/>
                      <a:pt x="7620" y="26917"/>
                      <a:pt x="7604" y="26917"/>
                    </a:cubicBezTo>
                    <a:cubicBezTo>
                      <a:pt x="7320" y="26917"/>
                      <a:pt x="7078" y="26756"/>
                      <a:pt x="7088" y="26475"/>
                    </a:cubicBezTo>
                    <a:cubicBezTo>
                      <a:pt x="7114" y="25772"/>
                      <a:pt x="6827" y="25158"/>
                      <a:pt x="6574" y="24551"/>
                    </a:cubicBezTo>
                    <a:cubicBezTo>
                      <a:pt x="6125" y="23475"/>
                      <a:pt x="5745" y="22344"/>
                      <a:pt x="4894" y="21484"/>
                    </a:cubicBezTo>
                    <a:cubicBezTo>
                      <a:pt x="4748" y="21334"/>
                      <a:pt x="4807" y="21200"/>
                      <a:pt x="4798" y="21025"/>
                    </a:cubicBezTo>
                    <a:cubicBezTo>
                      <a:pt x="4773" y="20528"/>
                      <a:pt x="4333" y="20199"/>
                      <a:pt x="4100" y="19789"/>
                    </a:cubicBezTo>
                    <a:cubicBezTo>
                      <a:pt x="3504" y="18741"/>
                      <a:pt x="3011" y="17626"/>
                      <a:pt x="2545" y="16518"/>
                    </a:cubicBezTo>
                    <a:cubicBezTo>
                      <a:pt x="2223" y="15748"/>
                      <a:pt x="2057" y="14850"/>
                      <a:pt x="1807" y="14046"/>
                    </a:cubicBezTo>
                    <a:cubicBezTo>
                      <a:pt x="1430" y="12831"/>
                      <a:pt x="1273" y="11672"/>
                      <a:pt x="1407" y="10437"/>
                    </a:cubicBezTo>
                    <a:cubicBezTo>
                      <a:pt x="1693" y="7791"/>
                      <a:pt x="2822" y="5517"/>
                      <a:pt x="4849" y="3855"/>
                    </a:cubicBezTo>
                    <a:cubicBezTo>
                      <a:pt x="6100" y="2829"/>
                      <a:pt x="7629" y="2180"/>
                      <a:pt x="9258" y="1698"/>
                    </a:cubicBezTo>
                    <a:cubicBezTo>
                      <a:pt x="10149" y="1434"/>
                      <a:pt x="11018" y="1316"/>
                      <a:pt x="11873" y="1316"/>
                    </a:cubicBezTo>
                    <a:close/>
                    <a:moveTo>
                      <a:pt x="17809" y="27426"/>
                    </a:moveTo>
                    <a:cubicBezTo>
                      <a:pt x="17916" y="27426"/>
                      <a:pt x="17996" y="27527"/>
                      <a:pt x="17968" y="27670"/>
                    </a:cubicBezTo>
                    <a:cubicBezTo>
                      <a:pt x="17954" y="27742"/>
                      <a:pt x="17839" y="27820"/>
                      <a:pt x="17854" y="27869"/>
                    </a:cubicBezTo>
                    <a:cubicBezTo>
                      <a:pt x="17969" y="28250"/>
                      <a:pt x="18022" y="28843"/>
                      <a:pt x="17815" y="28954"/>
                    </a:cubicBezTo>
                    <a:cubicBezTo>
                      <a:pt x="17677" y="29028"/>
                      <a:pt x="17510" y="29050"/>
                      <a:pt x="17332" y="29050"/>
                    </a:cubicBezTo>
                    <a:cubicBezTo>
                      <a:pt x="17073" y="29050"/>
                      <a:pt x="16789" y="29003"/>
                      <a:pt x="16530" y="29003"/>
                    </a:cubicBezTo>
                    <a:cubicBezTo>
                      <a:pt x="16426" y="28997"/>
                      <a:pt x="16322" y="28994"/>
                      <a:pt x="16218" y="28994"/>
                    </a:cubicBezTo>
                    <a:cubicBezTo>
                      <a:pt x="15253" y="28994"/>
                      <a:pt x="14304" y="29240"/>
                      <a:pt x="13340" y="29240"/>
                    </a:cubicBezTo>
                    <a:cubicBezTo>
                      <a:pt x="13206" y="29240"/>
                      <a:pt x="13073" y="29235"/>
                      <a:pt x="12939" y="29224"/>
                    </a:cubicBezTo>
                    <a:cubicBezTo>
                      <a:pt x="11272" y="29094"/>
                      <a:pt x="9605" y="28989"/>
                      <a:pt x="7937" y="28873"/>
                    </a:cubicBezTo>
                    <a:cubicBezTo>
                      <a:pt x="7904" y="28870"/>
                      <a:pt x="7868" y="28870"/>
                      <a:pt x="7833" y="28870"/>
                    </a:cubicBezTo>
                    <a:cubicBezTo>
                      <a:pt x="7814" y="28870"/>
                      <a:pt x="7795" y="28870"/>
                      <a:pt x="7776" y="28870"/>
                    </a:cubicBezTo>
                    <a:cubicBezTo>
                      <a:pt x="7561" y="28870"/>
                      <a:pt x="7350" y="28856"/>
                      <a:pt x="7390" y="28513"/>
                    </a:cubicBezTo>
                    <a:cubicBezTo>
                      <a:pt x="7429" y="28187"/>
                      <a:pt x="7593" y="27961"/>
                      <a:pt x="7956" y="27841"/>
                    </a:cubicBezTo>
                    <a:cubicBezTo>
                      <a:pt x="8175" y="27770"/>
                      <a:pt x="8394" y="27747"/>
                      <a:pt x="8611" y="27747"/>
                    </a:cubicBezTo>
                    <a:cubicBezTo>
                      <a:pt x="8951" y="27747"/>
                      <a:pt x="9289" y="27803"/>
                      <a:pt x="9622" y="27813"/>
                    </a:cubicBezTo>
                    <a:cubicBezTo>
                      <a:pt x="10381" y="27837"/>
                      <a:pt x="11140" y="27859"/>
                      <a:pt x="11898" y="27859"/>
                    </a:cubicBezTo>
                    <a:cubicBezTo>
                      <a:pt x="13007" y="27859"/>
                      <a:pt x="14114" y="27812"/>
                      <a:pt x="15214" y="27655"/>
                    </a:cubicBezTo>
                    <a:cubicBezTo>
                      <a:pt x="15454" y="27620"/>
                      <a:pt x="15696" y="27613"/>
                      <a:pt x="15938" y="27613"/>
                    </a:cubicBezTo>
                    <a:cubicBezTo>
                      <a:pt x="16115" y="27613"/>
                      <a:pt x="16292" y="27617"/>
                      <a:pt x="16469" y="27617"/>
                    </a:cubicBezTo>
                    <a:cubicBezTo>
                      <a:pt x="16898" y="27617"/>
                      <a:pt x="17326" y="27594"/>
                      <a:pt x="17742" y="27438"/>
                    </a:cubicBezTo>
                    <a:cubicBezTo>
                      <a:pt x="17765" y="27430"/>
                      <a:pt x="17787" y="27426"/>
                      <a:pt x="17809" y="27426"/>
                    </a:cubicBezTo>
                    <a:close/>
                    <a:moveTo>
                      <a:pt x="17336" y="29586"/>
                    </a:moveTo>
                    <a:cubicBezTo>
                      <a:pt x="17613" y="29586"/>
                      <a:pt x="17601" y="29747"/>
                      <a:pt x="17587" y="30360"/>
                    </a:cubicBezTo>
                    <a:cubicBezTo>
                      <a:pt x="17584" y="30536"/>
                      <a:pt x="17601" y="30724"/>
                      <a:pt x="17658" y="30887"/>
                    </a:cubicBezTo>
                    <a:cubicBezTo>
                      <a:pt x="17782" y="31233"/>
                      <a:pt x="17667" y="31318"/>
                      <a:pt x="17365" y="31318"/>
                    </a:cubicBezTo>
                    <a:cubicBezTo>
                      <a:pt x="17345" y="31318"/>
                      <a:pt x="17325" y="31317"/>
                      <a:pt x="17304" y="31317"/>
                    </a:cubicBezTo>
                    <a:cubicBezTo>
                      <a:pt x="17223" y="31314"/>
                      <a:pt x="17142" y="31313"/>
                      <a:pt x="17061" y="31313"/>
                    </a:cubicBezTo>
                    <a:cubicBezTo>
                      <a:pt x="16015" y="31313"/>
                      <a:pt x="14967" y="31513"/>
                      <a:pt x="13938" y="31513"/>
                    </a:cubicBezTo>
                    <a:cubicBezTo>
                      <a:pt x="13847" y="31513"/>
                      <a:pt x="13756" y="31511"/>
                      <a:pt x="13665" y="31508"/>
                    </a:cubicBezTo>
                    <a:cubicBezTo>
                      <a:pt x="13506" y="31502"/>
                      <a:pt x="13347" y="31499"/>
                      <a:pt x="13188" y="31499"/>
                    </a:cubicBezTo>
                    <a:cubicBezTo>
                      <a:pt x="12035" y="31499"/>
                      <a:pt x="10890" y="31640"/>
                      <a:pt x="9742" y="31640"/>
                    </a:cubicBezTo>
                    <a:cubicBezTo>
                      <a:pt x="9429" y="31640"/>
                      <a:pt x="9115" y="31630"/>
                      <a:pt x="8801" y="31603"/>
                    </a:cubicBezTo>
                    <a:cubicBezTo>
                      <a:pt x="8130" y="31545"/>
                      <a:pt x="7712" y="31166"/>
                      <a:pt x="7709" y="30615"/>
                    </a:cubicBezTo>
                    <a:cubicBezTo>
                      <a:pt x="7591" y="29970"/>
                      <a:pt x="7874" y="29710"/>
                      <a:pt x="8381" y="29710"/>
                    </a:cubicBezTo>
                    <a:cubicBezTo>
                      <a:pt x="8437" y="29710"/>
                      <a:pt x="8495" y="29713"/>
                      <a:pt x="8556" y="29719"/>
                    </a:cubicBezTo>
                    <a:cubicBezTo>
                      <a:pt x="9918" y="29854"/>
                      <a:pt x="11286" y="29926"/>
                      <a:pt x="12640" y="30052"/>
                    </a:cubicBezTo>
                    <a:cubicBezTo>
                      <a:pt x="12867" y="30073"/>
                      <a:pt x="13092" y="30082"/>
                      <a:pt x="13314" y="30082"/>
                    </a:cubicBezTo>
                    <a:cubicBezTo>
                      <a:pt x="14480" y="30082"/>
                      <a:pt x="15582" y="29825"/>
                      <a:pt x="16712" y="29664"/>
                    </a:cubicBezTo>
                    <a:cubicBezTo>
                      <a:pt x="17006" y="29623"/>
                      <a:pt x="17204" y="29586"/>
                      <a:pt x="17336" y="29586"/>
                    </a:cubicBezTo>
                    <a:close/>
                    <a:moveTo>
                      <a:pt x="17494" y="31925"/>
                    </a:moveTo>
                    <a:cubicBezTo>
                      <a:pt x="17779" y="31925"/>
                      <a:pt x="17592" y="32390"/>
                      <a:pt x="17588" y="32752"/>
                    </a:cubicBezTo>
                    <a:lnTo>
                      <a:pt x="17587" y="32752"/>
                    </a:lnTo>
                    <a:cubicBezTo>
                      <a:pt x="17682" y="33109"/>
                      <a:pt x="17716" y="33659"/>
                      <a:pt x="17419" y="33904"/>
                    </a:cubicBezTo>
                    <a:cubicBezTo>
                      <a:pt x="17350" y="33960"/>
                      <a:pt x="17254" y="33979"/>
                      <a:pt x="17143" y="33979"/>
                    </a:cubicBezTo>
                    <a:cubicBezTo>
                      <a:pt x="16909" y="33979"/>
                      <a:pt x="16606" y="33894"/>
                      <a:pt x="16347" y="33894"/>
                    </a:cubicBezTo>
                    <a:cubicBezTo>
                      <a:pt x="16314" y="33894"/>
                      <a:pt x="16282" y="33896"/>
                      <a:pt x="16250" y="33899"/>
                    </a:cubicBezTo>
                    <a:cubicBezTo>
                      <a:pt x="15691" y="33955"/>
                      <a:pt x="15133" y="33978"/>
                      <a:pt x="14577" y="33978"/>
                    </a:cubicBezTo>
                    <a:cubicBezTo>
                      <a:pt x="12615" y="33978"/>
                      <a:pt x="10671" y="33687"/>
                      <a:pt x="8721" y="33505"/>
                    </a:cubicBezTo>
                    <a:cubicBezTo>
                      <a:pt x="8460" y="33480"/>
                      <a:pt x="8118" y="33555"/>
                      <a:pt x="8147" y="33057"/>
                    </a:cubicBezTo>
                    <a:cubicBezTo>
                      <a:pt x="8171" y="32663"/>
                      <a:pt x="8361" y="32614"/>
                      <a:pt x="8605" y="32614"/>
                    </a:cubicBezTo>
                    <a:cubicBezTo>
                      <a:pt x="8664" y="32614"/>
                      <a:pt x="8727" y="32617"/>
                      <a:pt x="8791" y="32619"/>
                    </a:cubicBezTo>
                    <a:cubicBezTo>
                      <a:pt x="9918" y="32647"/>
                      <a:pt x="11047" y="32692"/>
                      <a:pt x="12174" y="32692"/>
                    </a:cubicBezTo>
                    <a:cubicBezTo>
                      <a:pt x="12354" y="32692"/>
                      <a:pt x="12533" y="32691"/>
                      <a:pt x="12713" y="32689"/>
                    </a:cubicBezTo>
                    <a:cubicBezTo>
                      <a:pt x="13889" y="32671"/>
                      <a:pt x="15062" y="32566"/>
                      <a:pt x="16236" y="32502"/>
                    </a:cubicBezTo>
                    <a:cubicBezTo>
                      <a:pt x="16538" y="32486"/>
                      <a:pt x="16761" y="32251"/>
                      <a:pt x="16986" y="32124"/>
                    </a:cubicBezTo>
                    <a:cubicBezTo>
                      <a:pt x="17233" y="31983"/>
                      <a:pt x="17393" y="31925"/>
                      <a:pt x="17494" y="31925"/>
                    </a:cubicBezTo>
                    <a:close/>
                    <a:moveTo>
                      <a:pt x="11410" y="34923"/>
                    </a:moveTo>
                    <a:cubicBezTo>
                      <a:pt x="11492" y="34923"/>
                      <a:pt x="11570" y="35105"/>
                      <a:pt x="11654" y="35109"/>
                    </a:cubicBezTo>
                    <a:cubicBezTo>
                      <a:pt x="12411" y="35151"/>
                      <a:pt x="13161" y="35376"/>
                      <a:pt x="13927" y="35376"/>
                    </a:cubicBezTo>
                    <a:cubicBezTo>
                      <a:pt x="14242" y="35376"/>
                      <a:pt x="14559" y="35338"/>
                      <a:pt x="14881" y="35234"/>
                    </a:cubicBezTo>
                    <a:lnTo>
                      <a:pt x="14881" y="35234"/>
                    </a:lnTo>
                    <a:cubicBezTo>
                      <a:pt x="14541" y="35472"/>
                      <a:pt x="14500" y="35896"/>
                      <a:pt x="14119" y="36120"/>
                    </a:cubicBezTo>
                    <a:cubicBezTo>
                      <a:pt x="13703" y="36366"/>
                      <a:pt x="13276" y="36490"/>
                      <a:pt x="12864" y="36490"/>
                    </a:cubicBezTo>
                    <a:cubicBezTo>
                      <a:pt x="12260" y="36490"/>
                      <a:pt x="11686" y="36225"/>
                      <a:pt x="11221" y="35694"/>
                    </a:cubicBezTo>
                    <a:cubicBezTo>
                      <a:pt x="10941" y="35374"/>
                      <a:pt x="11230" y="35266"/>
                      <a:pt x="11293" y="35083"/>
                    </a:cubicBezTo>
                    <a:cubicBezTo>
                      <a:pt x="11333" y="34963"/>
                      <a:pt x="11372" y="34923"/>
                      <a:pt x="11410" y="34923"/>
                    </a:cubicBezTo>
                    <a:close/>
                    <a:moveTo>
                      <a:pt x="11219" y="60"/>
                    </a:moveTo>
                    <a:cubicBezTo>
                      <a:pt x="10143" y="60"/>
                      <a:pt x="9112" y="387"/>
                      <a:pt x="8144" y="743"/>
                    </a:cubicBezTo>
                    <a:cubicBezTo>
                      <a:pt x="6865" y="1212"/>
                      <a:pt x="5635" y="1799"/>
                      <a:pt x="4496" y="2681"/>
                    </a:cubicBezTo>
                    <a:cubicBezTo>
                      <a:pt x="3186" y="3695"/>
                      <a:pt x="2136" y="4809"/>
                      <a:pt x="1572" y="6313"/>
                    </a:cubicBezTo>
                    <a:cubicBezTo>
                      <a:pt x="1366" y="6861"/>
                      <a:pt x="943" y="7234"/>
                      <a:pt x="777" y="7822"/>
                    </a:cubicBezTo>
                    <a:cubicBezTo>
                      <a:pt x="540" y="8653"/>
                      <a:pt x="585" y="9502"/>
                      <a:pt x="371" y="10319"/>
                    </a:cubicBezTo>
                    <a:cubicBezTo>
                      <a:pt x="324" y="10495"/>
                      <a:pt x="41" y="10551"/>
                      <a:pt x="126" y="10786"/>
                    </a:cubicBezTo>
                    <a:cubicBezTo>
                      <a:pt x="343" y="11385"/>
                      <a:pt x="288" y="12043"/>
                      <a:pt x="480" y="12626"/>
                    </a:cubicBezTo>
                    <a:cubicBezTo>
                      <a:pt x="646" y="13139"/>
                      <a:pt x="0" y="13715"/>
                      <a:pt x="652" y="14135"/>
                    </a:cubicBezTo>
                    <a:cubicBezTo>
                      <a:pt x="307" y="15409"/>
                      <a:pt x="1831" y="16246"/>
                      <a:pt x="1446" y="17529"/>
                    </a:cubicBezTo>
                    <a:cubicBezTo>
                      <a:pt x="2152" y="17864"/>
                      <a:pt x="2082" y="18683"/>
                      <a:pt x="2332" y="19229"/>
                    </a:cubicBezTo>
                    <a:cubicBezTo>
                      <a:pt x="3090" y="20885"/>
                      <a:pt x="4204" y="22317"/>
                      <a:pt x="5056" y="23907"/>
                    </a:cubicBezTo>
                    <a:cubicBezTo>
                      <a:pt x="5775" y="25245"/>
                      <a:pt x="5641" y="26684"/>
                      <a:pt x="6098" y="28033"/>
                    </a:cubicBezTo>
                    <a:cubicBezTo>
                      <a:pt x="6360" y="28806"/>
                      <a:pt x="6480" y="29730"/>
                      <a:pt x="6436" y="30592"/>
                    </a:cubicBezTo>
                    <a:cubicBezTo>
                      <a:pt x="6392" y="31435"/>
                      <a:pt x="6859" y="32174"/>
                      <a:pt x="6704" y="33064"/>
                    </a:cubicBezTo>
                    <a:cubicBezTo>
                      <a:pt x="6529" y="34065"/>
                      <a:pt x="7463" y="34880"/>
                      <a:pt x="8343" y="34891"/>
                    </a:cubicBezTo>
                    <a:cubicBezTo>
                      <a:pt x="8345" y="34891"/>
                      <a:pt x="8346" y="34891"/>
                      <a:pt x="8348" y="34891"/>
                    </a:cubicBezTo>
                    <a:cubicBezTo>
                      <a:pt x="8591" y="34891"/>
                      <a:pt x="8915" y="34721"/>
                      <a:pt x="9185" y="34721"/>
                    </a:cubicBezTo>
                    <a:cubicBezTo>
                      <a:pt x="9460" y="34721"/>
                      <a:pt x="9679" y="34897"/>
                      <a:pt x="9701" y="35605"/>
                    </a:cubicBezTo>
                    <a:cubicBezTo>
                      <a:pt x="9734" y="36682"/>
                      <a:pt x="11630" y="37743"/>
                      <a:pt x="12732" y="37906"/>
                    </a:cubicBezTo>
                    <a:cubicBezTo>
                      <a:pt x="12892" y="37930"/>
                      <a:pt x="13045" y="37941"/>
                      <a:pt x="13191" y="37941"/>
                    </a:cubicBezTo>
                    <a:cubicBezTo>
                      <a:pt x="14529" y="37941"/>
                      <a:pt x="15282" y="36995"/>
                      <a:pt x="15961" y="36018"/>
                    </a:cubicBezTo>
                    <a:cubicBezTo>
                      <a:pt x="16261" y="35585"/>
                      <a:pt x="16493" y="35370"/>
                      <a:pt x="16986" y="35280"/>
                    </a:cubicBezTo>
                    <a:cubicBezTo>
                      <a:pt x="18301" y="35039"/>
                      <a:pt x="18753" y="34684"/>
                      <a:pt x="18845" y="33518"/>
                    </a:cubicBezTo>
                    <a:cubicBezTo>
                      <a:pt x="18897" y="32881"/>
                      <a:pt x="18864" y="32213"/>
                      <a:pt x="18886" y="31562"/>
                    </a:cubicBezTo>
                    <a:cubicBezTo>
                      <a:pt x="18926" y="30452"/>
                      <a:pt x="19136" y="29325"/>
                      <a:pt x="19133" y="28241"/>
                    </a:cubicBezTo>
                    <a:cubicBezTo>
                      <a:pt x="19131" y="27316"/>
                      <a:pt x="19533" y="26497"/>
                      <a:pt x="19466" y="25569"/>
                    </a:cubicBezTo>
                    <a:cubicBezTo>
                      <a:pt x="19404" y="24732"/>
                      <a:pt x="20231" y="24206"/>
                      <a:pt x="20639" y="23528"/>
                    </a:cubicBezTo>
                    <a:cubicBezTo>
                      <a:pt x="21681" y="21787"/>
                      <a:pt x="22957" y="20202"/>
                      <a:pt x="23837" y="18346"/>
                    </a:cubicBezTo>
                    <a:cubicBezTo>
                      <a:pt x="24589" y="16761"/>
                      <a:pt x="25103" y="15194"/>
                      <a:pt x="24883" y="13438"/>
                    </a:cubicBezTo>
                    <a:cubicBezTo>
                      <a:pt x="24828" y="13009"/>
                      <a:pt x="24579" y="12531"/>
                      <a:pt x="24699" y="12169"/>
                    </a:cubicBezTo>
                    <a:cubicBezTo>
                      <a:pt x="24956" y="11389"/>
                      <a:pt x="24528" y="10753"/>
                      <a:pt x="24282" y="10168"/>
                    </a:cubicBezTo>
                    <a:cubicBezTo>
                      <a:pt x="24183" y="9930"/>
                      <a:pt x="24407" y="9286"/>
                      <a:pt x="23806" y="9258"/>
                    </a:cubicBezTo>
                    <a:cubicBezTo>
                      <a:pt x="24022" y="8359"/>
                      <a:pt x="23391" y="7723"/>
                      <a:pt x="23128" y="6967"/>
                    </a:cubicBezTo>
                    <a:cubicBezTo>
                      <a:pt x="22992" y="6576"/>
                      <a:pt x="22772" y="6251"/>
                      <a:pt x="22579" y="5909"/>
                    </a:cubicBezTo>
                    <a:cubicBezTo>
                      <a:pt x="21997" y="4876"/>
                      <a:pt x="21193" y="3970"/>
                      <a:pt x="20286" y="3270"/>
                    </a:cubicBezTo>
                    <a:cubicBezTo>
                      <a:pt x="19589" y="2731"/>
                      <a:pt x="18831" y="2191"/>
                      <a:pt x="18055" y="1715"/>
                    </a:cubicBezTo>
                    <a:cubicBezTo>
                      <a:pt x="17112" y="1136"/>
                      <a:pt x="16118" y="803"/>
                      <a:pt x="15126" y="431"/>
                    </a:cubicBezTo>
                    <a:cubicBezTo>
                      <a:pt x="13979" y="1"/>
                      <a:pt x="12736" y="251"/>
                      <a:pt x="11548" y="71"/>
                    </a:cubicBezTo>
                    <a:cubicBezTo>
                      <a:pt x="11438" y="64"/>
                      <a:pt x="11328" y="60"/>
                      <a:pt x="11219" y="6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3661643" y="2996585"/>
                <a:ext cx="100975" cy="88040"/>
              </a:xfrm>
              <a:custGeom>
                <a:avLst/>
                <a:gdLst/>
                <a:ahLst/>
                <a:cxnLst/>
                <a:rect l="l" t="t" r="r" b="b"/>
                <a:pathLst>
                  <a:path w="8025" h="6997" extrusionOk="0">
                    <a:moveTo>
                      <a:pt x="616" y="1"/>
                    </a:moveTo>
                    <a:cubicBezTo>
                      <a:pt x="1" y="1"/>
                      <a:pt x="154" y="1119"/>
                      <a:pt x="515" y="1583"/>
                    </a:cubicBezTo>
                    <a:cubicBezTo>
                      <a:pt x="792" y="1939"/>
                      <a:pt x="928" y="2226"/>
                      <a:pt x="1155" y="2590"/>
                    </a:cubicBezTo>
                    <a:cubicBezTo>
                      <a:pt x="1617" y="3335"/>
                      <a:pt x="2692" y="3719"/>
                      <a:pt x="3362" y="4332"/>
                    </a:cubicBezTo>
                    <a:cubicBezTo>
                      <a:pt x="4106" y="5009"/>
                      <a:pt x="4958" y="6082"/>
                      <a:pt x="5884" y="6480"/>
                    </a:cubicBezTo>
                    <a:cubicBezTo>
                      <a:pt x="6225" y="6627"/>
                      <a:pt x="7059" y="6996"/>
                      <a:pt x="7573" y="6996"/>
                    </a:cubicBezTo>
                    <a:cubicBezTo>
                      <a:pt x="7833" y="6996"/>
                      <a:pt x="8010" y="6902"/>
                      <a:pt x="8003" y="6639"/>
                    </a:cubicBezTo>
                    <a:cubicBezTo>
                      <a:pt x="8024" y="6471"/>
                      <a:pt x="7866" y="6273"/>
                      <a:pt x="7737" y="6079"/>
                    </a:cubicBezTo>
                    <a:cubicBezTo>
                      <a:pt x="7113" y="5147"/>
                      <a:pt x="6217" y="4486"/>
                      <a:pt x="5330" y="3848"/>
                    </a:cubicBezTo>
                    <a:cubicBezTo>
                      <a:pt x="4989" y="3604"/>
                      <a:pt x="4988" y="3072"/>
                      <a:pt x="4481" y="3021"/>
                    </a:cubicBezTo>
                    <a:cubicBezTo>
                      <a:pt x="3924" y="2965"/>
                      <a:pt x="3684" y="2431"/>
                      <a:pt x="3292" y="2132"/>
                    </a:cubicBezTo>
                    <a:cubicBezTo>
                      <a:pt x="2587" y="1596"/>
                      <a:pt x="1660" y="311"/>
                      <a:pt x="836" y="40"/>
                    </a:cubicBezTo>
                    <a:cubicBezTo>
                      <a:pt x="754" y="13"/>
                      <a:pt x="680" y="1"/>
                      <a:pt x="6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3681775" y="2965707"/>
                <a:ext cx="124642" cy="47310"/>
              </a:xfrm>
              <a:custGeom>
                <a:avLst/>
                <a:gdLst/>
                <a:ahLst/>
                <a:cxnLst/>
                <a:rect l="l" t="t" r="r" b="b"/>
                <a:pathLst>
                  <a:path w="9906" h="3760" extrusionOk="0">
                    <a:moveTo>
                      <a:pt x="1238" y="1"/>
                    </a:moveTo>
                    <a:cubicBezTo>
                      <a:pt x="874" y="1"/>
                      <a:pt x="0" y="452"/>
                      <a:pt x="74" y="643"/>
                    </a:cubicBezTo>
                    <a:cubicBezTo>
                      <a:pt x="233" y="1052"/>
                      <a:pt x="589" y="1366"/>
                      <a:pt x="1000" y="1511"/>
                    </a:cubicBezTo>
                    <a:cubicBezTo>
                      <a:pt x="2577" y="2072"/>
                      <a:pt x="4121" y="2738"/>
                      <a:pt x="5774" y="3081"/>
                    </a:cubicBezTo>
                    <a:cubicBezTo>
                      <a:pt x="6801" y="3293"/>
                      <a:pt x="7777" y="3759"/>
                      <a:pt x="8849" y="3759"/>
                    </a:cubicBezTo>
                    <a:cubicBezTo>
                      <a:pt x="8980" y="3759"/>
                      <a:pt x="9112" y="3752"/>
                      <a:pt x="9246" y="3737"/>
                    </a:cubicBezTo>
                    <a:cubicBezTo>
                      <a:pt x="9264" y="3738"/>
                      <a:pt x="9281" y="3739"/>
                      <a:pt x="9298" y="3739"/>
                    </a:cubicBezTo>
                    <a:cubicBezTo>
                      <a:pt x="9537" y="3739"/>
                      <a:pt x="9740" y="3627"/>
                      <a:pt x="9906" y="3438"/>
                    </a:cubicBezTo>
                    <a:cubicBezTo>
                      <a:pt x="9682" y="3333"/>
                      <a:pt x="9716" y="2883"/>
                      <a:pt x="9406" y="2883"/>
                    </a:cubicBezTo>
                    <a:cubicBezTo>
                      <a:pt x="9351" y="2883"/>
                      <a:pt x="9284" y="2898"/>
                      <a:pt x="9203" y="2931"/>
                    </a:cubicBezTo>
                    <a:cubicBezTo>
                      <a:pt x="9146" y="2954"/>
                      <a:pt x="9094" y="2965"/>
                      <a:pt x="9045" y="2965"/>
                    </a:cubicBezTo>
                    <a:cubicBezTo>
                      <a:pt x="8806" y="2965"/>
                      <a:pt x="8644" y="2726"/>
                      <a:pt x="8451" y="2611"/>
                    </a:cubicBezTo>
                    <a:cubicBezTo>
                      <a:pt x="7697" y="2167"/>
                      <a:pt x="6880" y="1574"/>
                      <a:pt x="6081" y="1574"/>
                    </a:cubicBezTo>
                    <a:cubicBezTo>
                      <a:pt x="6051" y="1574"/>
                      <a:pt x="6022" y="1575"/>
                      <a:pt x="5992" y="1576"/>
                    </a:cubicBezTo>
                    <a:cubicBezTo>
                      <a:pt x="5956" y="1578"/>
                      <a:pt x="5920" y="1579"/>
                      <a:pt x="5885" y="1579"/>
                    </a:cubicBezTo>
                    <a:cubicBezTo>
                      <a:pt x="4991" y="1579"/>
                      <a:pt x="4354" y="960"/>
                      <a:pt x="3468" y="960"/>
                    </a:cubicBezTo>
                    <a:cubicBezTo>
                      <a:pt x="3438" y="960"/>
                      <a:pt x="3408" y="960"/>
                      <a:pt x="3377" y="962"/>
                    </a:cubicBezTo>
                    <a:cubicBezTo>
                      <a:pt x="3361" y="963"/>
                      <a:pt x="3344" y="963"/>
                      <a:pt x="3328" y="963"/>
                    </a:cubicBezTo>
                    <a:cubicBezTo>
                      <a:pt x="2682" y="963"/>
                      <a:pt x="2005" y="344"/>
                      <a:pt x="1341" y="19"/>
                    </a:cubicBezTo>
                    <a:cubicBezTo>
                      <a:pt x="1315" y="6"/>
                      <a:pt x="1280" y="1"/>
                      <a:pt x="12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3637396" y="3039807"/>
                <a:ext cx="64058" cy="93765"/>
              </a:xfrm>
              <a:custGeom>
                <a:avLst/>
                <a:gdLst/>
                <a:ahLst/>
                <a:cxnLst/>
                <a:rect l="l" t="t" r="r" b="b"/>
                <a:pathLst>
                  <a:path w="5091" h="7452" extrusionOk="0">
                    <a:moveTo>
                      <a:pt x="991" y="1"/>
                    </a:moveTo>
                    <a:cubicBezTo>
                      <a:pt x="521" y="1"/>
                      <a:pt x="1" y="536"/>
                      <a:pt x="195" y="804"/>
                    </a:cubicBezTo>
                    <a:cubicBezTo>
                      <a:pt x="711" y="1515"/>
                      <a:pt x="909" y="2384"/>
                      <a:pt x="1406" y="3098"/>
                    </a:cubicBezTo>
                    <a:cubicBezTo>
                      <a:pt x="1714" y="3540"/>
                      <a:pt x="2148" y="4053"/>
                      <a:pt x="2189" y="4478"/>
                    </a:cubicBezTo>
                    <a:cubicBezTo>
                      <a:pt x="2271" y="5318"/>
                      <a:pt x="3408" y="5391"/>
                      <a:pt x="3267" y="6259"/>
                    </a:cubicBezTo>
                    <a:cubicBezTo>
                      <a:pt x="3269" y="6259"/>
                      <a:pt x="3271" y="6259"/>
                      <a:pt x="3273" y="6259"/>
                    </a:cubicBezTo>
                    <a:cubicBezTo>
                      <a:pt x="3922" y="6259"/>
                      <a:pt x="4015" y="6952"/>
                      <a:pt x="4455" y="7217"/>
                    </a:cubicBezTo>
                    <a:cubicBezTo>
                      <a:pt x="4558" y="7278"/>
                      <a:pt x="4622" y="7452"/>
                      <a:pt x="4737" y="7452"/>
                    </a:cubicBezTo>
                    <a:cubicBezTo>
                      <a:pt x="4778" y="7452"/>
                      <a:pt x="4826" y="7430"/>
                      <a:pt x="4883" y="7373"/>
                    </a:cubicBezTo>
                    <a:cubicBezTo>
                      <a:pt x="5015" y="7242"/>
                      <a:pt x="5090" y="7053"/>
                      <a:pt x="4992" y="6857"/>
                    </a:cubicBezTo>
                    <a:cubicBezTo>
                      <a:pt x="4628" y="6113"/>
                      <a:pt x="4252" y="5377"/>
                      <a:pt x="3898" y="4629"/>
                    </a:cubicBezTo>
                    <a:cubicBezTo>
                      <a:pt x="3645" y="4088"/>
                      <a:pt x="3376" y="3568"/>
                      <a:pt x="3041" y="3059"/>
                    </a:cubicBezTo>
                    <a:cubicBezTo>
                      <a:pt x="2505" y="2243"/>
                      <a:pt x="2141" y="1309"/>
                      <a:pt x="1730" y="415"/>
                    </a:cubicBezTo>
                    <a:cubicBezTo>
                      <a:pt x="1562" y="49"/>
                      <a:pt x="1184" y="174"/>
                      <a:pt x="997" y="1"/>
                    </a:cubicBezTo>
                    <a:cubicBezTo>
                      <a:pt x="995" y="1"/>
                      <a:pt x="993" y="1"/>
                      <a:pt x="9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3328554" y="2699093"/>
                <a:ext cx="84240" cy="80264"/>
              </a:xfrm>
              <a:custGeom>
                <a:avLst/>
                <a:gdLst/>
                <a:ahLst/>
                <a:cxnLst/>
                <a:rect l="l" t="t" r="r" b="b"/>
                <a:pathLst>
                  <a:path w="6695" h="6379" extrusionOk="0">
                    <a:moveTo>
                      <a:pt x="1" y="0"/>
                    </a:moveTo>
                    <a:lnTo>
                      <a:pt x="1" y="0"/>
                    </a:lnTo>
                    <a:cubicBezTo>
                      <a:pt x="150" y="1491"/>
                      <a:pt x="1366" y="2267"/>
                      <a:pt x="2225" y="3269"/>
                    </a:cubicBezTo>
                    <a:cubicBezTo>
                      <a:pt x="2818" y="3959"/>
                      <a:pt x="3487" y="4597"/>
                      <a:pt x="4184" y="5185"/>
                    </a:cubicBezTo>
                    <a:cubicBezTo>
                      <a:pt x="4769" y="5679"/>
                      <a:pt x="5293" y="6379"/>
                      <a:pt x="6110" y="6379"/>
                    </a:cubicBezTo>
                    <a:cubicBezTo>
                      <a:pt x="6289" y="6379"/>
                      <a:pt x="6483" y="6345"/>
                      <a:pt x="6694" y="6268"/>
                    </a:cubicBezTo>
                    <a:cubicBezTo>
                      <a:pt x="6519" y="5303"/>
                      <a:pt x="1247" y="363"/>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3385264" y="2660792"/>
                <a:ext cx="57439" cy="102824"/>
              </a:xfrm>
              <a:custGeom>
                <a:avLst/>
                <a:gdLst/>
                <a:ahLst/>
                <a:cxnLst/>
                <a:rect l="l" t="t" r="r" b="b"/>
                <a:pathLst>
                  <a:path w="4565" h="8172" extrusionOk="0">
                    <a:moveTo>
                      <a:pt x="465" y="1"/>
                    </a:moveTo>
                    <a:cubicBezTo>
                      <a:pt x="452" y="1"/>
                      <a:pt x="440" y="2"/>
                      <a:pt x="426" y="5"/>
                    </a:cubicBezTo>
                    <a:cubicBezTo>
                      <a:pt x="0" y="97"/>
                      <a:pt x="475" y="462"/>
                      <a:pt x="395" y="708"/>
                    </a:cubicBezTo>
                    <a:cubicBezTo>
                      <a:pt x="386" y="733"/>
                      <a:pt x="387" y="761"/>
                      <a:pt x="359" y="1003"/>
                    </a:cubicBezTo>
                    <a:cubicBezTo>
                      <a:pt x="719" y="1761"/>
                      <a:pt x="884" y="2760"/>
                      <a:pt x="1329" y="3737"/>
                    </a:cubicBezTo>
                    <a:cubicBezTo>
                      <a:pt x="1845" y="4866"/>
                      <a:pt x="2503" y="5941"/>
                      <a:pt x="2922" y="7112"/>
                    </a:cubicBezTo>
                    <a:cubicBezTo>
                      <a:pt x="3090" y="7581"/>
                      <a:pt x="3556" y="7697"/>
                      <a:pt x="3773" y="8094"/>
                    </a:cubicBezTo>
                    <a:cubicBezTo>
                      <a:pt x="3803" y="8150"/>
                      <a:pt x="3844" y="8171"/>
                      <a:pt x="3890" y="8171"/>
                    </a:cubicBezTo>
                    <a:cubicBezTo>
                      <a:pt x="4019" y="8171"/>
                      <a:pt x="4193" y="8007"/>
                      <a:pt x="4328" y="7951"/>
                    </a:cubicBezTo>
                    <a:cubicBezTo>
                      <a:pt x="4564" y="7853"/>
                      <a:pt x="4518" y="7655"/>
                      <a:pt x="4434" y="7481"/>
                    </a:cubicBezTo>
                    <a:cubicBezTo>
                      <a:pt x="3751" y="6041"/>
                      <a:pt x="3069" y="4597"/>
                      <a:pt x="2371" y="3163"/>
                    </a:cubicBezTo>
                    <a:cubicBezTo>
                      <a:pt x="1960" y="2318"/>
                      <a:pt x="1592" y="1456"/>
                      <a:pt x="1038" y="680"/>
                    </a:cubicBezTo>
                    <a:cubicBezTo>
                      <a:pt x="858" y="430"/>
                      <a:pt x="692"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3303729" y="2787235"/>
                <a:ext cx="96281" cy="36728"/>
              </a:xfrm>
              <a:custGeom>
                <a:avLst/>
                <a:gdLst/>
                <a:ahLst/>
                <a:cxnLst/>
                <a:rect l="l" t="t" r="r" b="b"/>
                <a:pathLst>
                  <a:path w="7652" h="2919" extrusionOk="0">
                    <a:moveTo>
                      <a:pt x="1158" y="0"/>
                    </a:moveTo>
                    <a:cubicBezTo>
                      <a:pt x="927" y="0"/>
                      <a:pt x="700" y="29"/>
                      <a:pt x="550" y="108"/>
                    </a:cubicBezTo>
                    <a:cubicBezTo>
                      <a:pt x="443" y="164"/>
                      <a:pt x="368" y="220"/>
                      <a:pt x="323" y="274"/>
                    </a:cubicBezTo>
                    <a:cubicBezTo>
                      <a:pt x="1" y="652"/>
                      <a:pt x="1073" y="948"/>
                      <a:pt x="1490" y="1165"/>
                    </a:cubicBezTo>
                    <a:cubicBezTo>
                      <a:pt x="2697" y="1796"/>
                      <a:pt x="3986" y="2272"/>
                      <a:pt x="5257" y="2768"/>
                    </a:cubicBezTo>
                    <a:cubicBezTo>
                      <a:pt x="5498" y="2861"/>
                      <a:pt x="5747" y="2919"/>
                      <a:pt x="5992" y="2919"/>
                    </a:cubicBezTo>
                    <a:cubicBezTo>
                      <a:pt x="6302" y="2919"/>
                      <a:pt x="6606" y="2827"/>
                      <a:pt x="6881" y="2601"/>
                    </a:cubicBezTo>
                    <a:cubicBezTo>
                      <a:pt x="7652" y="1970"/>
                      <a:pt x="6113" y="1349"/>
                      <a:pt x="5565" y="1217"/>
                    </a:cubicBezTo>
                    <a:cubicBezTo>
                      <a:pt x="5068" y="1099"/>
                      <a:pt x="4576" y="1179"/>
                      <a:pt x="4126" y="990"/>
                    </a:cubicBezTo>
                    <a:cubicBezTo>
                      <a:pt x="3807" y="855"/>
                      <a:pt x="3604" y="543"/>
                      <a:pt x="3308" y="543"/>
                    </a:cubicBezTo>
                    <a:cubicBezTo>
                      <a:pt x="3206" y="543"/>
                      <a:pt x="3093" y="580"/>
                      <a:pt x="2961" y="672"/>
                    </a:cubicBezTo>
                    <a:cubicBezTo>
                      <a:pt x="2960" y="674"/>
                      <a:pt x="2957" y="674"/>
                      <a:pt x="2954" y="674"/>
                    </a:cubicBezTo>
                    <a:cubicBezTo>
                      <a:pt x="2851" y="674"/>
                      <a:pt x="1997" y="109"/>
                      <a:pt x="1801" y="66"/>
                    </a:cubicBezTo>
                    <a:cubicBezTo>
                      <a:pt x="1637" y="30"/>
                      <a:pt x="1396" y="0"/>
                      <a:pt x="1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3" name="Google Shape;963;p33"/>
          <p:cNvGrpSpPr/>
          <p:nvPr/>
        </p:nvGrpSpPr>
        <p:grpSpPr>
          <a:xfrm>
            <a:off x="911444" y="2445566"/>
            <a:ext cx="1089168" cy="357250"/>
            <a:chOff x="1504631" y="2469324"/>
            <a:chExt cx="1089168" cy="357250"/>
          </a:xfrm>
        </p:grpSpPr>
        <p:sp>
          <p:nvSpPr>
            <p:cNvPr id="964" name="Google Shape;964;p33"/>
            <p:cNvSpPr/>
            <p:nvPr/>
          </p:nvSpPr>
          <p:spPr>
            <a:xfrm>
              <a:off x="1504631" y="2469324"/>
              <a:ext cx="1089168" cy="357250"/>
            </a:xfrm>
            <a:custGeom>
              <a:avLst/>
              <a:gdLst/>
              <a:ahLst/>
              <a:cxnLst/>
              <a:rect l="l" t="t" r="r" b="b"/>
              <a:pathLst>
                <a:path w="58652" h="19238" extrusionOk="0">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1504631" y="2469324"/>
              <a:ext cx="1089168" cy="357250"/>
            </a:xfrm>
            <a:custGeom>
              <a:avLst/>
              <a:gdLst/>
              <a:ahLst/>
              <a:cxnLst/>
              <a:rect l="l" t="t" r="r" b="b"/>
              <a:pathLst>
                <a:path w="58652" h="19238" extrusionOk="0">
                  <a:moveTo>
                    <a:pt x="36191" y="1426"/>
                  </a:moveTo>
                  <a:cubicBezTo>
                    <a:pt x="36787" y="1426"/>
                    <a:pt x="37414" y="1496"/>
                    <a:pt x="38002" y="1633"/>
                  </a:cubicBezTo>
                  <a:cubicBezTo>
                    <a:pt x="38112" y="1658"/>
                    <a:pt x="38227" y="1686"/>
                    <a:pt x="38337" y="1686"/>
                  </a:cubicBezTo>
                  <a:cubicBezTo>
                    <a:pt x="38364" y="1686"/>
                    <a:pt x="38389" y="1685"/>
                    <a:pt x="38415" y="1681"/>
                  </a:cubicBezTo>
                  <a:cubicBezTo>
                    <a:pt x="39149" y="1573"/>
                    <a:pt x="39880" y="1529"/>
                    <a:pt x="40608" y="1529"/>
                  </a:cubicBezTo>
                  <a:cubicBezTo>
                    <a:pt x="42771" y="1529"/>
                    <a:pt x="44911" y="1917"/>
                    <a:pt x="47054" y="2176"/>
                  </a:cubicBezTo>
                  <a:cubicBezTo>
                    <a:pt x="48556" y="2356"/>
                    <a:pt x="50069" y="2428"/>
                    <a:pt x="51532" y="2964"/>
                  </a:cubicBezTo>
                  <a:cubicBezTo>
                    <a:pt x="52852" y="3450"/>
                    <a:pt x="54294" y="3697"/>
                    <a:pt x="55489" y="4420"/>
                  </a:cubicBezTo>
                  <a:cubicBezTo>
                    <a:pt x="56060" y="4767"/>
                    <a:pt x="56534" y="5576"/>
                    <a:pt x="56656" y="6245"/>
                  </a:cubicBezTo>
                  <a:cubicBezTo>
                    <a:pt x="56937" y="7785"/>
                    <a:pt x="56902" y="9338"/>
                    <a:pt x="56681" y="10932"/>
                  </a:cubicBezTo>
                  <a:cubicBezTo>
                    <a:pt x="56519" y="12100"/>
                    <a:pt x="56461" y="13267"/>
                    <a:pt x="56136" y="14431"/>
                  </a:cubicBezTo>
                  <a:cubicBezTo>
                    <a:pt x="55632" y="16232"/>
                    <a:pt x="55145" y="16721"/>
                    <a:pt x="53278" y="16837"/>
                  </a:cubicBezTo>
                  <a:cubicBezTo>
                    <a:pt x="52826" y="16866"/>
                    <a:pt x="52386" y="17022"/>
                    <a:pt x="51904" y="17022"/>
                  </a:cubicBezTo>
                  <a:cubicBezTo>
                    <a:pt x="51712" y="17022"/>
                    <a:pt x="51512" y="16997"/>
                    <a:pt x="51303" y="16929"/>
                  </a:cubicBezTo>
                  <a:cubicBezTo>
                    <a:pt x="50278" y="17277"/>
                    <a:pt x="49136" y="17262"/>
                    <a:pt x="48013" y="17271"/>
                  </a:cubicBezTo>
                  <a:cubicBezTo>
                    <a:pt x="46508" y="17282"/>
                    <a:pt x="45033" y="17565"/>
                    <a:pt x="43514" y="17565"/>
                  </a:cubicBezTo>
                  <a:cubicBezTo>
                    <a:pt x="43425" y="17565"/>
                    <a:pt x="43336" y="17564"/>
                    <a:pt x="43246" y="17562"/>
                  </a:cubicBezTo>
                  <a:cubicBezTo>
                    <a:pt x="43017" y="17557"/>
                    <a:pt x="42788" y="17555"/>
                    <a:pt x="42557" y="17555"/>
                  </a:cubicBezTo>
                  <a:cubicBezTo>
                    <a:pt x="41510" y="17555"/>
                    <a:pt x="40453" y="17599"/>
                    <a:pt x="39404" y="17599"/>
                  </a:cubicBezTo>
                  <a:cubicBezTo>
                    <a:pt x="39173" y="17599"/>
                    <a:pt x="38943" y="17597"/>
                    <a:pt x="38713" y="17592"/>
                  </a:cubicBezTo>
                  <a:cubicBezTo>
                    <a:pt x="38507" y="17587"/>
                    <a:pt x="38301" y="17585"/>
                    <a:pt x="38096" y="17585"/>
                  </a:cubicBezTo>
                  <a:cubicBezTo>
                    <a:pt x="37118" y="17585"/>
                    <a:pt x="36142" y="17631"/>
                    <a:pt x="35161" y="17631"/>
                  </a:cubicBezTo>
                  <a:cubicBezTo>
                    <a:pt x="34414" y="17631"/>
                    <a:pt x="33664" y="17604"/>
                    <a:pt x="32908" y="17509"/>
                  </a:cubicBezTo>
                  <a:cubicBezTo>
                    <a:pt x="31617" y="17346"/>
                    <a:pt x="30275" y="17250"/>
                    <a:pt x="28939" y="17250"/>
                  </a:cubicBezTo>
                  <a:cubicBezTo>
                    <a:pt x="28633" y="17250"/>
                    <a:pt x="28328" y="17255"/>
                    <a:pt x="28025" y="17265"/>
                  </a:cubicBezTo>
                  <a:cubicBezTo>
                    <a:pt x="27905" y="17269"/>
                    <a:pt x="27785" y="17271"/>
                    <a:pt x="27666" y="17271"/>
                  </a:cubicBezTo>
                  <a:cubicBezTo>
                    <a:pt x="26781" y="17271"/>
                    <a:pt x="25888" y="17174"/>
                    <a:pt x="25020" y="17174"/>
                  </a:cubicBezTo>
                  <a:cubicBezTo>
                    <a:pt x="24688" y="17174"/>
                    <a:pt x="24359" y="17188"/>
                    <a:pt x="24036" y="17228"/>
                  </a:cubicBezTo>
                  <a:cubicBezTo>
                    <a:pt x="23815" y="17255"/>
                    <a:pt x="23597" y="17265"/>
                    <a:pt x="23379" y="17265"/>
                  </a:cubicBezTo>
                  <a:cubicBezTo>
                    <a:pt x="22423" y="17265"/>
                    <a:pt x="21493" y="17054"/>
                    <a:pt x="20551" y="17054"/>
                  </a:cubicBezTo>
                  <a:cubicBezTo>
                    <a:pt x="20245" y="17054"/>
                    <a:pt x="19936" y="17076"/>
                    <a:pt x="19626" y="17136"/>
                  </a:cubicBezTo>
                  <a:cubicBezTo>
                    <a:pt x="19208" y="17216"/>
                    <a:pt x="18791" y="17246"/>
                    <a:pt x="18373" y="17246"/>
                  </a:cubicBezTo>
                  <a:cubicBezTo>
                    <a:pt x="17174" y="17246"/>
                    <a:pt x="15973" y="17000"/>
                    <a:pt x="14765" y="17000"/>
                  </a:cubicBezTo>
                  <a:cubicBezTo>
                    <a:pt x="14707" y="17000"/>
                    <a:pt x="14649" y="17001"/>
                    <a:pt x="14592" y="17002"/>
                  </a:cubicBezTo>
                  <a:cubicBezTo>
                    <a:pt x="14433" y="17005"/>
                    <a:pt x="14274" y="17007"/>
                    <a:pt x="14115" y="17007"/>
                  </a:cubicBezTo>
                  <a:cubicBezTo>
                    <a:pt x="12169" y="17007"/>
                    <a:pt x="10223" y="16777"/>
                    <a:pt x="8287" y="16517"/>
                  </a:cubicBezTo>
                  <a:cubicBezTo>
                    <a:pt x="7888" y="16463"/>
                    <a:pt x="7497" y="16156"/>
                    <a:pt x="7091" y="16156"/>
                  </a:cubicBezTo>
                  <a:cubicBezTo>
                    <a:pt x="6897" y="16156"/>
                    <a:pt x="6701" y="16225"/>
                    <a:pt x="6498" y="16425"/>
                  </a:cubicBezTo>
                  <a:cubicBezTo>
                    <a:pt x="6097" y="15431"/>
                    <a:pt x="5022" y="15947"/>
                    <a:pt x="4298" y="15543"/>
                  </a:cubicBezTo>
                  <a:cubicBezTo>
                    <a:pt x="3492" y="15093"/>
                    <a:pt x="3016" y="14382"/>
                    <a:pt x="2349" y="13860"/>
                  </a:cubicBezTo>
                  <a:cubicBezTo>
                    <a:pt x="1775" y="13410"/>
                    <a:pt x="2189" y="12399"/>
                    <a:pt x="2102" y="11638"/>
                  </a:cubicBezTo>
                  <a:cubicBezTo>
                    <a:pt x="1929" y="10147"/>
                    <a:pt x="2035" y="8616"/>
                    <a:pt x="1783" y="7143"/>
                  </a:cubicBezTo>
                  <a:cubicBezTo>
                    <a:pt x="1630" y="6262"/>
                    <a:pt x="1780" y="5480"/>
                    <a:pt x="1945" y="4674"/>
                  </a:cubicBezTo>
                  <a:cubicBezTo>
                    <a:pt x="2155" y="3655"/>
                    <a:pt x="3212" y="3338"/>
                    <a:pt x="3948" y="3104"/>
                  </a:cubicBezTo>
                  <a:cubicBezTo>
                    <a:pt x="5066" y="2749"/>
                    <a:pt x="6329" y="2556"/>
                    <a:pt x="7497" y="2556"/>
                  </a:cubicBezTo>
                  <a:cubicBezTo>
                    <a:pt x="7546" y="2556"/>
                    <a:pt x="7595" y="2556"/>
                    <a:pt x="7644" y="2557"/>
                  </a:cubicBezTo>
                  <a:cubicBezTo>
                    <a:pt x="8106" y="2563"/>
                    <a:pt x="8567" y="2567"/>
                    <a:pt x="9028" y="2567"/>
                  </a:cubicBezTo>
                  <a:cubicBezTo>
                    <a:pt x="10147" y="2567"/>
                    <a:pt x="11264" y="2540"/>
                    <a:pt x="12369" y="2434"/>
                  </a:cubicBezTo>
                  <a:cubicBezTo>
                    <a:pt x="14536" y="2227"/>
                    <a:pt x="16684" y="1894"/>
                    <a:pt x="18876" y="1889"/>
                  </a:cubicBezTo>
                  <a:cubicBezTo>
                    <a:pt x="18970" y="1889"/>
                    <a:pt x="19065" y="1889"/>
                    <a:pt x="19160" y="1889"/>
                  </a:cubicBezTo>
                  <a:cubicBezTo>
                    <a:pt x="19659" y="1889"/>
                    <a:pt x="20160" y="1893"/>
                    <a:pt x="20661" y="1893"/>
                  </a:cubicBezTo>
                  <a:cubicBezTo>
                    <a:pt x="21952" y="1893"/>
                    <a:pt x="23242" y="1868"/>
                    <a:pt x="24492" y="1695"/>
                  </a:cubicBezTo>
                  <a:cubicBezTo>
                    <a:pt x="24728" y="1662"/>
                    <a:pt x="24964" y="1650"/>
                    <a:pt x="25200" y="1650"/>
                  </a:cubicBezTo>
                  <a:cubicBezTo>
                    <a:pt x="25797" y="1650"/>
                    <a:pt x="26393" y="1726"/>
                    <a:pt x="26988" y="1726"/>
                  </a:cubicBezTo>
                  <a:cubicBezTo>
                    <a:pt x="27482" y="1726"/>
                    <a:pt x="27976" y="1674"/>
                    <a:pt x="28469" y="1483"/>
                  </a:cubicBezTo>
                  <a:cubicBezTo>
                    <a:pt x="28563" y="1448"/>
                    <a:pt x="28682" y="1433"/>
                    <a:pt x="28816" y="1433"/>
                  </a:cubicBezTo>
                  <a:cubicBezTo>
                    <a:pt x="29192" y="1433"/>
                    <a:pt x="29688" y="1549"/>
                    <a:pt x="30069" y="1656"/>
                  </a:cubicBezTo>
                  <a:cubicBezTo>
                    <a:pt x="30293" y="1718"/>
                    <a:pt x="30513" y="1776"/>
                    <a:pt x="30722" y="1776"/>
                  </a:cubicBezTo>
                  <a:cubicBezTo>
                    <a:pt x="30809" y="1776"/>
                    <a:pt x="30895" y="1766"/>
                    <a:pt x="30979" y="1742"/>
                  </a:cubicBezTo>
                  <a:cubicBezTo>
                    <a:pt x="31604" y="1561"/>
                    <a:pt x="32238" y="1524"/>
                    <a:pt x="32875" y="1524"/>
                  </a:cubicBezTo>
                  <a:cubicBezTo>
                    <a:pt x="33310" y="1524"/>
                    <a:pt x="33746" y="1541"/>
                    <a:pt x="34182" y="1541"/>
                  </a:cubicBezTo>
                  <a:cubicBezTo>
                    <a:pt x="34565" y="1541"/>
                    <a:pt x="34948" y="1528"/>
                    <a:pt x="35330" y="1479"/>
                  </a:cubicBezTo>
                  <a:cubicBezTo>
                    <a:pt x="35603" y="1443"/>
                    <a:pt x="35893" y="1426"/>
                    <a:pt x="36191" y="1426"/>
                  </a:cubicBezTo>
                  <a:close/>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3"/>
          <p:cNvGrpSpPr/>
          <p:nvPr/>
        </p:nvGrpSpPr>
        <p:grpSpPr>
          <a:xfrm>
            <a:off x="2509330" y="1371995"/>
            <a:ext cx="393094" cy="209646"/>
            <a:chOff x="2509330" y="1371995"/>
            <a:chExt cx="393094" cy="209646"/>
          </a:xfrm>
        </p:grpSpPr>
        <p:sp>
          <p:nvSpPr>
            <p:cNvPr id="967" name="Google Shape;967;p33"/>
            <p:cNvSpPr/>
            <p:nvPr/>
          </p:nvSpPr>
          <p:spPr>
            <a:xfrm>
              <a:off x="2509330" y="1371995"/>
              <a:ext cx="393094" cy="209646"/>
            </a:xfrm>
            <a:custGeom>
              <a:avLst/>
              <a:gdLst/>
              <a:ahLst/>
              <a:cxnLst/>
              <a:rect l="l" t="t" r="r" b="b"/>
              <a:pathLst>
                <a:path w="29950" h="15973" extrusionOk="0">
                  <a:moveTo>
                    <a:pt x="27452" y="1"/>
                  </a:moveTo>
                  <a:cubicBezTo>
                    <a:pt x="27319" y="1"/>
                    <a:pt x="27186" y="4"/>
                    <a:pt x="27057" y="4"/>
                  </a:cubicBezTo>
                  <a:cubicBezTo>
                    <a:pt x="23277" y="6"/>
                    <a:pt x="19696" y="1121"/>
                    <a:pt x="16149" y="2263"/>
                  </a:cubicBezTo>
                  <a:cubicBezTo>
                    <a:pt x="14263" y="2870"/>
                    <a:pt x="12368" y="3546"/>
                    <a:pt x="10674" y="4635"/>
                  </a:cubicBezTo>
                  <a:cubicBezTo>
                    <a:pt x="9930" y="5113"/>
                    <a:pt x="9073" y="5393"/>
                    <a:pt x="8413" y="6032"/>
                  </a:cubicBezTo>
                  <a:cubicBezTo>
                    <a:pt x="8259" y="6183"/>
                    <a:pt x="8102" y="6253"/>
                    <a:pt x="7959" y="6253"/>
                  </a:cubicBezTo>
                  <a:cubicBezTo>
                    <a:pt x="7718" y="6253"/>
                    <a:pt x="7518" y="6051"/>
                    <a:pt x="7443" y="5699"/>
                  </a:cubicBezTo>
                  <a:cubicBezTo>
                    <a:pt x="7195" y="4536"/>
                    <a:pt x="6316" y="3940"/>
                    <a:pt x="5352" y="3521"/>
                  </a:cubicBezTo>
                  <a:cubicBezTo>
                    <a:pt x="5282" y="3491"/>
                    <a:pt x="5211" y="3477"/>
                    <a:pt x="5140" y="3477"/>
                  </a:cubicBezTo>
                  <a:cubicBezTo>
                    <a:pt x="4780" y="3477"/>
                    <a:pt x="4424" y="3834"/>
                    <a:pt x="4173" y="4158"/>
                  </a:cubicBezTo>
                  <a:cubicBezTo>
                    <a:pt x="3720" y="4744"/>
                    <a:pt x="3372" y="5391"/>
                    <a:pt x="3053" y="6060"/>
                  </a:cubicBezTo>
                  <a:cubicBezTo>
                    <a:pt x="2466" y="7289"/>
                    <a:pt x="1758" y="8468"/>
                    <a:pt x="1272" y="9733"/>
                  </a:cubicBezTo>
                  <a:cubicBezTo>
                    <a:pt x="1040" y="10335"/>
                    <a:pt x="687" y="10893"/>
                    <a:pt x="551" y="11533"/>
                  </a:cubicBezTo>
                  <a:cubicBezTo>
                    <a:pt x="335" y="12561"/>
                    <a:pt x="72" y="13583"/>
                    <a:pt x="22" y="14641"/>
                  </a:cubicBezTo>
                  <a:cubicBezTo>
                    <a:pt x="0" y="15120"/>
                    <a:pt x="697" y="15714"/>
                    <a:pt x="1256" y="15714"/>
                  </a:cubicBezTo>
                  <a:cubicBezTo>
                    <a:pt x="1292" y="15714"/>
                    <a:pt x="1327" y="15711"/>
                    <a:pt x="1362" y="15706"/>
                  </a:cubicBezTo>
                  <a:cubicBezTo>
                    <a:pt x="1514" y="15684"/>
                    <a:pt x="1665" y="15674"/>
                    <a:pt x="1815" y="15674"/>
                  </a:cubicBezTo>
                  <a:cubicBezTo>
                    <a:pt x="2362" y="15674"/>
                    <a:pt x="2891" y="15805"/>
                    <a:pt x="3426" y="15916"/>
                  </a:cubicBezTo>
                  <a:cubicBezTo>
                    <a:pt x="3624" y="15958"/>
                    <a:pt x="3823" y="15972"/>
                    <a:pt x="4021" y="15972"/>
                  </a:cubicBezTo>
                  <a:cubicBezTo>
                    <a:pt x="4506" y="15972"/>
                    <a:pt x="4992" y="15885"/>
                    <a:pt x="5483" y="15885"/>
                  </a:cubicBezTo>
                  <a:cubicBezTo>
                    <a:pt x="5539" y="15885"/>
                    <a:pt x="5596" y="15886"/>
                    <a:pt x="5652" y="15888"/>
                  </a:cubicBezTo>
                  <a:cubicBezTo>
                    <a:pt x="5782" y="15895"/>
                    <a:pt x="5911" y="15897"/>
                    <a:pt x="6039" y="15897"/>
                  </a:cubicBezTo>
                  <a:cubicBezTo>
                    <a:pt x="7725" y="15897"/>
                    <a:pt x="9351" y="15400"/>
                    <a:pt x="10982" y="15014"/>
                  </a:cubicBezTo>
                  <a:cubicBezTo>
                    <a:pt x="11635" y="14860"/>
                    <a:pt x="13016" y="14434"/>
                    <a:pt x="13016" y="13583"/>
                  </a:cubicBezTo>
                  <a:cubicBezTo>
                    <a:pt x="13016" y="13099"/>
                    <a:pt x="12656" y="12412"/>
                    <a:pt x="12254" y="12161"/>
                  </a:cubicBezTo>
                  <a:cubicBezTo>
                    <a:pt x="12173" y="12113"/>
                    <a:pt x="12134" y="11996"/>
                    <a:pt x="12064" y="11919"/>
                  </a:cubicBezTo>
                  <a:cubicBezTo>
                    <a:pt x="11935" y="11749"/>
                    <a:pt x="11822" y="11564"/>
                    <a:pt x="11672" y="11413"/>
                  </a:cubicBezTo>
                  <a:cubicBezTo>
                    <a:pt x="11442" y="11178"/>
                    <a:pt x="10938" y="11079"/>
                    <a:pt x="11010" y="10736"/>
                  </a:cubicBezTo>
                  <a:cubicBezTo>
                    <a:pt x="11049" y="10550"/>
                    <a:pt x="11564" y="10433"/>
                    <a:pt x="11881" y="10341"/>
                  </a:cubicBezTo>
                  <a:cubicBezTo>
                    <a:pt x="12996" y="10021"/>
                    <a:pt x="14090" y="9626"/>
                    <a:pt x="15211" y="9313"/>
                  </a:cubicBezTo>
                  <a:cubicBezTo>
                    <a:pt x="16140" y="9053"/>
                    <a:pt x="17055" y="8767"/>
                    <a:pt x="18012" y="8597"/>
                  </a:cubicBezTo>
                  <a:cubicBezTo>
                    <a:pt x="19399" y="8350"/>
                    <a:pt x="20756" y="8003"/>
                    <a:pt x="22191" y="8003"/>
                  </a:cubicBezTo>
                  <a:cubicBezTo>
                    <a:pt x="22314" y="8003"/>
                    <a:pt x="22438" y="8005"/>
                    <a:pt x="22563" y="8011"/>
                  </a:cubicBezTo>
                  <a:cubicBezTo>
                    <a:pt x="22721" y="8018"/>
                    <a:pt x="22879" y="8021"/>
                    <a:pt x="23037" y="8021"/>
                  </a:cubicBezTo>
                  <a:cubicBezTo>
                    <a:pt x="24205" y="8021"/>
                    <a:pt x="25384" y="7853"/>
                    <a:pt x="26560" y="7802"/>
                  </a:cubicBezTo>
                  <a:cubicBezTo>
                    <a:pt x="26594" y="7801"/>
                    <a:pt x="26628" y="7800"/>
                    <a:pt x="26663" y="7800"/>
                  </a:cubicBezTo>
                  <a:cubicBezTo>
                    <a:pt x="26988" y="7800"/>
                    <a:pt x="27311" y="7861"/>
                    <a:pt x="27621" y="7869"/>
                  </a:cubicBezTo>
                  <a:cubicBezTo>
                    <a:pt x="27639" y="7870"/>
                    <a:pt x="27657" y="7870"/>
                    <a:pt x="27674" y="7870"/>
                  </a:cubicBezTo>
                  <a:cubicBezTo>
                    <a:pt x="28619" y="7870"/>
                    <a:pt x="28937" y="7264"/>
                    <a:pt x="29296" y="6586"/>
                  </a:cubicBezTo>
                  <a:cubicBezTo>
                    <a:pt x="29903" y="5436"/>
                    <a:pt x="29949" y="4291"/>
                    <a:pt x="29571" y="3039"/>
                  </a:cubicBezTo>
                  <a:cubicBezTo>
                    <a:pt x="29385" y="2417"/>
                    <a:pt x="29400" y="1754"/>
                    <a:pt x="29176" y="1087"/>
                  </a:cubicBezTo>
                  <a:cubicBezTo>
                    <a:pt x="28840" y="83"/>
                    <a:pt x="28132" y="1"/>
                    <a:pt x="2745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2509330" y="1371995"/>
              <a:ext cx="393094" cy="209646"/>
            </a:xfrm>
            <a:custGeom>
              <a:avLst/>
              <a:gdLst/>
              <a:ahLst/>
              <a:cxnLst/>
              <a:rect l="l" t="t" r="r" b="b"/>
              <a:pathLst>
                <a:path w="29950" h="15973" extrusionOk="0">
                  <a:moveTo>
                    <a:pt x="26933" y="937"/>
                  </a:moveTo>
                  <a:cubicBezTo>
                    <a:pt x="27600" y="937"/>
                    <a:pt x="28332" y="1344"/>
                    <a:pt x="28512" y="1972"/>
                  </a:cubicBezTo>
                  <a:cubicBezTo>
                    <a:pt x="28929" y="3422"/>
                    <a:pt x="28929" y="4865"/>
                    <a:pt x="28356" y="6287"/>
                  </a:cubicBezTo>
                  <a:cubicBezTo>
                    <a:pt x="28195" y="6687"/>
                    <a:pt x="27805" y="6911"/>
                    <a:pt x="27493" y="6911"/>
                  </a:cubicBezTo>
                  <a:cubicBezTo>
                    <a:pt x="27441" y="6911"/>
                    <a:pt x="27391" y="6905"/>
                    <a:pt x="27345" y="6892"/>
                  </a:cubicBezTo>
                  <a:cubicBezTo>
                    <a:pt x="27162" y="6842"/>
                    <a:pt x="26986" y="6824"/>
                    <a:pt x="26812" y="6824"/>
                  </a:cubicBezTo>
                  <a:cubicBezTo>
                    <a:pt x="26420" y="6824"/>
                    <a:pt x="26046" y="6914"/>
                    <a:pt x="25657" y="6917"/>
                  </a:cubicBezTo>
                  <a:cubicBezTo>
                    <a:pt x="24414" y="6927"/>
                    <a:pt x="23173" y="6931"/>
                    <a:pt x="21935" y="7076"/>
                  </a:cubicBezTo>
                  <a:cubicBezTo>
                    <a:pt x="20406" y="7253"/>
                    <a:pt x="18878" y="7328"/>
                    <a:pt x="17368" y="7759"/>
                  </a:cubicBezTo>
                  <a:cubicBezTo>
                    <a:pt x="16587" y="7981"/>
                    <a:pt x="15743" y="8137"/>
                    <a:pt x="14949" y="8359"/>
                  </a:cubicBezTo>
                  <a:cubicBezTo>
                    <a:pt x="13312" y="8818"/>
                    <a:pt x="11727" y="9448"/>
                    <a:pt x="10160" y="10109"/>
                  </a:cubicBezTo>
                  <a:cubicBezTo>
                    <a:pt x="9817" y="10254"/>
                    <a:pt x="9708" y="10587"/>
                    <a:pt x="9586" y="10898"/>
                  </a:cubicBezTo>
                  <a:cubicBezTo>
                    <a:pt x="9533" y="11036"/>
                    <a:pt x="9554" y="11175"/>
                    <a:pt x="9734" y="11197"/>
                  </a:cubicBezTo>
                  <a:cubicBezTo>
                    <a:pt x="10258" y="11261"/>
                    <a:pt x="10489" y="11705"/>
                    <a:pt x="10823" y="12017"/>
                  </a:cubicBezTo>
                  <a:cubicBezTo>
                    <a:pt x="12001" y="13119"/>
                    <a:pt x="11938" y="13466"/>
                    <a:pt x="10470" y="13973"/>
                  </a:cubicBezTo>
                  <a:cubicBezTo>
                    <a:pt x="10395" y="14001"/>
                    <a:pt x="10324" y="14036"/>
                    <a:pt x="10257" y="14076"/>
                  </a:cubicBezTo>
                  <a:cubicBezTo>
                    <a:pt x="9417" y="14548"/>
                    <a:pt x="8432" y="14610"/>
                    <a:pt x="7541" y="14754"/>
                  </a:cubicBezTo>
                  <a:cubicBezTo>
                    <a:pt x="6693" y="14894"/>
                    <a:pt x="5823" y="14977"/>
                    <a:pt x="4945" y="14977"/>
                  </a:cubicBezTo>
                  <a:cubicBezTo>
                    <a:pt x="4381" y="14977"/>
                    <a:pt x="3814" y="14942"/>
                    <a:pt x="3247" y="14866"/>
                  </a:cubicBezTo>
                  <a:cubicBezTo>
                    <a:pt x="2827" y="14810"/>
                    <a:pt x="2360" y="14782"/>
                    <a:pt x="1917" y="14751"/>
                  </a:cubicBezTo>
                  <a:cubicBezTo>
                    <a:pt x="1500" y="14723"/>
                    <a:pt x="858" y="13785"/>
                    <a:pt x="1083" y="13653"/>
                  </a:cubicBezTo>
                  <a:cubicBezTo>
                    <a:pt x="1657" y="13317"/>
                    <a:pt x="1401" y="12802"/>
                    <a:pt x="1443" y="12374"/>
                  </a:cubicBezTo>
                  <a:cubicBezTo>
                    <a:pt x="1477" y="12020"/>
                    <a:pt x="1573" y="11688"/>
                    <a:pt x="1785" y="11460"/>
                  </a:cubicBezTo>
                  <a:cubicBezTo>
                    <a:pt x="1995" y="11231"/>
                    <a:pt x="2090" y="10957"/>
                    <a:pt x="2034" y="10741"/>
                  </a:cubicBezTo>
                  <a:cubicBezTo>
                    <a:pt x="1881" y="10134"/>
                    <a:pt x="2883" y="9851"/>
                    <a:pt x="2421" y="9199"/>
                  </a:cubicBezTo>
                  <a:cubicBezTo>
                    <a:pt x="2462" y="9174"/>
                    <a:pt x="2504" y="9151"/>
                    <a:pt x="2547" y="9132"/>
                  </a:cubicBezTo>
                  <a:cubicBezTo>
                    <a:pt x="3187" y="8899"/>
                    <a:pt x="3249" y="8207"/>
                    <a:pt x="3493" y="7735"/>
                  </a:cubicBezTo>
                  <a:cubicBezTo>
                    <a:pt x="3717" y="7301"/>
                    <a:pt x="4296" y="6891"/>
                    <a:pt x="4034" y="6242"/>
                  </a:cubicBezTo>
                  <a:cubicBezTo>
                    <a:pt x="4025" y="6220"/>
                    <a:pt x="4046" y="6052"/>
                    <a:pt x="4151" y="6052"/>
                  </a:cubicBezTo>
                  <a:cubicBezTo>
                    <a:pt x="4171" y="6052"/>
                    <a:pt x="4194" y="6057"/>
                    <a:pt x="4219" y="6071"/>
                  </a:cubicBezTo>
                  <a:cubicBezTo>
                    <a:pt x="4291" y="6108"/>
                    <a:pt x="4349" y="6124"/>
                    <a:pt x="4397" y="6124"/>
                  </a:cubicBezTo>
                  <a:cubicBezTo>
                    <a:pt x="4535" y="6124"/>
                    <a:pt x="4579" y="5990"/>
                    <a:pt x="4563" y="5841"/>
                  </a:cubicBezTo>
                  <a:cubicBezTo>
                    <a:pt x="4524" y="5488"/>
                    <a:pt x="4629" y="5275"/>
                    <a:pt x="4983" y="5225"/>
                  </a:cubicBezTo>
                  <a:cubicBezTo>
                    <a:pt x="5134" y="5109"/>
                    <a:pt x="5154" y="4788"/>
                    <a:pt x="5362" y="4788"/>
                  </a:cubicBezTo>
                  <a:cubicBezTo>
                    <a:pt x="5426" y="4788"/>
                    <a:pt x="5507" y="4818"/>
                    <a:pt x="5615" y="4893"/>
                  </a:cubicBezTo>
                  <a:cubicBezTo>
                    <a:pt x="6477" y="5497"/>
                    <a:pt x="6715" y="6469"/>
                    <a:pt x="6942" y="7365"/>
                  </a:cubicBezTo>
                  <a:cubicBezTo>
                    <a:pt x="7011" y="7641"/>
                    <a:pt x="7078" y="7735"/>
                    <a:pt x="7165" y="7735"/>
                  </a:cubicBezTo>
                  <a:cubicBezTo>
                    <a:pt x="7231" y="7735"/>
                    <a:pt x="7308" y="7683"/>
                    <a:pt x="7407" y="7616"/>
                  </a:cubicBezTo>
                  <a:cubicBezTo>
                    <a:pt x="8263" y="7040"/>
                    <a:pt x="9196" y="6583"/>
                    <a:pt x="10030" y="5993"/>
                  </a:cubicBezTo>
                  <a:cubicBezTo>
                    <a:pt x="11800" y="4743"/>
                    <a:pt x="13860" y="4126"/>
                    <a:pt x="15792" y="3234"/>
                  </a:cubicBezTo>
                  <a:cubicBezTo>
                    <a:pt x="16061" y="3108"/>
                    <a:pt x="16356" y="2863"/>
                    <a:pt x="16695" y="2863"/>
                  </a:cubicBezTo>
                  <a:cubicBezTo>
                    <a:pt x="16727" y="2863"/>
                    <a:pt x="16758" y="2865"/>
                    <a:pt x="16790" y="2870"/>
                  </a:cubicBezTo>
                  <a:cubicBezTo>
                    <a:pt x="16895" y="2884"/>
                    <a:pt x="16998" y="2891"/>
                    <a:pt x="17099" y="2891"/>
                  </a:cubicBezTo>
                  <a:cubicBezTo>
                    <a:pt x="17978" y="2891"/>
                    <a:pt x="18748" y="2382"/>
                    <a:pt x="19549" y="2159"/>
                  </a:cubicBezTo>
                  <a:cubicBezTo>
                    <a:pt x="20645" y="1855"/>
                    <a:pt x="21775" y="1743"/>
                    <a:pt x="22862" y="1420"/>
                  </a:cubicBezTo>
                  <a:cubicBezTo>
                    <a:pt x="24144" y="1039"/>
                    <a:pt x="25497" y="1028"/>
                    <a:pt x="26829" y="941"/>
                  </a:cubicBezTo>
                  <a:cubicBezTo>
                    <a:pt x="26863" y="938"/>
                    <a:pt x="26898" y="937"/>
                    <a:pt x="26933" y="937"/>
                  </a:cubicBezTo>
                  <a:close/>
                  <a:moveTo>
                    <a:pt x="27452" y="1"/>
                  </a:moveTo>
                  <a:cubicBezTo>
                    <a:pt x="27319" y="1"/>
                    <a:pt x="27186" y="4"/>
                    <a:pt x="27057" y="4"/>
                  </a:cubicBezTo>
                  <a:cubicBezTo>
                    <a:pt x="23277" y="6"/>
                    <a:pt x="19696" y="1121"/>
                    <a:pt x="16149" y="2263"/>
                  </a:cubicBezTo>
                  <a:cubicBezTo>
                    <a:pt x="14263" y="2870"/>
                    <a:pt x="12368" y="3546"/>
                    <a:pt x="10674" y="4635"/>
                  </a:cubicBezTo>
                  <a:cubicBezTo>
                    <a:pt x="9930" y="5113"/>
                    <a:pt x="9073" y="5393"/>
                    <a:pt x="8413" y="6032"/>
                  </a:cubicBezTo>
                  <a:cubicBezTo>
                    <a:pt x="8259" y="6183"/>
                    <a:pt x="8102" y="6253"/>
                    <a:pt x="7959" y="6253"/>
                  </a:cubicBezTo>
                  <a:cubicBezTo>
                    <a:pt x="7718" y="6253"/>
                    <a:pt x="7518" y="6051"/>
                    <a:pt x="7443" y="5699"/>
                  </a:cubicBezTo>
                  <a:cubicBezTo>
                    <a:pt x="7195" y="4536"/>
                    <a:pt x="6316" y="3940"/>
                    <a:pt x="5352" y="3521"/>
                  </a:cubicBezTo>
                  <a:cubicBezTo>
                    <a:pt x="5282" y="3491"/>
                    <a:pt x="5211" y="3477"/>
                    <a:pt x="5140" y="3477"/>
                  </a:cubicBezTo>
                  <a:cubicBezTo>
                    <a:pt x="4780" y="3477"/>
                    <a:pt x="4424" y="3834"/>
                    <a:pt x="4173" y="4158"/>
                  </a:cubicBezTo>
                  <a:cubicBezTo>
                    <a:pt x="3720" y="4744"/>
                    <a:pt x="3372" y="5391"/>
                    <a:pt x="3053" y="6060"/>
                  </a:cubicBezTo>
                  <a:cubicBezTo>
                    <a:pt x="2466" y="7289"/>
                    <a:pt x="1758" y="8468"/>
                    <a:pt x="1272" y="9733"/>
                  </a:cubicBezTo>
                  <a:cubicBezTo>
                    <a:pt x="1040" y="10335"/>
                    <a:pt x="687" y="10893"/>
                    <a:pt x="551" y="11533"/>
                  </a:cubicBezTo>
                  <a:cubicBezTo>
                    <a:pt x="335" y="12561"/>
                    <a:pt x="72" y="13583"/>
                    <a:pt x="22" y="14641"/>
                  </a:cubicBezTo>
                  <a:cubicBezTo>
                    <a:pt x="0" y="15120"/>
                    <a:pt x="697" y="15714"/>
                    <a:pt x="1256" y="15714"/>
                  </a:cubicBezTo>
                  <a:cubicBezTo>
                    <a:pt x="1292" y="15714"/>
                    <a:pt x="1327" y="15711"/>
                    <a:pt x="1362" y="15706"/>
                  </a:cubicBezTo>
                  <a:cubicBezTo>
                    <a:pt x="1514" y="15684"/>
                    <a:pt x="1665" y="15674"/>
                    <a:pt x="1815" y="15674"/>
                  </a:cubicBezTo>
                  <a:cubicBezTo>
                    <a:pt x="2362" y="15674"/>
                    <a:pt x="2891" y="15805"/>
                    <a:pt x="3426" y="15916"/>
                  </a:cubicBezTo>
                  <a:cubicBezTo>
                    <a:pt x="3624" y="15958"/>
                    <a:pt x="3823" y="15972"/>
                    <a:pt x="4021" y="15972"/>
                  </a:cubicBezTo>
                  <a:cubicBezTo>
                    <a:pt x="4506" y="15972"/>
                    <a:pt x="4992" y="15885"/>
                    <a:pt x="5483" y="15885"/>
                  </a:cubicBezTo>
                  <a:cubicBezTo>
                    <a:pt x="5539" y="15885"/>
                    <a:pt x="5596" y="15886"/>
                    <a:pt x="5652" y="15888"/>
                  </a:cubicBezTo>
                  <a:cubicBezTo>
                    <a:pt x="5782" y="15895"/>
                    <a:pt x="5911" y="15897"/>
                    <a:pt x="6039" y="15897"/>
                  </a:cubicBezTo>
                  <a:cubicBezTo>
                    <a:pt x="7725" y="15897"/>
                    <a:pt x="9351" y="15400"/>
                    <a:pt x="10982" y="15014"/>
                  </a:cubicBezTo>
                  <a:cubicBezTo>
                    <a:pt x="11635" y="14860"/>
                    <a:pt x="13016" y="14434"/>
                    <a:pt x="13016" y="13583"/>
                  </a:cubicBezTo>
                  <a:cubicBezTo>
                    <a:pt x="13016" y="13099"/>
                    <a:pt x="12656" y="12412"/>
                    <a:pt x="12254" y="12161"/>
                  </a:cubicBezTo>
                  <a:cubicBezTo>
                    <a:pt x="12173" y="12113"/>
                    <a:pt x="12134" y="11996"/>
                    <a:pt x="12064" y="11919"/>
                  </a:cubicBezTo>
                  <a:cubicBezTo>
                    <a:pt x="11935" y="11749"/>
                    <a:pt x="11822" y="11564"/>
                    <a:pt x="11672" y="11413"/>
                  </a:cubicBezTo>
                  <a:cubicBezTo>
                    <a:pt x="11442" y="11178"/>
                    <a:pt x="10938" y="11079"/>
                    <a:pt x="11010" y="10736"/>
                  </a:cubicBezTo>
                  <a:cubicBezTo>
                    <a:pt x="11049" y="10550"/>
                    <a:pt x="11564" y="10433"/>
                    <a:pt x="11881" y="10341"/>
                  </a:cubicBezTo>
                  <a:cubicBezTo>
                    <a:pt x="12996" y="10021"/>
                    <a:pt x="14090" y="9626"/>
                    <a:pt x="15211" y="9313"/>
                  </a:cubicBezTo>
                  <a:cubicBezTo>
                    <a:pt x="16140" y="9053"/>
                    <a:pt x="17055" y="8767"/>
                    <a:pt x="18012" y="8597"/>
                  </a:cubicBezTo>
                  <a:cubicBezTo>
                    <a:pt x="19399" y="8350"/>
                    <a:pt x="20756" y="8003"/>
                    <a:pt x="22191" y="8003"/>
                  </a:cubicBezTo>
                  <a:cubicBezTo>
                    <a:pt x="22314" y="8003"/>
                    <a:pt x="22438" y="8005"/>
                    <a:pt x="22563" y="8011"/>
                  </a:cubicBezTo>
                  <a:cubicBezTo>
                    <a:pt x="22721" y="8018"/>
                    <a:pt x="22879" y="8021"/>
                    <a:pt x="23037" y="8021"/>
                  </a:cubicBezTo>
                  <a:cubicBezTo>
                    <a:pt x="24205" y="8021"/>
                    <a:pt x="25384" y="7853"/>
                    <a:pt x="26560" y="7802"/>
                  </a:cubicBezTo>
                  <a:cubicBezTo>
                    <a:pt x="26594" y="7801"/>
                    <a:pt x="26628" y="7800"/>
                    <a:pt x="26663" y="7800"/>
                  </a:cubicBezTo>
                  <a:cubicBezTo>
                    <a:pt x="26988" y="7800"/>
                    <a:pt x="27311" y="7861"/>
                    <a:pt x="27621" y="7869"/>
                  </a:cubicBezTo>
                  <a:cubicBezTo>
                    <a:pt x="27639" y="7870"/>
                    <a:pt x="27657" y="7870"/>
                    <a:pt x="27674" y="7870"/>
                  </a:cubicBezTo>
                  <a:cubicBezTo>
                    <a:pt x="28619" y="7870"/>
                    <a:pt x="28937" y="7264"/>
                    <a:pt x="29296" y="6586"/>
                  </a:cubicBezTo>
                  <a:cubicBezTo>
                    <a:pt x="29903" y="5436"/>
                    <a:pt x="29949" y="4291"/>
                    <a:pt x="29571" y="3039"/>
                  </a:cubicBezTo>
                  <a:cubicBezTo>
                    <a:pt x="29385" y="2417"/>
                    <a:pt x="29400" y="1754"/>
                    <a:pt x="29176" y="1087"/>
                  </a:cubicBezTo>
                  <a:cubicBezTo>
                    <a:pt x="28840" y="83"/>
                    <a:pt x="28132" y="1"/>
                    <a:pt x="274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3"/>
          <p:cNvGrpSpPr/>
          <p:nvPr/>
        </p:nvGrpSpPr>
        <p:grpSpPr>
          <a:xfrm>
            <a:off x="1032637" y="1451853"/>
            <a:ext cx="997658" cy="927032"/>
            <a:chOff x="1625824" y="1453020"/>
            <a:chExt cx="997658" cy="927032"/>
          </a:xfrm>
        </p:grpSpPr>
        <p:grpSp>
          <p:nvGrpSpPr>
            <p:cNvPr id="970" name="Google Shape;970;p33"/>
            <p:cNvGrpSpPr/>
            <p:nvPr/>
          </p:nvGrpSpPr>
          <p:grpSpPr>
            <a:xfrm>
              <a:off x="1625824" y="1453020"/>
              <a:ext cx="997658" cy="927032"/>
              <a:chOff x="1535763" y="1453020"/>
              <a:chExt cx="997658" cy="927032"/>
            </a:xfrm>
          </p:grpSpPr>
          <p:sp>
            <p:nvSpPr>
              <p:cNvPr id="971" name="Google Shape;971;p33"/>
              <p:cNvSpPr/>
              <p:nvPr/>
            </p:nvSpPr>
            <p:spPr>
              <a:xfrm>
                <a:off x="1535763" y="1453020"/>
                <a:ext cx="997658" cy="927032"/>
              </a:xfrm>
              <a:custGeom>
                <a:avLst/>
                <a:gdLst/>
                <a:ahLst/>
                <a:cxnLst/>
                <a:rect l="l" t="t" r="r" b="b"/>
                <a:pathLst>
                  <a:path w="76012" h="70631" extrusionOk="0">
                    <a:moveTo>
                      <a:pt x="39031" y="2012"/>
                    </a:moveTo>
                    <a:cubicBezTo>
                      <a:pt x="39295" y="2012"/>
                      <a:pt x="39588" y="2238"/>
                      <a:pt x="39874" y="2298"/>
                    </a:cubicBezTo>
                    <a:cubicBezTo>
                      <a:pt x="41032" y="2544"/>
                      <a:pt x="42203" y="2631"/>
                      <a:pt x="43365" y="2805"/>
                    </a:cubicBezTo>
                    <a:cubicBezTo>
                      <a:pt x="44029" y="2903"/>
                      <a:pt x="44649" y="3409"/>
                      <a:pt x="45305" y="3409"/>
                    </a:cubicBezTo>
                    <a:cubicBezTo>
                      <a:pt x="45358" y="3409"/>
                      <a:pt x="45412" y="3405"/>
                      <a:pt x="45465" y="3398"/>
                    </a:cubicBezTo>
                    <a:cubicBezTo>
                      <a:pt x="45504" y="3393"/>
                      <a:pt x="45542" y="3390"/>
                      <a:pt x="45578" y="3390"/>
                    </a:cubicBezTo>
                    <a:cubicBezTo>
                      <a:pt x="46098" y="3390"/>
                      <a:pt x="46337" y="3898"/>
                      <a:pt x="46842" y="3898"/>
                    </a:cubicBezTo>
                    <a:cubicBezTo>
                      <a:pt x="46874" y="3898"/>
                      <a:pt x="46908" y="3896"/>
                      <a:pt x="46943" y="3891"/>
                    </a:cubicBezTo>
                    <a:cubicBezTo>
                      <a:pt x="47054" y="3877"/>
                      <a:pt x="47168" y="3869"/>
                      <a:pt x="47284" y="3869"/>
                    </a:cubicBezTo>
                    <a:cubicBezTo>
                      <a:pt x="47739" y="3869"/>
                      <a:pt x="48214" y="3991"/>
                      <a:pt x="48606" y="4324"/>
                    </a:cubicBezTo>
                    <a:cubicBezTo>
                      <a:pt x="49345" y="4952"/>
                      <a:pt x="50348" y="4943"/>
                      <a:pt x="51212" y="5240"/>
                    </a:cubicBezTo>
                    <a:cubicBezTo>
                      <a:pt x="51689" y="5406"/>
                      <a:pt x="52002" y="5761"/>
                      <a:pt x="52439" y="5878"/>
                    </a:cubicBezTo>
                    <a:cubicBezTo>
                      <a:pt x="52938" y="6013"/>
                      <a:pt x="53383" y="6195"/>
                      <a:pt x="53833" y="6469"/>
                    </a:cubicBezTo>
                    <a:cubicBezTo>
                      <a:pt x="54356" y="6788"/>
                      <a:pt x="54998" y="6850"/>
                      <a:pt x="55557" y="7191"/>
                    </a:cubicBezTo>
                    <a:cubicBezTo>
                      <a:pt x="56877" y="7995"/>
                      <a:pt x="58175" y="8835"/>
                      <a:pt x="59486" y="9647"/>
                    </a:cubicBezTo>
                    <a:cubicBezTo>
                      <a:pt x="61099" y="10646"/>
                      <a:pt x="62432" y="11979"/>
                      <a:pt x="64007" y="13024"/>
                    </a:cubicBezTo>
                    <a:cubicBezTo>
                      <a:pt x="65607" y="14087"/>
                      <a:pt x="66844" y="15642"/>
                      <a:pt x="68224" y="16991"/>
                    </a:cubicBezTo>
                    <a:cubicBezTo>
                      <a:pt x="69265" y="18007"/>
                      <a:pt x="70111" y="19250"/>
                      <a:pt x="70991" y="20438"/>
                    </a:cubicBezTo>
                    <a:cubicBezTo>
                      <a:pt x="72510" y="22487"/>
                      <a:pt x="73494" y="24775"/>
                      <a:pt x="74324" y="27154"/>
                    </a:cubicBezTo>
                    <a:cubicBezTo>
                      <a:pt x="74381" y="27322"/>
                      <a:pt x="74405" y="27501"/>
                      <a:pt x="74218" y="27501"/>
                    </a:cubicBezTo>
                    <a:cubicBezTo>
                      <a:pt x="74208" y="27501"/>
                      <a:pt x="74198" y="27500"/>
                      <a:pt x="74187" y="27499"/>
                    </a:cubicBezTo>
                    <a:cubicBezTo>
                      <a:pt x="74115" y="27492"/>
                      <a:pt x="74043" y="27489"/>
                      <a:pt x="73972" y="27489"/>
                    </a:cubicBezTo>
                    <a:cubicBezTo>
                      <a:pt x="73258" y="27489"/>
                      <a:pt x="72573" y="27799"/>
                      <a:pt x="71665" y="27799"/>
                    </a:cubicBezTo>
                    <a:cubicBezTo>
                      <a:pt x="71629" y="27799"/>
                      <a:pt x="71592" y="27799"/>
                      <a:pt x="71555" y="27798"/>
                    </a:cubicBezTo>
                    <a:cubicBezTo>
                      <a:pt x="71390" y="27838"/>
                      <a:pt x="71203" y="27847"/>
                      <a:pt x="71001" y="27847"/>
                    </a:cubicBezTo>
                    <a:cubicBezTo>
                      <a:pt x="70823" y="27847"/>
                      <a:pt x="70633" y="27840"/>
                      <a:pt x="70436" y="27840"/>
                    </a:cubicBezTo>
                    <a:cubicBezTo>
                      <a:pt x="70075" y="27840"/>
                      <a:pt x="69688" y="27864"/>
                      <a:pt x="69304" y="28003"/>
                    </a:cubicBezTo>
                    <a:cubicBezTo>
                      <a:pt x="69114" y="28072"/>
                      <a:pt x="68883" y="28098"/>
                      <a:pt x="68652" y="28098"/>
                    </a:cubicBezTo>
                    <a:cubicBezTo>
                      <a:pt x="68447" y="28098"/>
                      <a:pt x="68243" y="28078"/>
                      <a:pt x="68072" y="28048"/>
                    </a:cubicBezTo>
                    <a:cubicBezTo>
                      <a:pt x="67958" y="28029"/>
                      <a:pt x="67846" y="28021"/>
                      <a:pt x="67735" y="28021"/>
                    </a:cubicBezTo>
                    <a:cubicBezTo>
                      <a:pt x="67112" y="28021"/>
                      <a:pt x="66526" y="28280"/>
                      <a:pt x="65909" y="28280"/>
                    </a:cubicBezTo>
                    <a:cubicBezTo>
                      <a:pt x="65780" y="28280"/>
                      <a:pt x="65650" y="28268"/>
                      <a:pt x="65519" y="28241"/>
                    </a:cubicBezTo>
                    <a:cubicBezTo>
                      <a:pt x="65491" y="28235"/>
                      <a:pt x="65460" y="28233"/>
                      <a:pt x="65427" y="28233"/>
                    </a:cubicBezTo>
                    <a:cubicBezTo>
                      <a:pt x="65199" y="28233"/>
                      <a:pt x="64851" y="28363"/>
                      <a:pt x="64671" y="28601"/>
                    </a:cubicBezTo>
                    <a:cubicBezTo>
                      <a:pt x="64532" y="28784"/>
                      <a:pt x="64290" y="28868"/>
                      <a:pt x="64501" y="29277"/>
                    </a:cubicBezTo>
                    <a:cubicBezTo>
                      <a:pt x="64755" y="29764"/>
                      <a:pt x="64456" y="30481"/>
                      <a:pt x="65015" y="30925"/>
                    </a:cubicBezTo>
                    <a:cubicBezTo>
                      <a:pt x="64526" y="31790"/>
                      <a:pt x="65321" y="32561"/>
                      <a:pt x="65197" y="33432"/>
                    </a:cubicBezTo>
                    <a:cubicBezTo>
                      <a:pt x="65130" y="33891"/>
                      <a:pt x="65387" y="34420"/>
                      <a:pt x="65464" y="34930"/>
                    </a:cubicBezTo>
                    <a:cubicBezTo>
                      <a:pt x="65648" y="36123"/>
                      <a:pt x="65576" y="37328"/>
                      <a:pt x="65639" y="38519"/>
                    </a:cubicBezTo>
                    <a:cubicBezTo>
                      <a:pt x="65695" y="39619"/>
                      <a:pt x="65326" y="40742"/>
                      <a:pt x="65124" y="41851"/>
                    </a:cubicBezTo>
                    <a:cubicBezTo>
                      <a:pt x="64861" y="43286"/>
                      <a:pt x="64680" y="44746"/>
                      <a:pt x="64273" y="46139"/>
                    </a:cubicBezTo>
                    <a:cubicBezTo>
                      <a:pt x="63929" y="47307"/>
                      <a:pt x="63898" y="48562"/>
                      <a:pt x="63302" y="49657"/>
                    </a:cubicBezTo>
                    <a:cubicBezTo>
                      <a:pt x="63251" y="49751"/>
                      <a:pt x="63263" y="49894"/>
                      <a:pt x="63195" y="49956"/>
                    </a:cubicBezTo>
                    <a:cubicBezTo>
                      <a:pt x="62428" y="50642"/>
                      <a:pt x="62302" y="51636"/>
                      <a:pt x="61922" y="52512"/>
                    </a:cubicBezTo>
                    <a:cubicBezTo>
                      <a:pt x="61435" y="53632"/>
                      <a:pt x="60852" y="54713"/>
                      <a:pt x="60085" y="55667"/>
                    </a:cubicBezTo>
                    <a:cubicBezTo>
                      <a:pt x="59881" y="55919"/>
                      <a:pt x="59915" y="56199"/>
                      <a:pt x="59760" y="56449"/>
                    </a:cubicBezTo>
                    <a:cubicBezTo>
                      <a:pt x="59212" y="57331"/>
                      <a:pt x="58380" y="58023"/>
                      <a:pt x="58002" y="59007"/>
                    </a:cubicBezTo>
                    <a:cubicBezTo>
                      <a:pt x="57947" y="59148"/>
                      <a:pt x="57866" y="59183"/>
                      <a:pt x="57777" y="59183"/>
                    </a:cubicBezTo>
                    <a:cubicBezTo>
                      <a:pt x="57692" y="59183"/>
                      <a:pt x="57599" y="59151"/>
                      <a:pt x="57515" y="59151"/>
                    </a:cubicBezTo>
                    <a:cubicBezTo>
                      <a:pt x="57437" y="59151"/>
                      <a:pt x="57366" y="59180"/>
                      <a:pt x="57316" y="59290"/>
                    </a:cubicBezTo>
                    <a:cubicBezTo>
                      <a:pt x="56977" y="60036"/>
                      <a:pt x="56403" y="60576"/>
                      <a:pt x="55655" y="60923"/>
                    </a:cubicBezTo>
                    <a:cubicBezTo>
                      <a:pt x="55631" y="60932"/>
                      <a:pt x="55595" y="60967"/>
                      <a:pt x="55600" y="60976"/>
                    </a:cubicBezTo>
                    <a:cubicBezTo>
                      <a:pt x="56020" y="62014"/>
                      <a:pt x="55060" y="61634"/>
                      <a:pt x="54693" y="61861"/>
                    </a:cubicBezTo>
                    <a:cubicBezTo>
                      <a:pt x="54603" y="61917"/>
                      <a:pt x="54454" y="61958"/>
                      <a:pt x="54432" y="62034"/>
                    </a:cubicBezTo>
                    <a:cubicBezTo>
                      <a:pt x="54087" y="63191"/>
                      <a:pt x="52719" y="63162"/>
                      <a:pt x="52125" y="64042"/>
                    </a:cubicBezTo>
                    <a:cubicBezTo>
                      <a:pt x="51565" y="64871"/>
                      <a:pt x="50583" y="65308"/>
                      <a:pt x="49762" y="65563"/>
                    </a:cubicBezTo>
                    <a:cubicBezTo>
                      <a:pt x="48925" y="65823"/>
                      <a:pt x="48286" y="66396"/>
                      <a:pt x="47404" y="66613"/>
                    </a:cubicBezTo>
                    <a:cubicBezTo>
                      <a:pt x="45955" y="66971"/>
                      <a:pt x="44572" y="67677"/>
                      <a:pt x="43115" y="68096"/>
                    </a:cubicBezTo>
                    <a:cubicBezTo>
                      <a:pt x="41770" y="68483"/>
                      <a:pt x="40481" y="69103"/>
                      <a:pt x="39036" y="69103"/>
                    </a:cubicBezTo>
                    <a:cubicBezTo>
                      <a:pt x="38989" y="69103"/>
                      <a:pt x="38943" y="69102"/>
                      <a:pt x="38896" y="69101"/>
                    </a:cubicBezTo>
                    <a:cubicBezTo>
                      <a:pt x="38715" y="69096"/>
                      <a:pt x="38535" y="69094"/>
                      <a:pt x="38355" y="69094"/>
                    </a:cubicBezTo>
                    <a:cubicBezTo>
                      <a:pt x="37128" y="69094"/>
                      <a:pt x="35904" y="69194"/>
                      <a:pt x="34672" y="69194"/>
                    </a:cubicBezTo>
                    <a:cubicBezTo>
                      <a:pt x="34502" y="69194"/>
                      <a:pt x="34332" y="69192"/>
                      <a:pt x="34162" y="69188"/>
                    </a:cubicBezTo>
                    <a:cubicBezTo>
                      <a:pt x="32586" y="69148"/>
                      <a:pt x="31051" y="68987"/>
                      <a:pt x="29503" y="68751"/>
                    </a:cubicBezTo>
                    <a:cubicBezTo>
                      <a:pt x="27997" y="68521"/>
                      <a:pt x="26605" y="67884"/>
                      <a:pt x="25140" y="67581"/>
                    </a:cubicBezTo>
                    <a:cubicBezTo>
                      <a:pt x="23232" y="67186"/>
                      <a:pt x="21627" y="66114"/>
                      <a:pt x="19815" y="65539"/>
                    </a:cubicBezTo>
                    <a:cubicBezTo>
                      <a:pt x="19308" y="65378"/>
                      <a:pt x="18906" y="65017"/>
                      <a:pt x="18499" y="64745"/>
                    </a:cubicBezTo>
                    <a:cubicBezTo>
                      <a:pt x="16887" y="63670"/>
                      <a:pt x="15202" y="62720"/>
                      <a:pt x="13801" y="61295"/>
                    </a:cubicBezTo>
                    <a:cubicBezTo>
                      <a:pt x="12743" y="60218"/>
                      <a:pt x="11562" y="59209"/>
                      <a:pt x="10546" y="58098"/>
                    </a:cubicBezTo>
                    <a:cubicBezTo>
                      <a:pt x="9591" y="57054"/>
                      <a:pt x="8521" y="56113"/>
                      <a:pt x="7712" y="54875"/>
                    </a:cubicBezTo>
                    <a:cubicBezTo>
                      <a:pt x="6741" y="53391"/>
                      <a:pt x="5915" y="51852"/>
                      <a:pt x="5173" y="50267"/>
                    </a:cubicBezTo>
                    <a:cubicBezTo>
                      <a:pt x="4917" y="49721"/>
                      <a:pt x="4739" y="49046"/>
                      <a:pt x="4501" y="48505"/>
                    </a:cubicBezTo>
                    <a:cubicBezTo>
                      <a:pt x="4174" y="47758"/>
                      <a:pt x="3936" y="46982"/>
                      <a:pt x="3726" y="46224"/>
                    </a:cubicBezTo>
                    <a:cubicBezTo>
                      <a:pt x="3243" y="44490"/>
                      <a:pt x="2837" y="42727"/>
                      <a:pt x="2720" y="40913"/>
                    </a:cubicBezTo>
                    <a:cubicBezTo>
                      <a:pt x="2687" y="40423"/>
                      <a:pt x="2524" y="39955"/>
                      <a:pt x="2389" y="39480"/>
                    </a:cubicBezTo>
                    <a:cubicBezTo>
                      <a:pt x="2120" y="38528"/>
                      <a:pt x="1905" y="37516"/>
                      <a:pt x="2200" y="36487"/>
                    </a:cubicBezTo>
                    <a:cubicBezTo>
                      <a:pt x="2266" y="36260"/>
                      <a:pt x="2174" y="35893"/>
                      <a:pt x="2101" y="35693"/>
                    </a:cubicBezTo>
                    <a:cubicBezTo>
                      <a:pt x="1878" y="35086"/>
                      <a:pt x="2140" y="34478"/>
                      <a:pt x="1964" y="33896"/>
                    </a:cubicBezTo>
                    <a:cubicBezTo>
                      <a:pt x="1883" y="33627"/>
                      <a:pt x="1888" y="33403"/>
                      <a:pt x="2098" y="33171"/>
                    </a:cubicBezTo>
                    <a:cubicBezTo>
                      <a:pt x="2235" y="33020"/>
                      <a:pt x="2359" y="32773"/>
                      <a:pt x="2261" y="32574"/>
                    </a:cubicBezTo>
                    <a:cubicBezTo>
                      <a:pt x="1900" y="31838"/>
                      <a:pt x="2157" y="31130"/>
                      <a:pt x="2250" y="30391"/>
                    </a:cubicBezTo>
                    <a:cubicBezTo>
                      <a:pt x="2479" y="28594"/>
                      <a:pt x="3092" y="26891"/>
                      <a:pt x="3403" y="25119"/>
                    </a:cubicBezTo>
                    <a:cubicBezTo>
                      <a:pt x="3481" y="24685"/>
                      <a:pt x="3817" y="24449"/>
                      <a:pt x="3982" y="24089"/>
                    </a:cubicBezTo>
                    <a:cubicBezTo>
                      <a:pt x="4201" y="23612"/>
                      <a:pt x="3596" y="23066"/>
                      <a:pt x="4276" y="22549"/>
                    </a:cubicBezTo>
                    <a:cubicBezTo>
                      <a:pt x="4679" y="22244"/>
                      <a:pt x="4682" y="21439"/>
                      <a:pt x="4912" y="20877"/>
                    </a:cubicBezTo>
                    <a:cubicBezTo>
                      <a:pt x="5357" y="19799"/>
                      <a:pt x="5775" y="18701"/>
                      <a:pt x="6318" y="17671"/>
                    </a:cubicBezTo>
                    <a:cubicBezTo>
                      <a:pt x="6901" y="16560"/>
                      <a:pt x="7555" y="15491"/>
                      <a:pt x="8342" y="14488"/>
                    </a:cubicBezTo>
                    <a:cubicBezTo>
                      <a:pt x="9037" y="13603"/>
                      <a:pt x="9723" y="12715"/>
                      <a:pt x="10459" y="11861"/>
                    </a:cubicBezTo>
                    <a:cubicBezTo>
                      <a:pt x="10862" y="11392"/>
                      <a:pt x="11351" y="11025"/>
                      <a:pt x="11775" y="10585"/>
                    </a:cubicBezTo>
                    <a:cubicBezTo>
                      <a:pt x="13558" y="8728"/>
                      <a:pt x="15756" y="7390"/>
                      <a:pt x="17948" y="6086"/>
                    </a:cubicBezTo>
                    <a:cubicBezTo>
                      <a:pt x="19270" y="5301"/>
                      <a:pt x="20701" y="4705"/>
                      <a:pt x="22137" y="4117"/>
                    </a:cubicBezTo>
                    <a:cubicBezTo>
                      <a:pt x="23116" y="3717"/>
                      <a:pt x="24141" y="3387"/>
                      <a:pt x="25121" y="3129"/>
                    </a:cubicBezTo>
                    <a:cubicBezTo>
                      <a:pt x="26355" y="2804"/>
                      <a:pt x="27686" y="2665"/>
                      <a:pt x="28982" y="2491"/>
                    </a:cubicBezTo>
                    <a:cubicBezTo>
                      <a:pt x="30214" y="2325"/>
                      <a:pt x="31452" y="2091"/>
                      <a:pt x="32684" y="2042"/>
                    </a:cubicBezTo>
                    <a:cubicBezTo>
                      <a:pt x="33123" y="2024"/>
                      <a:pt x="33565" y="2016"/>
                      <a:pt x="34009" y="2016"/>
                    </a:cubicBezTo>
                    <a:cubicBezTo>
                      <a:pt x="34685" y="2016"/>
                      <a:pt x="35365" y="2035"/>
                      <a:pt x="36043" y="2067"/>
                    </a:cubicBezTo>
                    <a:cubicBezTo>
                      <a:pt x="36632" y="2094"/>
                      <a:pt x="37229" y="2241"/>
                      <a:pt x="37830" y="2241"/>
                    </a:cubicBezTo>
                    <a:cubicBezTo>
                      <a:pt x="38176" y="2241"/>
                      <a:pt x="38524" y="2192"/>
                      <a:pt x="38873" y="2043"/>
                    </a:cubicBezTo>
                    <a:cubicBezTo>
                      <a:pt x="38924" y="2021"/>
                      <a:pt x="38977" y="2012"/>
                      <a:pt x="39031" y="2012"/>
                    </a:cubicBezTo>
                    <a:close/>
                    <a:moveTo>
                      <a:pt x="33221" y="0"/>
                    </a:moveTo>
                    <a:cubicBezTo>
                      <a:pt x="33034" y="0"/>
                      <a:pt x="32834" y="33"/>
                      <a:pt x="32655" y="57"/>
                    </a:cubicBezTo>
                    <a:cubicBezTo>
                      <a:pt x="30838" y="290"/>
                      <a:pt x="29021" y="528"/>
                      <a:pt x="27209" y="792"/>
                    </a:cubicBezTo>
                    <a:cubicBezTo>
                      <a:pt x="25838" y="993"/>
                      <a:pt x="24483" y="1198"/>
                      <a:pt x="23148" y="1656"/>
                    </a:cubicBezTo>
                    <a:cubicBezTo>
                      <a:pt x="22333" y="1934"/>
                      <a:pt x="21509" y="2205"/>
                      <a:pt x="20737" y="2571"/>
                    </a:cubicBezTo>
                    <a:cubicBezTo>
                      <a:pt x="20096" y="2874"/>
                      <a:pt x="19337" y="2952"/>
                      <a:pt x="18808" y="3454"/>
                    </a:cubicBezTo>
                    <a:cubicBezTo>
                      <a:pt x="18338" y="3901"/>
                      <a:pt x="17648" y="4212"/>
                      <a:pt x="17189" y="4243"/>
                    </a:cubicBezTo>
                    <a:cubicBezTo>
                      <a:pt x="16627" y="4281"/>
                      <a:pt x="16435" y="4958"/>
                      <a:pt x="15964" y="4958"/>
                    </a:cubicBezTo>
                    <a:cubicBezTo>
                      <a:pt x="15883" y="4958"/>
                      <a:pt x="15793" y="4938"/>
                      <a:pt x="15691" y="4890"/>
                    </a:cubicBezTo>
                    <a:cubicBezTo>
                      <a:pt x="15689" y="5924"/>
                      <a:pt x="14300" y="5200"/>
                      <a:pt x="14101" y="6134"/>
                    </a:cubicBezTo>
                    <a:cubicBezTo>
                      <a:pt x="14060" y="6323"/>
                      <a:pt x="13362" y="6624"/>
                      <a:pt x="12973" y="6870"/>
                    </a:cubicBezTo>
                    <a:cubicBezTo>
                      <a:pt x="11999" y="7488"/>
                      <a:pt x="11256" y="8417"/>
                      <a:pt x="10246" y="8998"/>
                    </a:cubicBezTo>
                    <a:cubicBezTo>
                      <a:pt x="10103" y="9081"/>
                      <a:pt x="10070" y="9180"/>
                      <a:pt x="10117" y="9327"/>
                    </a:cubicBezTo>
                    <a:cubicBezTo>
                      <a:pt x="10173" y="9500"/>
                      <a:pt x="10141" y="9611"/>
                      <a:pt x="9978" y="9611"/>
                    </a:cubicBezTo>
                    <a:cubicBezTo>
                      <a:pt x="9954" y="9611"/>
                      <a:pt x="9927" y="9608"/>
                      <a:pt x="9898" y="9603"/>
                    </a:cubicBezTo>
                    <a:cubicBezTo>
                      <a:pt x="9856" y="9596"/>
                      <a:pt x="9816" y="9593"/>
                      <a:pt x="9780" y="9593"/>
                    </a:cubicBezTo>
                    <a:cubicBezTo>
                      <a:pt x="9420" y="9593"/>
                      <a:pt x="9302" y="9913"/>
                      <a:pt x="9146" y="10176"/>
                    </a:cubicBezTo>
                    <a:cubicBezTo>
                      <a:pt x="9011" y="10406"/>
                      <a:pt x="8885" y="10625"/>
                      <a:pt x="8634" y="10772"/>
                    </a:cubicBezTo>
                    <a:cubicBezTo>
                      <a:pt x="8228" y="11007"/>
                      <a:pt x="7528" y="11092"/>
                      <a:pt x="7975" y="11861"/>
                    </a:cubicBezTo>
                    <a:cubicBezTo>
                      <a:pt x="7994" y="11892"/>
                      <a:pt x="7927" y="12013"/>
                      <a:pt x="7874" y="12038"/>
                    </a:cubicBezTo>
                    <a:cubicBezTo>
                      <a:pt x="7208" y="12355"/>
                      <a:pt x="6909" y="13066"/>
                      <a:pt x="6444" y="13477"/>
                    </a:cubicBezTo>
                    <a:cubicBezTo>
                      <a:pt x="5725" y="14112"/>
                      <a:pt x="5525" y="14980"/>
                      <a:pt x="4937" y="15647"/>
                    </a:cubicBezTo>
                    <a:cubicBezTo>
                      <a:pt x="4056" y="16649"/>
                      <a:pt x="4178" y="18197"/>
                      <a:pt x="3306" y="19275"/>
                    </a:cubicBezTo>
                    <a:cubicBezTo>
                      <a:pt x="2837" y="19856"/>
                      <a:pt x="2793" y="20633"/>
                      <a:pt x="2463" y="21289"/>
                    </a:cubicBezTo>
                    <a:cubicBezTo>
                      <a:pt x="1927" y="22359"/>
                      <a:pt x="1770" y="23568"/>
                      <a:pt x="1483" y="24710"/>
                    </a:cubicBezTo>
                    <a:cubicBezTo>
                      <a:pt x="1340" y="25281"/>
                      <a:pt x="1239" y="25996"/>
                      <a:pt x="1076" y="26555"/>
                    </a:cubicBezTo>
                    <a:cubicBezTo>
                      <a:pt x="774" y="27568"/>
                      <a:pt x="544" y="28602"/>
                      <a:pt x="387" y="29649"/>
                    </a:cubicBezTo>
                    <a:cubicBezTo>
                      <a:pt x="242" y="30621"/>
                      <a:pt x="131" y="31614"/>
                      <a:pt x="163" y="32592"/>
                    </a:cubicBezTo>
                    <a:cubicBezTo>
                      <a:pt x="178" y="33034"/>
                      <a:pt x="1" y="33462"/>
                      <a:pt x="119" y="33893"/>
                    </a:cubicBezTo>
                    <a:cubicBezTo>
                      <a:pt x="478" y="35206"/>
                      <a:pt x="133" y="36559"/>
                      <a:pt x="391" y="37897"/>
                    </a:cubicBezTo>
                    <a:cubicBezTo>
                      <a:pt x="620" y="39078"/>
                      <a:pt x="550" y="40316"/>
                      <a:pt x="611" y="41529"/>
                    </a:cubicBezTo>
                    <a:cubicBezTo>
                      <a:pt x="665" y="42660"/>
                      <a:pt x="1087" y="43721"/>
                      <a:pt x="1251" y="44821"/>
                    </a:cubicBezTo>
                    <a:cubicBezTo>
                      <a:pt x="1407" y="45852"/>
                      <a:pt x="1619" y="46887"/>
                      <a:pt x="2011" y="47808"/>
                    </a:cubicBezTo>
                    <a:cubicBezTo>
                      <a:pt x="2771" y="49597"/>
                      <a:pt x="3408" y="51468"/>
                      <a:pt x="4557" y="53064"/>
                    </a:cubicBezTo>
                    <a:cubicBezTo>
                      <a:pt x="4923" y="53571"/>
                      <a:pt x="5195" y="54127"/>
                      <a:pt x="5573" y="54629"/>
                    </a:cubicBezTo>
                    <a:cubicBezTo>
                      <a:pt x="6253" y="55527"/>
                      <a:pt x="7014" y="56381"/>
                      <a:pt x="7636" y="57292"/>
                    </a:cubicBezTo>
                    <a:cubicBezTo>
                      <a:pt x="8877" y="59114"/>
                      <a:pt x="10484" y="60537"/>
                      <a:pt x="12026" y="62052"/>
                    </a:cubicBezTo>
                    <a:cubicBezTo>
                      <a:pt x="12110" y="62134"/>
                      <a:pt x="12206" y="62146"/>
                      <a:pt x="12301" y="62146"/>
                    </a:cubicBezTo>
                    <a:cubicBezTo>
                      <a:pt x="12339" y="62146"/>
                      <a:pt x="12378" y="62144"/>
                      <a:pt x="12416" y="62144"/>
                    </a:cubicBezTo>
                    <a:cubicBezTo>
                      <a:pt x="12531" y="62144"/>
                      <a:pt x="12635" y="62163"/>
                      <a:pt x="12699" y="62318"/>
                    </a:cubicBezTo>
                    <a:cubicBezTo>
                      <a:pt x="13070" y="63214"/>
                      <a:pt x="13882" y="63644"/>
                      <a:pt x="14645" y="64123"/>
                    </a:cubicBezTo>
                    <a:cubicBezTo>
                      <a:pt x="15692" y="64779"/>
                      <a:pt x="16745" y="65428"/>
                      <a:pt x="17788" y="66095"/>
                    </a:cubicBezTo>
                    <a:cubicBezTo>
                      <a:pt x="18502" y="66551"/>
                      <a:pt x="19222" y="66982"/>
                      <a:pt x="20037" y="67239"/>
                    </a:cubicBezTo>
                    <a:cubicBezTo>
                      <a:pt x="20406" y="67354"/>
                      <a:pt x="20465" y="67830"/>
                      <a:pt x="20851" y="67956"/>
                    </a:cubicBezTo>
                    <a:cubicBezTo>
                      <a:pt x="22377" y="68457"/>
                      <a:pt x="23922" y="68902"/>
                      <a:pt x="25446" y="69415"/>
                    </a:cubicBezTo>
                    <a:cubicBezTo>
                      <a:pt x="26876" y="69896"/>
                      <a:pt x="28388" y="70157"/>
                      <a:pt x="29898" y="70350"/>
                    </a:cubicBezTo>
                    <a:cubicBezTo>
                      <a:pt x="30312" y="70403"/>
                      <a:pt x="30726" y="70446"/>
                      <a:pt x="31140" y="70479"/>
                    </a:cubicBezTo>
                    <a:cubicBezTo>
                      <a:pt x="31346" y="70495"/>
                      <a:pt x="31552" y="70501"/>
                      <a:pt x="31758" y="70501"/>
                    </a:cubicBezTo>
                    <a:cubicBezTo>
                      <a:pt x="32309" y="70501"/>
                      <a:pt x="32859" y="70459"/>
                      <a:pt x="33411" y="70459"/>
                    </a:cubicBezTo>
                    <a:cubicBezTo>
                      <a:pt x="33758" y="70459"/>
                      <a:pt x="34105" y="70476"/>
                      <a:pt x="34453" y="70530"/>
                    </a:cubicBezTo>
                    <a:cubicBezTo>
                      <a:pt x="34924" y="70604"/>
                      <a:pt x="35406" y="70631"/>
                      <a:pt x="35888" y="70631"/>
                    </a:cubicBezTo>
                    <a:cubicBezTo>
                      <a:pt x="36229" y="70631"/>
                      <a:pt x="36569" y="70618"/>
                      <a:pt x="36906" y="70599"/>
                    </a:cubicBezTo>
                    <a:cubicBezTo>
                      <a:pt x="37826" y="70548"/>
                      <a:pt x="38739" y="70389"/>
                      <a:pt x="39489" y="70297"/>
                    </a:cubicBezTo>
                    <a:cubicBezTo>
                      <a:pt x="39636" y="70326"/>
                      <a:pt x="39776" y="70339"/>
                      <a:pt x="39911" y="70339"/>
                    </a:cubicBezTo>
                    <a:cubicBezTo>
                      <a:pt x="40662" y="70339"/>
                      <a:pt x="41243" y="69952"/>
                      <a:pt x="41873" y="69933"/>
                    </a:cubicBezTo>
                    <a:cubicBezTo>
                      <a:pt x="43042" y="69899"/>
                      <a:pt x="44079" y="69407"/>
                      <a:pt x="45181" y="69148"/>
                    </a:cubicBezTo>
                    <a:cubicBezTo>
                      <a:pt x="46375" y="68864"/>
                      <a:pt x="47486" y="68334"/>
                      <a:pt x="48629" y="67903"/>
                    </a:cubicBezTo>
                    <a:cubicBezTo>
                      <a:pt x="49953" y="67402"/>
                      <a:pt x="51167" y="66707"/>
                      <a:pt x="52400" y="66067"/>
                    </a:cubicBezTo>
                    <a:cubicBezTo>
                      <a:pt x="53372" y="65563"/>
                      <a:pt x="54186" y="64736"/>
                      <a:pt x="55151" y="64162"/>
                    </a:cubicBezTo>
                    <a:cubicBezTo>
                      <a:pt x="55286" y="64082"/>
                      <a:pt x="55403" y="63966"/>
                      <a:pt x="55513" y="63851"/>
                    </a:cubicBezTo>
                    <a:cubicBezTo>
                      <a:pt x="56045" y="63302"/>
                      <a:pt x="56485" y="62598"/>
                      <a:pt x="57120" y="62225"/>
                    </a:cubicBezTo>
                    <a:cubicBezTo>
                      <a:pt x="58234" y="61572"/>
                      <a:pt x="58791" y="60436"/>
                      <a:pt x="59701" y="59615"/>
                    </a:cubicBezTo>
                    <a:cubicBezTo>
                      <a:pt x="60780" y="58638"/>
                      <a:pt x="61389" y="57284"/>
                      <a:pt x="62193" y="56085"/>
                    </a:cubicBezTo>
                    <a:cubicBezTo>
                      <a:pt x="63406" y="54279"/>
                      <a:pt x="64318" y="52288"/>
                      <a:pt x="64893" y="50191"/>
                    </a:cubicBezTo>
                    <a:cubicBezTo>
                      <a:pt x="65422" y="48268"/>
                      <a:pt x="65822" y="46311"/>
                      <a:pt x="66379" y="44398"/>
                    </a:cubicBezTo>
                    <a:cubicBezTo>
                      <a:pt x="66967" y="42380"/>
                      <a:pt x="67165" y="40302"/>
                      <a:pt x="67326" y="38238"/>
                    </a:cubicBezTo>
                    <a:cubicBezTo>
                      <a:pt x="67477" y="36321"/>
                      <a:pt x="67217" y="34389"/>
                      <a:pt x="66780" y="32497"/>
                    </a:cubicBezTo>
                    <a:cubicBezTo>
                      <a:pt x="66611" y="31763"/>
                      <a:pt x="66510" y="31012"/>
                      <a:pt x="66379" y="30268"/>
                    </a:cubicBezTo>
                    <a:cubicBezTo>
                      <a:pt x="66325" y="29965"/>
                      <a:pt x="66380" y="29758"/>
                      <a:pt x="66750" y="29758"/>
                    </a:cubicBezTo>
                    <a:cubicBezTo>
                      <a:pt x="66755" y="29758"/>
                      <a:pt x="66761" y="29758"/>
                      <a:pt x="66766" y="29758"/>
                    </a:cubicBezTo>
                    <a:cubicBezTo>
                      <a:pt x="66804" y="29758"/>
                      <a:pt x="66842" y="29759"/>
                      <a:pt x="66880" y="29759"/>
                    </a:cubicBezTo>
                    <a:cubicBezTo>
                      <a:pt x="67853" y="29759"/>
                      <a:pt x="68826" y="29590"/>
                      <a:pt x="69781" y="29503"/>
                    </a:cubicBezTo>
                    <a:cubicBezTo>
                      <a:pt x="71534" y="29343"/>
                      <a:pt x="73316" y="29212"/>
                      <a:pt x="75059" y="28860"/>
                    </a:cubicBezTo>
                    <a:cubicBezTo>
                      <a:pt x="75836" y="28705"/>
                      <a:pt x="76011" y="28261"/>
                      <a:pt x="75907" y="27616"/>
                    </a:cubicBezTo>
                    <a:cubicBezTo>
                      <a:pt x="75775" y="26780"/>
                      <a:pt x="75521" y="25926"/>
                      <a:pt x="75167" y="25205"/>
                    </a:cubicBezTo>
                    <a:cubicBezTo>
                      <a:pt x="74173" y="23173"/>
                      <a:pt x="73373" y="21045"/>
                      <a:pt x="71914" y="19228"/>
                    </a:cubicBezTo>
                    <a:cubicBezTo>
                      <a:pt x="70831" y="17878"/>
                      <a:pt x="69829" y="16454"/>
                      <a:pt x="68698" y="15134"/>
                    </a:cubicBezTo>
                    <a:cubicBezTo>
                      <a:pt x="67748" y="14026"/>
                      <a:pt x="66628" y="13079"/>
                      <a:pt x="65598" y="12055"/>
                    </a:cubicBezTo>
                    <a:cubicBezTo>
                      <a:pt x="64542" y="11007"/>
                      <a:pt x="63294" y="10098"/>
                      <a:pt x="62022" y="9252"/>
                    </a:cubicBezTo>
                    <a:cubicBezTo>
                      <a:pt x="60116" y="7986"/>
                      <a:pt x="58296" y="6584"/>
                      <a:pt x="56230" y="5579"/>
                    </a:cubicBezTo>
                    <a:cubicBezTo>
                      <a:pt x="54869" y="4916"/>
                      <a:pt x="53531" y="4209"/>
                      <a:pt x="52105" y="3675"/>
                    </a:cubicBezTo>
                    <a:cubicBezTo>
                      <a:pt x="51521" y="3456"/>
                      <a:pt x="50927" y="3295"/>
                      <a:pt x="50341" y="3101"/>
                    </a:cubicBezTo>
                    <a:cubicBezTo>
                      <a:pt x="49757" y="2908"/>
                      <a:pt x="49235" y="2591"/>
                      <a:pt x="48615" y="2441"/>
                    </a:cubicBezTo>
                    <a:cubicBezTo>
                      <a:pt x="47914" y="2272"/>
                      <a:pt x="47147" y="2322"/>
                      <a:pt x="46500" y="1855"/>
                    </a:cubicBezTo>
                    <a:cubicBezTo>
                      <a:pt x="46025" y="1511"/>
                      <a:pt x="45377" y="1580"/>
                      <a:pt x="44821" y="1281"/>
                    </a:cubicBezTo>
                    <a:cubicBezTo>
                      <a:pt x="44670" y="1199"/>
                      <a:pt x="44457" y="1186"/>
                      <a:pt x="44222" y="1186"/>
                    </a:cubicBezTo>
                    <a:cubicBezTo>
                      <a:pt x="44113" y="1186"/>
                      <a:pt x="43999" y="1189"/>
                      <a:pt x="43884" y="1189"/>
                    </a:cubicBezTo>
                    <a:cubicBezTo>
                      <a:pt x="43698" y="1189"/>
                      <a:pt x="43510" y="1182"/>
                      <a:pt x="43334" y="1144"/>
                    </a:cubicBezTo>
                    <a:cubicBezTo>
                      <a:pt x="41733" y="800"/>
                      <a:pt x="40125" y="472"/>
                      <a:pt x="38504" y="262"/>
                    </a:cubicBezTo>
                    <a:cubicBezTo>
                      <a:pt x="37990" y="196"/>
                      <a:pt x="37472" y="154"/>
                      <a:pt x="36946" y="154"/>
                    </a:cubicBezTo>
                    <a:cubicBezTo>
                      <a:pt x="36584" y="154"/>
                      <a:pt x="36218" y="173"/>
                      <a:pt x="35845" y="218"/>
                    </a:cubicBezTo>
                    <a:cubicBezTo>
                      <a:pt x="35506" y="259"/>
                      <a:pt x="35120" y="322"/>
                      <a:pt x="34726" y="322"/>
                    </a:cubicBezTo>
                    <a:cubicBezTo>
                      <a:pt x="34352" y="322"/>
                      <a:pt x="33970" y="265"/>
                      <a:pt x="33613" y="78"/>
                    </a:cubicBezTo>
                    <a:cubicBezTo>
                      <a:pt x="33502" y="20"/>
                      <a:pt x="33365" y="0"/>
                      <a:pt x="33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1560411" y="1479416"/>
                <a:ext cx="951930" cy="881790"/>
              </a:xfrm>
              <a:custGeom>
                <a:avLst/>
                <a:gdLst/>
                <a:ahLst/>
                <a:cxnLst/>
                <a:rect l="l" t="t" r="r" b="b"/>
                <a:pathLst>
                  <a:path w="72528" h="67184" extrusionOk="0">
                    <a:moveTo>
                      <a:pt x="37153" y="1"/>
                    </a:moveTo>
                    <a:cubicBezTo>
                      <a:pt x="37099" y="1"/>
                      <a:pt x="37046" y="10"/>
                      <a:pt x="36995" y="32"/>
                    </a:cubicBezTo>
                    <a:cubicBezTo>
                      <a:pt x="36646" y="181"/>
                      <a:pt x="36298" y="230"/>
                      <a:pt x="35952" y="230"/>
                    </a:cubicBezTo>
                    <a:cubicBezTo>
                      <a:pt x="35351" y="230"/>
                      <a:pt x="34754" y="83"/>
                      <a:pt x="34165" y="56"/>
                    </a:cubicBezTo>
                    <a:cubicBezTo>
                      <a:pt x="33487" y="24"/>
                      <a:pt x="32807" y="5"/>
                      <a:pt x="32131" y="5"/>
                    </a:cubicBezTo>
                    <a:cubicBezTo>
                      <a:pt x="31687" y="5"/>
                      <a:pt x="31245" y="13"/>
                      <a:pt x="30806" y="31"/>
                    </a:cubicBezTo>
                    <a:cubicBezTo>
                      <a:pt x="29574" y="80"/>
                      <a:pt x="28336" y="314"/>
                      <a:pt x="27104" y="480"/>
                    </a:cubicBezTo>
                    <a:cubicBezTo>
                      <a:pt x="25808" y="654"/>
                      <a:pt x="24477" y="793"/>
                      <a:pt x="23243" y="1118"/>
                    </a:cubicBezTo>
                    <a:cubicBezTo>
                      <a:pt x="22263" y="1376"/>
                      <a:pt x="21238" y="1706"/>
                      <a:pt x="20259" y="2106"/>
                    </a:cubicBezTo>
                    <a:cubicBezTo>
                      <a:pt x="18823" y="2694"/>
                      <a:pt x="17392" y="3290"/>
                      <a:pt x="16070" y="4075"/>
                    </a:cubicBezTo>
                    <a:cubicBezTo>
                      <a:pt x="13878" y="5379"/>
                      <a:pt x="11680" y="6717"/>
                      <a:pt x="9897" y="8574"/>
                    </a:cubicBezTo>
                    <a:cubicBezTo>
                      <a:pt x="9473" y="9014"/>
                      <a:pt x="8984" y="9381"/>
                      <a:pt x="8581" y="9850"/>
                    </a:cubicBezTo>
                    <a:cubicBezTo>
                      <a:pt x="7845" y="10704"/>
                      <a:pt x="7159" y="11592"/>
                      <a:pt x="6464" y="12477"/>
                    </a:cubicBezTo>
                    <a:cubicBezTo>
                      <a:pt x="5677" y="13480"/>
                      <a:pt x="5023" y="14549"/>
                      <a:pt x="4440" y="15660"/>
                    </a:cubicBezTo>
                    <a:cubicBezTo>
                      <a:pt x="3897" y="16690"/>
                      <a:pt x="3479" y="17788"/>
                      <a:pt x="3034" y="18866"/>
                    </a:cubicBezTo>
                    <a:cubicBezTo>
                      <a:pt x="2804" y="19428"/>
                      <a:pt x="2801" y="20233"/>
                      <a:pt x="2398" y="20538"/>
                    </a:cubicBezTo>
                    <a:cubicBezTo>
                      <a:pt x="1718" y="21055"/>
                      <a:pt x="2323" y="21601"/>
                      <a:pt x="2104" y="22078"/>
                    </a:cubicBezTo>
                    <a:cubicBezTo>
                      <a:pt x="1939" y="22438"/>
                      <a:pt x="1603" y="22674"/>
                      <a:pt x="1525" y="23108"/>
                    </a:cubicBezTo>
                    <a:cubicBezTo>
                      <a:pt x="1214" y="24880"/>
                      <a:pt x="601" y="26583"/>
                      <a:pt x="372" y="28380"/>
                    </a:cubicBezTo>
                    <a:cubicBezTo>
                      <a:pt x="279" y="29119"/>
                      <a:pt x="22" y="29827"/>
                      <a:pt x="383" y="30563"/>
                    </a:cubicBezTo>
                    <a:cubicBezTo>
                      <a:pt x="481" y="30762"/>
                      <a:pt x="357" y="31009"/>
                      <a:pt x="220" y="31160"/>
                    </a:cubicBezTo>
                    <a:cubicBezTo>
                      <a:pt x="10" y="31392"/>
                      <a:pt x="5" y="31616"/>
                      <a:pt x="86" y="31885"/>
                    </a:cubicBezTo>
                    <a:cubicBezTo>
                      <a:pt x="262" y="32467"/>
                      <a:pt x="0" y="33075"/>
                      <a:pt x="223" y="33682"/>
                    </a:cubicBezTo>
                    <a:cubicBezTo>
                      <a:pt x="296" y="33882"/>
                      <a:pt x="388" y="34249"/>
                      <a:pt x="322" y="34476"/>
                    </a:cubicBezTo>
                    <a:cubicBezTo>
                      <a:pt x="27" y="35505"/>
                      <a:pt x="242" y="36517"/>
                      <a:pt x="511" y="37469"/>
                    </a:cubicBezTo>
                    <a:cubicBezTo>
                      <a:pt x="646" y="37944"/>
                      <a:pt x="809" y="38412"/>
                      <a:pt x="842" y="38902"/>
                    </a:cubicBezTo>
                    <a:cubicBezTo>
                      <a:pt x="959" y="40716"/>
                      <a:pt x="1365" y="42479"/>
                      <a:pt x="1848" y="44213"/>
                    </a:cubicBezTo>
                    <a:cubicBezTo>
                      <a:pt x="2058" y="44971"/>
                      <a:pt x="2296" y="45747"/>
                      <a:pt x="2623" y="46494"/>
                    </a:cubicBezTo>
                    <a:cubicBezTo>
                      <a:pt x="2861" y="47035"/>
                      <a:pt x="3039" y="47710"/>
                      <a:pt x="3295" y="48256"/>
                    </a:cubicBezTo>
                    <a:cubicBezTo>
                      <a:pt x="4037" y="49841"/>
                      <a:pt x="4863" y="51380"/>
                      <a:pt x="5834" y="52864"/>
                    </a:cubicBezTo>
                    <a:cubicBezTo>
                      <a:pt x="6643" y="54102"/>
                      <a:pt x="7713" y="55043"/>
                      <a:pt x="8668" y="56087"/>
                    </a:cubicBezTo>
                    <a:cubicBezTo>
                      <a:pt x="9684" y="57198"/>
                      <a:pt x="10865" y="58207"/>
                      <a:pt x="11923" y="59284"/>
                    </a:cubicBezTo>
                    <a:cubicBezTo>
                      <a:pt x="13324" y="60709"/>
                      <a:pt x="15009" y="61659"/>
                      <a:pt x="16621" y="62734"/>
                    </a:cubicBezTo>
                    <a:cubicBezTo>
                      <a:pt x="17028" y="63006"/>
                      <a:pt x="17430" y="63367"/>
                      <a:pt x="17937" y="63528"/>
                    </a:cubicBezTo>
                    <a:cubicBezTo>
                      <a:pt x="19749" y="64103"/>
                      <a:pt x="21354" y="65175"/>
                      <a:pt x="23262" y="65570"/>
                    </a:cubicBezTo>
                    <a:cubicBezTo>
                      <a:pt x="24727" y="65873"/>
                      <a:pt x="26119" y="66510"/>
                      <a:pt x="27625" y="66740"/>
                    </a:cubicBezTo>
                    <a:cubicBezTo>
                      <a:pt x="29173" y="66976"/>
                      <a:pt x="30708" y="67137"/>
                      <a:pt x="32284" y="67177"/>
                    </a:cubicBezTo>
                    <a:cubicBezTo>
                      <a:pt x="32454" y="67181"/>
                      <a:pt x="32624" y="67183"/>
                      <a:pt x="32794" y="67183"/>
                    </a:cubicBezTo>
                    <a:cubicBezTo>
                      <a:pt x="34026" y="67183"/>
                      <a:pt x="35250" y="67083"/>
                      <a:pt x="36477" y="67083"/>
                    </a:cubicBezTo>
                    <a:cubicBezTo>
                      <a:pt x="36657" y="67083"/>
                      <a:pt x="36837" y="67085"/>
                      <a:pt x="37018" y="67090"/>
                    </a:cubicBezTo>
                    <a:cubicBezTo>
                      <a:pt x="37065" y="67091"/>
                      <a:pt x="37111" y="67092"/>
                      <a:pt x="37158" y="67092"/>
                    </a:cubicBezTo>
                    <a:cubicBezTo>
                      <a:pt x="38603" y="67092"/>
                      <a:pt x="39892" y="66472"/>
                      <a:pt x="41237" y="66085"/>
                    </a:cubicBezTo>
                    <a:cubicBezTo>
                      <a:pt x="42694" y="65666"/>
                      <a:pt x="44077" y="64960"/>
                      <a:pt x="45526" y="64602"/>
                    </a:cubicBezTo>
                    <a:cubicBezTo>
                      <a:pt x="46408" y="64385"/>
                      <a:pt x="47047" y="63812"/>
                      <a:pt x="47884" y="63552"/>
                    </a:cubicBezTo>
                    <a:cubicBezTo>
                      <a:pt x="48705" y="63297"/>
                      <a:pt x="49687" y="62860"/>
                      <a:pt x="50247" y="62031"/>
                    </a:cubicBezTo>
                    <a:cubicBezTo>
                      <a:pt x="50841" y="61151"/>
                      <a:pt x="52209" y="61180"/>
                      <a:pt x="52554" y="60023"/>
                    </a:cubicBezTo>
                    <a:cubicBezTo>
                      <a:pt x="52576" y="59947"/>
                      <a:pt x="52725" y="59906"/>
                      <a:pt x="52815" y="59850"/>
                    </a:cubicBezTo>
                    <a:cubicBezTo>
                      <a:pt x="53182" y="59623"/>
                      <a:pt x="54142" y="60003"/>
                      <a:pt x="53722" y="58965"/>
                    </a:cubicBezTo>
                    <a:cubicBezTo>
                      <a:pt x="53717" y="58956"/>
                      <a:pt x="53753" y="58921"/>
                      <a:pt x="53777" y="58912"/>
                    </a:cubicBezTo>
                    <a:cubicBezTo>
                      <a:pt x="54525" y="58565"/>
                      <a:pt x="55099" y="58025"/>
                      <a:pt x="55438" y="57279"/>
                    </a:cubicBezTo>
                    <a:cubicBezTo>
                      <a:pt x="55488" y="57169"/>
                      <a:pt x="55559" y="57140"/>
                      <a:pt x="55637" y="57140"/>
                    </a:cubicBezTo>
                    <a:cubicBezTo>
                      <a:pt x="55721" y="57140"/>
                      <a:pt x="55814" y="57172"/>
                      <a:pt x="55899" y="57172"/>
                    </a:cubicBezTo>
                    <a:cubicBezTo>
                      <a:pt x="55988" y="57172"/>
                      <a:pt x="56069" y="57137"/>
                      <a:pt x="56124" y="56996"/>
                    </a:cubicBezTo>
                    <a:cubicBezTo>
                      <a:pt x="56502" y="56012"/>
                      <a:pt x="57334" y="55320"/>
                      <a:pt x="57882" y="54438"/>
                    </a:cubicBezTo>
                    <a:cubicBezTo>
                      <a:pt x="58037" y="54188"/>
                      <a:pt x="58003" y="53908"/>
                      <a:pt x="58207" y="53656"/>
                    </a:cubicBezTo>
                    <a:cubicBezTo>
                      <a:pt x="58974" y="52702"/>
                      <a:pt x="59557" y="51621"/>
                      <a:pt x="60044" y="50501"/>
                    </a:cubicBezTo>
                    <a:cubicBezTo>
                      <a:pt x="60424" y="49625"/>
                      <a:pt x="60550" y="48631"/>
                      <a:pt x="61317" y="47945"/>
                    </a:cubicBezTo>
                    <a:cubicBezTo>
                      <a:pt x="61385" y="47883"/>
                      <a:pt x="61373" y="47740"/>
                      <a:pt x="61424" y="47646"/>
                    </a:cubicBezTo>
                    <a:cubicBezTo>
                      <a:pt x="62020" y="46551"/>
                      <a:pt x="62051" y="45296"/>
                      <a:pt x="62395" y="44128"/>
                    </a:cubicBezTo>
                    <a:cubicBezTo>
                      <a:pt x="62802" y="42735"/>
                      <a:pt x="62983" y="41275"/>
                      <a:pt x="63246" y="39840"/>
                    </a:cubicBezTo>
                    <a:cubicBezTo>
                      <a:pt x="63448" y="38731"/>
                      <a:pt x="63817" y="37608"/>
                      <a:pt x="63761" y="36508"/>
                    </a:cubicBezTo>
                    <a:cubicBezTo>
                      <a:pt x="63698" y="35317"/>
                      <a:pt x="63770" y="34112"/>
                      <a:pt x="63586" y="32919"/>
                    </a:cubicBezTo>
                    <a:cubicBezTo>
                      <a:pt x="63509" y="32409"/>
                      <a:pt x="63252" y="31880"/>
                      <a:pt x="63319" y="31421"/>
                    </a:cubicBezTo>
                    <a:cubicBezTo>
                      <a:pt x="63443" y="30550"/>
                      <a:pt x="62648" y="29779"/>
                      <a:pt x="63137" y="28914"/>
                    </a:cubicBezTo>
                    <a:cubicBezTo>
                      <a:pt x="62578" y="28470"/>
                      <a:pt x="62877" y="27753"/>
                      <a:pt x="62623" y="27266"/>
                    </a:cubicBezTo>
                    <a:cubicBezTo>
                      <a:pt x="62412" y="26857"/>
                      <a:pt x="62654" y="26773"/>
                      <a:pt x="62793" y="26590"/>
                    </a:cubicBezTo>
                    <a:cubicBezTo>
                      <a:pt x="62973" y="26352"/>
                      <a:pt x="63321" y="26222"/>
                      <a:pt x="63549" y="26222"/>
                    </a:cubicBezTo>
                    <a:cubicBezTo>
                      <a:pt x="63582" y="26222"/>
                      <a:pt x="63613" y="26224"/>
                      <a:pt x="63641" y="26230"/>
                    </a:cubicBezTo>
                    <a:cubicBezTo>
                      <a:pt x="63772" y="26257"/>
                      <a:pt x="63902" y="26269"/>
                      <a:pt x="64031" y="26269"/>
                    </a:cubicBezTo>
                    <a:cubicBezTo>
                      <a:pt x="64648" y="26269"/>
                      <a:pt x="65234" y="26010"/>
                      <a:pt x="65857" y="26010"/>
                    </a:cubicBezTo>
                    <a:cubicBezTo>
                      <a:pt x="65968" y="26010"/>
                      <a:pt x="66080" y="26018"/>
                      <a:pt x="66194" y="26037"/>
                    </a:cubicBezTo>
                    <a:cubicBezTo>
                      <a:pt x="66365" y="26067"/>
                      <a:pt x="66569" y="26087"/>
                      <a:pt x="66774" y="26087"/>
                    </a:cubicBezTo>
                    <a:cubicBezTo>
                      <a:pt x="67005" y="26087"/>
                      <a:pt x="67236" y="26061"/>
                      <a:pt x="67426" y="25992"/>
                    </a:cubicBezTo>
                    <a:cubicBezTo>
                      <a:pt x="67810" y="25853"/>
                      <a:pt x="68197" y="25829"/>
                      <a:pt x="68558" y="25829"/>
                    </a:cubicBezTo>
                    <a:cubicBezTo>
                      <a:pt x="68755" y="25829"/>
                      <a:pt x="68945" y="25836"/>
                      <a:pt x="69123" y="25836"/>
                    </a:cubicBezTo>
                    <a:cubicBezTo>
                      <a:pt x="69325" y="25836"/>
                      <a:pt x="69512" y="25827"/>
                      <a:pt x="69677" y="25787"/>
                    </a:cubicBezTo>
                    <a:cubicBezTo>
                      <a:pt x="69714" y="25788"/>
                      <a:pt x="69751" y="25788"/>
                      <a:pt x="69787" y="25788"/>
                    </a:cubicBezTo>
                    <a:cubicBezTo>
                      <a:pt x="70695" y="25788"/>
                      <a:pt x="71381" y="25478"/>
                      <a:pt x="72094" y="25478"/>
                    </a:cubicBezTo>
                    <a:cubicBezTo>
                      <a:pt x="72165" y="25478"/>
                      <a:pt x="72237" y="25481"/>
                      <a:pt x="72309" y="25488"/>
                    </a:cubicBezTo>
                    <a:cubicBezTo>
                      <a:pt x="72320" y="25489"/>
                      <a:pt x="72330" y="25490"/>
                      <a:pt x="72340" y="25490"/>
                    </a:cubicBezTo>
                    <a:cubicBezTo>
                      <a:pt x="72527" y="25490"/>
                      <a:pt x="72503" y="25311"/>
                      <a:pt x="72446" y="25143"/>
                    </a:cubicBezTo>
                    <a:cubicBezTo>
                      <a:pt x="71616" y="22764"/>
                      <a:pt x="70632" y="20476"/>
                      <a:pt x="69113" y="18427"/>
                    </a:cubicBezTo>
                    <a:cubicBezTo>
                      <a:pt x="68235" y="17239"/>
                      <a:pt x="67387" y="15996"/>
                      <a:pt x="66348" y="14980"/>
                    </a:cubicBezTo>
                    <a:cubicBezTo>
                      <a:pt x="64966" y="13631"/>
                      <a:pt x="63729" y="12076"/>
                      <a:pt x="62129" y="11013"/>
                    </a:cubicBezTo>
                    <a:cubicBezTo>
                      <a:pt x="60554" y="9968"/>
                      <a:pt x="59221" y="8635"/>
                      <a:pt x="57608" y="7636"/>
                    </a:cubicBezTo>
                    <a:cubicBezTo>
                      <a:pt x="56297" y="6824"/>
                      <a:pt x="54999" y="5984"/>
                      <a:pt x="53679" y="5180"/>
                    </a:cubicBezTo>
                    <a:cubicBezTo>
                      <a:pt x="53120" y="4839"/>
                      <a:pt x="52478" y="4777"/>
                      <a:pt x="51955" y="4458"/>
                    </a:cubicBezTo>
                    <a:cubicBezTo>
                      <a:pt x="51505" y="4184"/>
                      <a:pt x="51060" y="4002"/>
                      <a:pt x="50561" y="3867"/>
                    </a:cubicBezTo>
                    <a:cubicBezTo>
                      <a:pt x="50124" y="3750"/>
                      <a:pt x="49811" y="3395"/>
                      <a:pt x="49334" y="3229"/>
                    </a:cubicBezTo>
                    <a:cubicBezTo>
                      <a:pt x="48470" y="2932"/>
                      <a:pt x="47467" y="2941"/>
                      <a:pt x="46728" y="2313"/>
                    </a:cubicBezTo>
                    <a:cubicBezTo>
                      <a:pt x="46336" y="1980"/>
                      <a:pt x="45861" y="1858"/>
                      <a:pt x="45406" y="1858"/>
                    </a:cubicBezTo>
                    <a:cubicBezTo>
                      <a:pt x="45290" y="1858"/>
                      <a:pt x="45176" y="1866"/>
                      <a:pt x="45065" y="1880"/>
                    </a:cubicBezTo>
                    <a:cubicBezTo>
                      <a:pt x="45030" y="1885"/>
                      <a:pt x="44996" y="1887"/>
                      <a:pt x="44964" y="1887"/>
                    </a:cubicBezTo>
                    <a:cubicBezTo>
                      <a:pt x="44459" y="1887"/>
                      <a:pt x="44220" y="1379"/>
                      <a:pt x="43700" y="1379"/>
                    </a:cubicBezTo>
                    <a:cubicBezTo>
                      <a:pt x="43664" y="1379"/>
                      <a:pt x="43626" y="1382"/>
                      <a:pt x="43587" y="1387"/>
                    </a:cubicBezTo>
                    <a:cubicBezTo>
                      <a:pt x="43534" y="1394"/>
                      <a:pt x="43480" y="1398"/>
                      <a:pt x="43427" y="1398"/>
                    </a:cubicBezTo>
                    <a:cubicBezTo>
                      <a:pt x="42771" y="1398"/>
                      <a:pt x="42151" y="892"/>
                      <a:pt x="41487" y="794"/>
                    </a:cubicBezTo>
                    <a:cubicBezTo>
                      <a:pt x="40325" y="620"/>
                      <a:pt x="39154" y="533"/>
                      <a:pt x="37996" y="287"/>
                    </a:cubicBezTo>
                    <a:cubicBezTo>
                      <a:pt x="37710" y="227"/>
                      <a:pt x="37417" y="1"/>
                      <a:pt x="3715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3"/>
            <p:cNvGrpSpPr/>
            <p:nvPr/>
          </p:nvGrpSpPr>
          <p:grpSpPr>
            <a:xfrm>
              <a:off x="1805799" y="1632227"/>
              <a:ext cx="600706" cy="627654"/>
              <a:chOff x="1715737" y="1632227"/>
              <a:chExt cx="600706" cy="627654"/>
            </a:xfrm>
          </p:grpSpPr>
          <p:sp>
            <p:nvSpPr>
              <p:cNvPr id="974" name="Google Shape;974;p33"/>
              <p:cNvSpPr/>
              <p:nvPr/>
            </p:nvSpPr>
            <p:spPr>
              <a:xfrm>
                <a:off x="1715737" y="1678141"/>
                <a:ext cx="486833" cy="581739"/>
              </a:xfrm>
              <a:custGeom>
                <a:avLst/>
                <a:gdLst/>
                <a:ahLst/>
                <a:cxnLst/>
                <a:rect l="l" t="t" r="r" b="b"/>
                <a:pathLst>
                  <a:path w="37092" h="44323" extrusionOk="0">
                    <a:moveTo>
                      <a:pt x="29003" y="1596"/>
                    </a:moveTo>
                    <a:cubicBezTo>
                      <a:pt x="29333" y="1596"/>
                      <a:pt x="29415" y="1777"/>
                      <a:pt x="29484" y="1995"/>
                    </a:cubicBezTo>
                    <a:cubicBezTo>
                      <a:pt x="29728" y="2789"/>
                      <a:pt x="29962" y="3589"/>
                      <a:pt x="30242" y="4372"/>
                    </a:cubicBezTo>
                    <a:cubicBezTo>
                      <a:pt x="30615" y="5415"/>
                      <a:pt x="30950" y="6486"/>
                      <a:pt x="31449" y="7469"/>
                    </a:cubicBezTo>
                    <a:cubicBezTo>
                      <a:pt x="31780" y="8124"/>
                      <a:pt x="31922" y="8828"/>
                      <a:pt x="32221" y="9491"/>
                    </a:cubicBezTo>
                    <a:cubicBezTo>
                      <a:pt x="32777" y="10722"/>
                      <a:pt x="33079" y="12064"/>
                      <a:pt x="33551" y="13335"/>
                    </a:cubicBezTo>
                    <a:cubicBezTo>
                      <a:pt x="34034" y="14646"/>
                      <a:pt x="34574" y="15939"/>
                      <a:pt x="35137" y="17218"/>
                    </a:cubicBezTo>
                    <a:cubicBezTo>
                      <a:pt x="35249" y="17471"/>
                      <a:pt x="35214" y="17560"/>
                      <a:pt x="35014" y="17632"/>
                    </a:cubicBezTo>
                    <a:cubicBezTo>
                      <a:pt x="34198" y="17930"/>
                      <a:pt x="33443" y="18367"/>
                      <a:pt x="32617" y="18658"/>
                    </a:cubicBezTo>
                    <a:cubicBezTo>
                      <a:pt x="31780" y="18955"/>
                      <a:pt x="31066" y="19539"/>
                      <a:pt x="30186" y="19786"/>
                    </a:cubicBezTo>
                    <a:cubicBezTo>
                      <a:pt x="29986" y="19842"/>
                      <a:pt x="29826" y="19874"/>
                      <a:pt x="29701" y="19874"/>
                    </a:cubicBezTo>
                    <a:cubicBezTo>
                      <a:pt x="29397" y="19874"/>
                      <a:pt x="29302" y="19683"/>
                      <a:pt x="29360" y="19181"/>
                    </a:cubicBezTo>
                    <a:cubicBezTo>
                      <a:pt x="29439" y="18507"/>
                      <a:pt x="29257" y="17996"/>
                      <a:pt x="28759" y="17541"/>
                    </a:cubicBezTo>
                    <a:cubicBezTo>
                      <a:pt x="28148" y="16983"/>
                      <a:pt x="28475" y="16079"/>
                      <a:pt x="28047" y="15446"/>
                    </a:cubicBezTo>
                    <a:cubicBezTo>
                      <a:pt x="27243" y="14257"/>
                      <a:pt x="27235" y="12756"/>
                      <a:pt x="26465" y="11535"/>
                    </a:cubicBezTo>
                    <a:cubicBezTo>
                      <a:pt x="26020" y="10830"/>
                      <a:pt x="26115" y="9852"/>
                      <a:pt x="25595" y="9152"/>
                    </a:cubicBezTo>
                    <a:cubicBezTo>
                      <a:pt x="25001" y="8349"/>
                      <a:pt x="25052" y="7282"/>
                      <a:pt x="24427" y="6481"/>
                    </a:cubicBezTo>
                    <a:cubicBezTo>
                      <a:pt x="24316" y="6338"/>
                      <a:pt x="24169" y="5870"/>
                      <a:pt x="24239" y="5614"/>
                    </a:cubicBezTo>
                    <a:cubicBezTo>
                      <a:pt x="24358" y="5173"/>
                      <a:pt x="23987" y="4950"/>
                      <a:pt x="23956" y="4628"/>
                    </a:cubicBezTo>
                    <a:cubicBezTo>
                      <a:pt x="23928" y="4323"/>
                      <a:pt x="23290" y="4451"/>
                      <a:pt x="23601" y="4216"/>
                    </a:cubicBezTo>
                    <a:cubicBezTo>
                      <a:pt x="23931" y="3967"/>
                      <a:pt x="24086" y="3466"/>
                      <a:pt x="24539" y="3433"/>
                    </a:cubicBezTo>
                    <a:cubicBezTo>
                      <a:pt x="25164" y="3387"/>
                      <a:pt x="25674" y="3124"/>
                      <a:pt x="26183" y="2796"/>
                    </a:cubicBezTo>
                    <a:cubicBezTo>
                      <a:pt x="26567" y="2547"/>
                      <a:pt x="26978" y="2231"/>
                      <a:pt x="27404" y="2184"/>
                    </a:cubicBezTo>
                    <a:cubicBezTo>
                      <a:pt x="28008" y="2116"/>
                      <a:pt x="28417" y="1635"/>
                      <a:pt x="28860" y="1606"/>
                    </a:cubicBezTo>
                    <a:cubicBezTo>
                      <a:pt x="28912" y="1599"/>
                      <a:pt x="28960" y="1596"/>
                      <a:pt x="29003" y="1596"/>
                    </a:cubicBezTo>
                    <a:close/>
                    <a:moveTo>
                      <a:pt x="23267" y="6575"/>
                    </a:moveTo>
                    <a:cubicBezTo>
                      <a:pt x="23394" y="6575"/>
                      <a:pt x="23444" y="6691"/>
                      <a:pt x="23512" y="6945"/>
                    </a:cubicBezTo>
                    <a:cubicBezTo>
                      <a:pt x="24026" y="8824"/>
                      <a:pt x="24640" y="10666"/>
                      <a:pt x="25422" y="12459"/>
                    </a:cubicBezTo>
                    <a:cubicBezTo>
                      <a:pt x="26004" y="13791"/>
                      <a:pt x="26424" y="15192"/>
                      <a:pt x="26933" y="16557"/>
                    </a:cubicBezTo>
                    <a:cubicBezTo>
                      <a:pt x="27022" y="16798"/>
                      <a:pt x="27053" y="16891"/>
                      <a:pt x="26756" y="17016"/>
                    </a:cubicBezTo>
                    <a:cubicBezTo>
                      <a:pt x="25928" y="17364"/>
                      <a:pt x="25097" y="17683"/>
                      <a:pt x="24242" y="17958"/>
                    </a:cubicBezTo>
                    <a:cubicBezTo>
                      <a:pt x="23176" y="18302"/>
                      <a:pt x="22149" y="18770"/>
                      <a:pt x="21082" y="19106"/>
                    </a:cubicBezTo>
                    <a:cubicBezTo>
                      <a:pt x="20322" y="19346"/>
                      <a:pt x="19659" y="19822"/>
                      <a:pt x="18850" y="19942"/>
                    </a:cubicBezTo>
                    <a:cubicBezTo>
                      <a:pt x="18586" y="19981"/>
                      <a:pt x="18349" y="20219"/>
                      <a:pt x="18103" y="20373"/>
                    </a:cubicBezTo>
                    <a:cubicBezTo>
                      <a:pt x="17881" y="20512"/>
                      <a:pt x="17703" y="20582"/>
                      <a:pt x="17561" y="20582"/>
                    </a:cubicBezTo>
                    <a:cubicBezTo>
                      <a:pt x="17306" y="20582"/>
                      <a:pt x="17166" y="20355"/>
                      <a:pt x="17095" y="19893"/>
                    </a:cubicBezTo>
                    <a:cubicBezTo>
                      <a:pt x="17016" y="19371"/>
                      <a:pt x="16887" y="18870"/>
                      <a:pt x="16476" y="18450"/>
                    </a:cubicBezTo>
                    <a:cubicBezTo>
                      <a:pt x="16219" y="18187"/>
                      <a:pt x="16163" y="17703"/>
                      <a:pt x="15986" y="17414"/>
                    </a:cubicBezTo>
                    <a:cubicBezTo>
                      <a:pt x="15299" y="16298"/>
                      <a:pt x="15148" y="14981"/>
                      <a:pt x="14533" y="13878"/>
                    </a:cubicBezTo>
                    <a:cubicBezTo>
                      <a:pt x="14309" y="13475"/>
                      <a:pt x="14102" y="13102"/>
                      <a:pt x="14105" y="12688"/>
                    </a:cubicBezTo>
                    <a:cubicBezTo>
                      <a:pt x="14107" y="12223"/>
                      <a:pt x="13841" y="11908"/>
                      <a:pt x="13651" y="11532"/>
                    </a:cubicBezTo>
                    <a:lnTo>
                      <a:pt x="13653" y="11532"/>
                    </a:lnTo>
                    <a:cubicBezTo>
                      <a:pt x="14208" y="11243"/>
                      <a:pt x="14826" y="11103"/>
                      <a:pt x="15127" y="10504"/>
                    </a:cubicBezTo>
                    <a:cubicBezTo>
                      <a:pt x="15205" y="10351"/>
                      <a:pt x="15395" y="10358"/>
                      <a:pt x="15551" y="10320"/>
                    </a:cubicBezTo>
                    <a:cubicBezTo>
                      <a:pt x="16151" y="10180"/>
                      <a:pt x="16705" y="9976"/>
                      <a:pt x="17098" y="9443"/>
                    </a:cubicBezTo>
                    <a:cubicBezTo>
                      <a:pt x="17402" y="9032"/>
                      <a:pt x="17946" y="9247"/>
                      <a:pt x="18379" y="9003"/>
                    </a:cubicBezTo>
                    <a:cubicBezTo>
                      <a:pt x="19861" y="8163"/>
                      <a:pt x="21432" y="7481"/>
                      <a:pt x="22946" y="6691"/>
                    </a:cubicBezTo>
                    <a:cubicBezTo>
                      <a:pt x="23093" y="6615"/>
                      <a:pt x="23193" y="6575"/>
                      <a:pt x="23267" y="6575"/>
                    </a:cubicBezTo>
                    <a:close/>
                    <a:moveTo>
                      <a:pt x="12985" y="13686"/>
                    </a:moveTo>
                    <a:cubicBezTo>
                      <a:pt x="13082" y="13686"/>
                      <a:pt x="13212" y="13864"/>
                      <a:pt x="13234" y="13953"/>
                    </a:cubicBezTo>
                    <a:cubicBezTo>
                      <a:pt x="13617" y="15500"/>
                      <a:pt x="14468" y="16863"/>
                      <a:pt x="14973" y="18361"/>
                    </a:cubicBezTo>
                    <a:cubicBezTo>
                      <a:pt x="15129" y="18822"/>
                      <a:pt x="15188" y="19330"/>
                      <a:pt x="15661" y="19581"/>
                    </a:cubicBezTo>
                    <a:cubicBezTo>
                      <a:pt x="15523" y="19776"/>
                      <a:pt x="15608" y="20023"/>
                      <a:pt x="15521" y="20023"/>
                    </a:cubicBezTo>
                    <a:cubicBezTo>
                      <a:pt x="15515" y="20023"/>
                      <a:pt x="15508" y="20022"/>
                      <a:pt x="15501" y="20019"/>
                    </a:cubicBezTo>
                    <a:cubicBezTo>
                      <a:pt x="15455" y="20006"/>
                      <a:pt x="15412" y="19999"/>
                      <a:pt x="15370" y="19999"/>
                    </a:cubicBezTo>
                    <a:cubicBezTo>
                      <a:pt x="15023" y="19999"/>
                      <a:pt x="14782" y="20424"/>
                      <a:pt x="14447" y="20424"/>
                    </a:cubicBezTo>
                    <a:cubicBezTo>
                      <a:pt x="14359" y="20424"/>
                      <a:pt x="14265" y="20396"/>
                      <a:pt x="14161" y="20323"/>
                    </a:cubicBezTo>
                    <a:cubicBezTo>
                      <a:pt x="14114" y="20290"/>
                      <a:pt x="14008" y="20266"/>
                      <a:pt x="13968" y="20266"/>
                    </a:cubicBezTo>
                    <a:cubicBezTo>
                      <a:pt x="13958" y="20266"/>
                      <a:pt x="13952" y="20267"/>
                      <a:pt x="13951" y="20270"/>
                    </a:cubicBezTo>
                    <a:cubicBezTo>
                      <a:pt x="13608" y="20987"/>
                      <a:pt x="12735" y="20503"/>
                      <a:pt x="12302" y="21001"/>
                    </a:cubicBezTo>
                    <a:cubicBezTo>
                      <a:pt x="12191" y="21129"/>
                      <a:pt x="12055" y="21159"/>
                      <a:pt x="11916" y="21159"/>
                    </a:cubicBezTo>
                    <a:cubicBezTo>
                      <a:pt x="11819" y="21159"/>
                      <a:pt x="11720" y="21144"/>
                      <a:pt x="11629" y="21138"/>
                    </a:cubicBezTo>
                    <a:cubicBezTo>
                      <a:pt x="11578" y="21134"/>
                      <a:pt x="11529" y="21133"/>
                      <a:pt x="11482" y="21133"/>
                    </a:cubicBezTo>
                    <a:cubicBezTo>
                      <a:pt x="11141" y="21133"/>
                      <a:pt x="10885" y="21233"/>
                      <a:pt x="10723" y="21608"/>
                    </a:cubicBezTo>
                    <a:cubicBezTo>
                      <a:pt x="10645" y="21792"/>
                      <a:pt x="9333" y="22131"/>
                      <a:pt x="8897" y="22131"/>
                    </a:cubicBezTo>
                    <a:cubicBezTo>
                      <a:pt x="8839" y="22131"/>
                      <a:pt x="8796" y="22125"/>
                      <a:pt x="8774" y="22112"/>
                    </a:cubicBezTo>
                    <a:cubicBezTo>
                      <a:pt x="8693" y="22063"/>
                      <a:pt x="8634" y="21956"/>
                      <a:pt x="8598" y="21863"/>
                    </a:cubicBezTo>
                    <a:cubicBezTo>
                      <a:pt x="8113" y="20593"/>
                      <a:pt x="7659" y="19313"/>
                      <a:pt x="7141" y="18058"/>
                    </a:cubicBezTo>
                    <a:cubicBezTo>
                      <a:pt x="6982" y="17669"/>
                      <a:pt x="7150" y="17599"/>
                      <a:pt x="7373" y="17324"/>
                    </a:cubicBezTo>
                    <a:cubicBezTo>
                      <a:pt x="7836" y="16748"/>
                      <a:pt x="8494" y="16585"/>
                      <a:pt x="9020" y="16205"/>
                    </a:cubicBezTo>
                    <a:cubicBezTo>
                      <a:pt x="9728" y="15695"/>
                      <a:pt x="10554" y="15363"/>
                      <a:pt x="11196" y="14741"/>
                    </a:cubicBezTo>
                    <a:cubicBezTo>
                      <a:pt x="11669" y="14282"/>
                      <a:pt x="12500" y="14369"/>
                      <a:pt x="12918" y="13727"/>
                    </a:cubicBezTo>
                    <a:cubicBezTo>
                      <a:pt x="12937" y="13698"/>
                      <a:pt x="12960" y="13686"/>
                      <a:pt x="12985" y="13686"/>
                    </a:cubicBezTo>
                    <a:close/>
                    <a:moveTo>
                      <a:pt x="20544" y="20421"/>
                    </a:moveTo>
                    <a:cubicBezTo>
                      <a:pt x="20638" y="20421"/>
                      <a:pt x="20712" y="20492"/>
                      <a:pt x="20720" y="20695"/>
                    </a:cubicBezTo>
                    <a:cubicBezTo>
                      <a:pt x="20748" y="21469"/>
                      <a:pt x="20902" y="22233"/>
                      <a:pt x="20673" y="23030"/>
                    </a:cubicBezTo>
                    <a:cubicBezTo>
                      <a:pt x="20511" y="23594"/>
                      <a:pt x="20606" y="24235"/>
                      <a:pt x="20609" y="24840"/>
                    </a:cubicBezTo>
                    <a:cubicBezTo>
                      <a:pt x="20612" y="25260"/>
                      <a:pt x="20510" y="25397"/>
                      <a:pt x="20029" y="25545"/>
                    </a:cubicBezTo>
                    <a:cubicBezTo>
                      <a:pt x="19433" y="25727"/>
                      <a:pt x="18803" y="25629"/>
                      <a:pt x="18198" y="26001"/>
                    </a:cubicBezTo>
                    <a:cubicBezTo>
                      <a:pt x="18034" y="26101"/>
                      <a:pt x="17890" y="26147"/>
                      <a:pt x="17762" y="26147"/>
                    </a:cubicBezTo>
                    <a:cubicBezTo>
                      <a:pt x="16759" y="26147"/>
                      <a:pt x="16795" y="23358"/>
                      <a:pt x="16853" y="22575"/>
                    </a:cubicBezTo>
                    <a:lnTo>
                      <a:pt x="16853" y="22575"/>
                    </a:lnTo>
                    <a:lnTo>
                      <a:pt x="16853" y="22578"/>
                    </a:lnTo>
                    <a:cubicBezTo>
                      <a:pt x="16857" y="22518"/>
                      <a:pt x="16862" y="22471"/>
                      <a:pt x="16867" y="22434"/>
                    </a:cubicBezTo>
                    <a:cubicBezTo>
                      <a:pt x="16871" y="22385"/>
                      <a:pt x="16879" y="22334"/>
                      <a:pt x="16907" y="22292"/>
                    </a:cubicBezTo>
                    <a:cubicBezTo>
                      <a:pt x="16938" y="22245"/>
                      <a:pt x="16993" y="22217"/>
                      <a:pt x="17044" y="22193"/>
                    </a:cubicBezTo>
                    <a:cubicBezTo>
                      <a:pt x="17644" y="21905"/>
                      <a:pt x="18260" y="21637"/>
                      <a:pt x="18850" y="21326"/>
                    </a:cubicBezTo>
                    <a:cubicBezTo>
                      <a:pt x="19057" y="21216"/>
                      <a:pt x="20224" y="20810"/>
                      <a:pt x="20224" y="20589"/>
                    </a:cubicBezTo>
                    <a:cubicBezTo>
                      <a:pt x="20316" y="20503"/>
                      <a:pt x="20442" y="20421"/>
                      <a:pt x="20544" y="20421"/>
                    </a:cubicBezTo>
                    <a:close/>
                    <a:moveTo>
                      <a:pt x="4808" y="16851"/>
                    </a:moveTo>
                    <a:cubicBezTo>
                      <a:pt x="4860" y="16851"/>
                      <a:pt x="4914" y="16877"/>
                      <a:pt x="4910" y="16877"/>
                    </a:cubicBezTo>
                    <a:cubicBezTo>
                      <a:pt x="4910" y="16877"/>
                      <a:pt x="4910" y="16877"/>
                      <a:pt x="4910" y="16877"/>
                    </a:cubicBezTo>
                    <a:lnTo>
                      <a:pt x="4910" y="16879"/>
                    </a:lnTo>
                    <a:cubicBezTo>
                      <a:pt x="5675" y="16893"/>
                      <a:pt x="5777" y="17515"/>
                      <a:pt x="5924" y="17916"/>
                    </a:cubicBezTo>
                    <a:cubicBezTo>
                      <a:pt x="6520" y="19539"/>
                      <a:pt x="7116" y="21158"/>
                      <a:pt x="7762" y="22762"/>
                    </a:cubicBezTo>
                    <a:cubicBezTo>
                      <a:pt x="7944" y="23213"/>
                      <a:pt x="8026" y="23689"/>
                      <a:pt x="8311" y="24126"/>
                    </a:cubicBezTo>
                    <a:cubicBezTo>
                      <a:pt x="8546" y="24486"/>
                      <a:pt x="8340" y="24934"/>
                      <a:pt x="8239" y="25364"/>
                    </a:cubicBezTo>
                    <a:cubicBezTo>
                      <a:pt x="8104" y="25939"/>
                      <a:pt x="7597" y="25809"/>
                      <a:pt x="7402" y="26007"/>
                    </a:cubicBezTo>
                    <a:cubicBezTo>
                      <a:pt x="6903" y="26513"/>
                      <a:pt x="6237" y="26226"/>
                      <a:pt x="5778" y="26583"/>
                    </a:cubicBezTo>
                    <a:cubicBezTo>
                      <a:pt x="5612" y="26711"/>
                      <a:pt x="5461" y="26763"/>
                      <a:pt x="5329" y="26763"/>
                    </a:cubicBezTo>
                    <a:cubicBezTo>
                      <a:pt x="5009" y="26763"/>
                      <a:pt x="4803" y="26457"/>
                      <a:pt x="4775" y="26203"/>
                    </a:cubicBezTo>
                    <a:cubicBezTo>
                      <a:pt x="4706" y="25609"/>
                      <a:pt x="4350" y="25198"/>
                      <a:pt x="4162" y="24694"/>
                    </a:cubicBezTo>
                    <a:cubicBezTo>
                      <a:pt x="3723" y="23521"/>
                      <a:pt x="3043" y="22468"/>
                      <a:pt x="2630" y="21269"/>
                    </a:cubicBezTo>
                    <a:cubicBezTo>
                      <a:pt x="2353" y="20463"/>
                      <a:pt x="1900" y="19673"/>
                      <a:pt x="1594" y="18843"/>
                    </a:cubicBezTo>
                    <a:cubicBezTo>
                      <a:pt x="1505" y="18601"/>
                      <a:pt x="1387" y="18374"/>
                      <a:pt x="1762" y="18212"/>
                    </a:cubicBezTo>
                    <a:cubicBezTo>
                      <a:pt x="2770" y="17779"/>
                      <a:pt x="3760" y="17306"/>
                      <a:pt x="4761" y="16860"/>
                    </a:cubicBezTo>
                    <a:cubicBezTo>
                      <a:pt x="4775" y="16853"/>
                      <a:pt x="4791" y="16851"/>
                      <a:pt x="4808" y="16851"/>
                    </a:cubicBezTo>
                    <a:close/>
                    <a:moveTo>
                      <a:pt x="29413" y="0"/>
                    </a:moveTo>
                    <a:cubicBezTo>
                      <a:pt x="29357" y="0"/>
                      <a:pt x="29296" y="9"/>
                      <a:pt x="29231" y="28"/>
                    </a:cubicBezTo>
                    <a:cubicBezTo>
                      <a:pt x="28448" y="258"/>
                      <a:pt x="27723" y="675"/>
                      <a:pt x="26963" y="983"/>
                    </a:cubicBezTo>
                    <a:cubicBezTo>
                      <a:pt x="26021" y="1365"/>
                      <a:pt x="25194" y="1996"/>
                      <a:pt x="24201" y="2253"/>
                    </a:cubicBezTo>
                    <a:cubicBezTo>
                      <a:pt x="23011" y="2562"/>
                      <a:pt x="22237" y="3765"/>
                      <a:pt x="22708" y="4785"/>
                    </a:cubicBezTo>
                    <a:cubicBezTo>
                      <a:pt x="22985" y="5387"/>
                      <a:pt x="22638" y="5594"/>
                      <a:pt x="22280" y="5737"/>
                    </a:cubicBezTo>
                    <a:cubicBezTo>
                      <a:pt x="21488" y="6052"/>
                      <a:pt x="20734" y="6440"/>
                      <a:pt x="19961" y="6786"/>
                    </a:cubicBezTo>
                    <a:cubicBezTo>
                      <a:pt x="18679" y="7360"/>
                      <a:pt x="17517" y="8159"/>
                      <a:pt x="16199" y="8657"/>
                    </a:cubicBezTo>
                    <a:cubicBezTo>
                      <a:pt x="15412" y="8954"/>
                      <a:pt x="14742" y="9489"/>
                      <a:pt x="14010" y="9900"/>
                    </a:cubicBezTo>
                    <a:cubicBezTo>
                      <a:pt x="13066" y="10432"/>
                      <a:pt x="12116" y="11090"/>
                      <a:pt x="12570" y="12475"/>
                    </a:cubicBezTo>
                    <a:cubicBezTo>
                      <a:pt x="12624" y="12641"/>
                      <a:pt x="12413" y="12780"/>
                      <a:pt x="12284" y="12798"/>
                    </a:cubicBezTo>
                    <a:cubicBezTo>
                      <a:pt x="11542" y="12912"/>
                      <a:pt x="11077" y="13537"/>
                      <a:pt x="10392" y="13772"/>
                    </a:cubicBezTo>
                    <a:cubicBezTo>
                      <a:pt x="9541" y="14065"/>
                      <a:pt x="9102" y="14956"/>
                      <a:pt x="8255" y="15326"/>
                    </a:cubicBezTo>
                    <a:cubicBezTo>
                      <a:pt x="7931" y="15468"/>
                      <a:pt x="7508" y="15553"/>
                      <a:pt x="7259" y="15864"/>
                    </a:cubicBezTo>
                    <a:cubicBezTo>
                      <a:pt x="7091" y="16077"/>
                      <a:pt x="6933" y="16163"/>
                      <a:pt x="6785" y="16163"/>
                    </a:cubicBezTo>
                    <a:cubicBezTo>
                      <a:pt x="6576" y="16163"/>
                      <a:pt x="6385" y="15992"/>
                      <a:pt x="6212" y="15771"/>
                    </a:cubicBezTo>
                    <a:cubicBezTo>
                      <a:pt x="5979" y="15474"/>
                      <a:pt x="5766" y="15092"/>
                      <a:pt x="5402" y="15092"/>
                    </a:cubicBezTo>
                    <a:cubicBezTo>
                      <a:pt x="5331" y="15092"/>
                      <a:pt x="5255" y="15106"/>
                      <a:pt x="5171" y="15138"/>
                    </a:cubicBezTo>
                    <a:cubicBezTo>
                      <a:pt x="4524" y="15385"/>
                      <a:pt x="4134" y="15930"/>
                      <a:pt x="3491" y="16067"/>
                    </a:cubicBezTo>
                    <a:cubicBezTo>
                      <a:pt x="2707" y="16233"/>
                      <a:pt x="2051" y="16715"/>
                      <a:pt x="1271" y="16918"/>
                    </a:cubicBezTo>
                    <a:cubicBezTo>
                      <a:pt x="604" y="17089"/>
                      <a:pt x="1" y="17851"/>
                      <a:pt x="263" y="18482"/>
                    </a:cubicBezTo>
                    <a:cubicBezTo>
                      <a:pt x="536" y="19137"/>
                      <a:pt x="817" y="19785"/>
                      <a:pt x="1021" y="20467"/>
                    </a:cubicBezTo>
                    <a:cubicBezTo>
                      <a:pt x="1446" y="21886"/>
                      <a:pt x="2276" y="23129"/>
                      <a:pt x="2821" y="24501"/>
                    </a:cubicBezTo>
                    <a:cubicBezTo>
                      <a:pt x="3255" y="25596"/>
                      <a:pt x="3896" y="26606"/>
                      <a:pt x="4383" y="27682"/>
                    </a:cubicBezTo>
                    <a:cubicBezTo>
                      <a:pt x="4546" y="28041"/>
                      <a:pt x="4765" y="28213"/>
                      <a:pt x="5033" y="28213"/>
                    </a:cubicBezTo>
                    <a:cubicBezTo>
                      <a:pt x="5142" y="28213"/>
                      <a:pt x="5259" y="28185"/>
                      <a:pt x="5383" y="28130"/>
                    </a:cubicBezTo>
                    <a:cubicBezTo>
                      <a:pt x="6053" y="27833"/>
                      <a:pt x="6813" y="27759"/>
                      <a:pt x="7454" y="27388"/>
                    </a:cubicBezTo>
                    <a:cubicBezTo>
                      <a:pt x="7766" y="27208"/>
                      <a:pt x="7987" y="26933"/>
                      <a:pt x="8276" y="26735"/>
                    </a:cubicBezTo>
                    <a:cubicBezTo>
                      <a:pt x="8693" y="26453"/>
                      <a:pt x="9216" y="26264"/>
                      <a:pt x="9666" y="26038"/>
                    </a:cubicBezTo>
                    <a:cubicBezTo>
                      <a:pt x="9745" y="25999"/>
                      <a:pt x="9824" y="25957"/>
                      <a:pt x="9882" y="25892"/>
                    </a:cubicBezTo>
                    <a:cubicBezTo>
                      <a:pt x="10210" y="25514"/>
                      <a:pt x="9754" y="24397"/>
                      <a:pt x="9588" y="24025"/>
                    </a:cubicBezTo>
                    <a:cubicBezTo>
                      <a:pt x="9451" y="23717"/>
                      <a:pt x="9362" y="23562"/>
                      <a:pt x="9806" y="23300"/>
                    </a:cubicBezTo>
                    <a:cubicBezTo>
                      <a:pt x="10815" y="22701"/>
                      <a:pt x="11913" y="22280"/>
                      <a:pt x="13027" y="21923"/>
                    </a:cubicBezTo>
                    <a:cubicBezTo>
                      <a:pt x="13578" y="21748"/>
                      <a:pt x="14138" y="21561"/>
                      <a:pt x="14700" y="21426"/>
                    </a:cubicBezTo>
                    <a:cubicBezTo>
                      <a:pt x="14778" y="21407"/>
                      <a:pt x="14847" y="21398"/>
                      <a:pt x="14908" y="21398"/>
                    </a:cubicBezTo>
                    <a:cubicBezTo>
                      <a:pt x="15547" y="21398"/>
                      <a:pt x="15295" y="22364"/>
                      <a:pt x="15309" y="22860"/>
                    </a:cubicBezTo>
                    <a:cubicBezTo>
                      <a:pt x="15339" y="24041"/>
                      <a:pt x="15507" y="25223"/>
                      <a:pt x="15740" y="26379"/>
                    </a:cubicBezTo>
                    <a:cubicBezTo>
                      <a:pt x="15845" y="26898"/>
                      <a:pt x="16294" y="27076"/>
                      <a:pt x="16629" y="27115"/>
                    </a:cubicBezTo>
                    <a:cubicBezTo>
                      <a:pt x="16820" y="27138"/>
                      <a:pt x="17031" y="27154"/>
                      <a:pt x="17241" y="27154"/>
                    </a:cubicBezTo>
                    <a:cubicBezTo>
                      <a:pt x="17570" y="27154"/>
                      <a:pt x="17897" y="27114"/>
                      <a:pt x="18144" y="26995"/>
                    </a:cubicBezTo>
                    <a:cubicBezTo>
                      <a:pt x="18364" y="26889"/>
                      <a:pt x="18517" y="26842"/>
                      <a:pt x="18623" y="26842"/>
                    </a:cubicBezTo>
                    <a:cubicBezTo>
                      <a:pt x="18871" y="26842"/>
                      <a:pt x="18850" y="27104"/>
                      <a:pt x="18799" y="27479"/>
                    </a:cubicBezTo>
                    <a:cubicBezTo>
                      <a:pt x="18652" y="28577"/>
                      <a:pt x="19012" y="29754"/>
                      <a:pt x="17929" y="30675"/>
                    </a:cubicBezTo>
                    <a:cubicBezTo>
                      <a:pt x="16919" y="31532"/>
                      <a:pt x="16061" y="32575"/>
                      <a:pt x="15193" y="33584"/>
                    </a:cubicBezTo>
                    <a:cubicBezTo>
                      <a:pt x="14494" y="34396"/>
                      <a:pt x="13631" y="35039"/>
                      <a:pt x="13009" y="35935"/>
                    </a:cubicBezTo>
                    <a:cubicBezTo>
                      <a:pt x="12458" y="36728"/>
                      <a:pt x="11755" y="37439"/>
                      <a:pt x="11089" y="38117"/>
                    </a:cubicBezTo>
                    <a:cubicBezTo>
                      <a:pt x="10440" y="38779"/>
                      <a:pt x="10023" y="39573"/>
                      <a:pt x="9409" y="40230"/>
                    </a:cubicBezTo>
                    <a:cubicBezTo>
                      <a:pt x="9123" y="40536"/>
                      <a:pt x="9354" y="40757"/>
                      <a:pt x="9513" y="40977"/>
                    </a:cubicBezTo>
                    <a:cubicBezTo>
                      <a:pt x="9629" y="41136"/>
                      <a:pt x="9754" y="41214"/>
                      <a:pt x="9933" y="41214"/>
                    </a:cubicBezTo>
                    <a:cubicBezTo>
                      <a:pt x="10009" y="41214"/>
                      <a:pt x="10095" y="41199"/>
                      <a:pt x="10195" y="41171"/>
                    </a:cubicBezTo>
                    <a:cubicBezTo>
                      <a:pt x="10974" y="40949"/>
                      <a:pt x="11325" y="40221"/>
                      <a:pt x="11708" y="39712"/>
                    </a:cubicBezTo>
                    <a:cubicBezTo>
                      <a:pt x="12754" y="38321"/>
                      <a:pt x="14068" y="37193"/>
                      <a:pt x="15162" y="35851"/>
                    </a:cubicBezTo>
                    <a:cubicBezTo>
                      <a:pt x="16079" y="34726"/>
                      <a:pt x="17347" y="33894"/>
                      <a:pt x="18164" y="32648"/>
                    </a:cubicBezTo>
                    <a:cubicBezTo>
                      <a:pt x="18245" y="32523"/>
                      <a:pt x="18346" y="32466"/>
                      <a:pt x="18467" y="32466"/>
                    </a:cubicBezTo>
                    <a:cubicBezTo>
                      <a:pt x="18500" y="32466"/>
                      <a:pt x="18534" y="32470"/>
                      <a:pt x="18570" y="32478"/>
                    </a:cubicBezTo>
                    <a:cubicBezTo>
                      <a:pt x="18774" y="32525"/>
                      <a:pt x="18757" y="32695"/>
                      <a:pt x="18769" y="32858"/>
                    </a:cubicBezTo>
                    <a:cubicBezTo>
                      <a:pt x="18839" y="33871"/>
                      <a:pt x="18749" y="34880"/>
                      <a:pt x="18811" y="35898"/>
                    </a:cubicBezTo>
                    <a:cubicBezTo>
                      <a:pt x="18915" y="37576"/>
                      <a:pt x="19030" y="39256"/>
                      <a:pt x="19055" y="40942"/>
                    </a:cubicBezTo>
                    <a:cubicBezTo>
                      <a:pt x="19068" y="41832"/>
                      <a:pt x="19253" y="42767"/>
                      <a:pt x="19447" y="43668"/>
                    </a:cubicBezTo>
                    <a:cubicBezTo>
                      <a:pt x="19537" y="44083"/>
                      <a:pt x="19807" y="44323"/>
                      <a:pt x="20111" y="44323"/>
                    </a:cubicBezTo>
                    <a:cubicBezTo>
                      <a:pt x="20300" y="44323"/>
                      <a:pt x="20501" y="44231"/>
                      <a:pt x="20681" y="44033"/>
                    </a:cubicBezTo>
                    <a:cubicBezTo>
                      <a:pt x="20959" y="43727"/>
                      <a:pt x="21230" y="43333"/>
                      <a:pt x="21183" y="42846"/>
                    </a:cubicBezTo>
                    <a:cubicBezTo>
                      <a:pt x="21126" y="42234"/>
                      <a:pt x="21085" y="41619"/>
                      <a:pt x="21023" y="41008"/>
                    </a:cubicBezTo>
                    <a:cubicBezTo>
                      <a:pt x="20841" y="39228"/>
                      <a:pt x="20823" y="37441"/>
                      <a:pt x="20726" y="35658"/>
                    </a:cubicBezTo>
                    <a:cubicBezTo>
                      <a:pt x="20672" y="34675"/>
                      <a:pt x="20879" y="33668"/>
                      <a:pt x="20560" y="32698"/>
                    </a:cubicBezTo>
                    <a:cubicBezTo>
                      <a:pt x="20533" y="32618"/>
                      <a:pt x="20605" y="32505"/>
                      <a:pt x="20631" y="32407"/>
                    </a:cubicBezTo>
                    <a:cubicBezTo>
                      <a:pt x="20729" y="32433"/>
                      <a:pt x="20844" y="32436"/>
                      <a:pt x="20919" y="32492"/>
                    </a:cubicBezTo>
                    <a:cubicBezTo>
                      <a:pt x="21523" y="32943"/>
                      <a:pt x="21991" y="33547"/>
                      <a:pt x="22471" y="34101"/>
                    </a:cubicBezTo>
                    <a:cubicBezTo>
                      <a:pt x="23105" y="34830"/>
                      <a:pt x="23742" y="35562"/>
                      <a:pt x="24397" y="36272"/>
                    </a:cubicBezTo>
                    <a:cubicBezTo>
                      <a:pt x="25166" y="37105"/>
                      <a:pt x="26001" y="37878"/>
                      <a:pt x="26815" y="38670"/>
                    </a:cubicBezTo>
                    <a:cubicBezTo>
                      <a:pt x="27442" y="39279"/>
                      <a:pt x="27949" y="40057"/>
                      <a:pt x="28924" y="40183"/>
                    </a:cubicBezTo>
                    <a:cubicBezTo>
                      <a:pt x="28978" y="40190"/>
                      <a:pt x="29033" y="40194"/>
                      <a:pt x="29087" y="40194"/>
                    </a:cubicBezTo>
                    <a:cubicBezTo>
                      <a:pt x="29424" y="40194"/>
                      <a:pt x="29737" y="40055"/>
                      <a:pt x="29644" y="39709"/>
                    </a:cubicBezTo>
                    <a:cubicBezTo>
                      <a:pt x="29512" y="39206"/>
                      <a:pt x="29497" y="38572"/>
                      <a:pt x="28916" y="38267"/>
                    </a:cubicBezTo>
                    <a:cubicBezTo>
                      <a:pt x="28406" y="37999"/>
                      <a:pt x="28086" y="37540"/>
                      <a:pt x="27793" y="37074"/>
                    </a:cubicBezTo>
                    <a:cubicBezTo>
                      <a:pt x="27600" y="36767"/>
                      <a:pt x="27336" y="36524"/>
                      <a:pt x="27062" y="36350"/>
                    </a:cubicBezTo>
                    <a:cubicBezTo>
                      <a:pt x="25933" y="35630"/>
                      <a:pt x="25275" y="34473"/>
                      <a:pt x="24369" y="33550"/>
                    </a:cubicBezTo>
                    <a:cubicBezTo>
                      <a:pt x="23374" y="32536"/>
                      <a:pt x="22364" y="31531"/>
                      <a:pt x="21457" y="30442"/>
                    </a:cubicBezTo>
                    <a:cubicBezTo>
                      <a:pt x="21132" y="30055"/>
                      <a:pt x="20500" y="29912"/>
                      <a:pt x="20500" y="29208"/>
                    </a:cubicBezTo>
                    <a:cubicBezTo>
                      <a:pt x="20500" y="28717"/>
                      <a:pt x="20594" y="28228"/>
                      <a:pt x="20583" y="27737"/>
                    </a:cubicBezTo>
                    <a:cubicBezTo>
                      <a:pt x="20575" y="27468"/>
                      <a:pt x="20483" y="27214"/>
                      <a:pt x="20468" y="26954"/>
                    </a:cubicBezTo>
                    <a:cubicBezTo>
                      <a:pt x="20444" y="26565"/>
                      <a:pt x="20322" y="26712"/>
                      <a:pt x="20653" y="26523"/>
                    </a:cubicBezTo>
                    <a:cubicBezTo>
                      <a:pt x="20894" y="26387"/>
                      <a:pt x="21202" y="26450"/>
                      <a:pt x="21442" y="26265"/>
                    </a:cubicBezTo>
                    <a:cubicBezTo>
                      <a:pt x="22585" y="25388"/>
                      <a:pt x="22121" y="23016"/>
                      <a:pt x="21944" y="21836"/>
                    </a:cubicBezTo>
                    <a:cubicBezTo>
                      <a:pt x="21871" y="21360"/>
                      <a:pt x="22059" y="20929"/>
                      <a:pt x="21949" y="20432"/>
                    </a:cubicBezTo>
                    <a:cubicBezTo>
                      <a:pt x="21855" y="20005"/>
                      <a:pt x="22529" y="20016"/>
                      <a:pt x="22919" y="19856"/>
                    </a:cubicBezTo>
                    <a:cubicBezTo>
                      <a:pt x="23730" y="19522"/>
                      <a:pt x="24551" y="19344"/>
                      <a:pt x="25391" y="19186"/>
                    </a:cubicBezTo>
                    <a:cubicBezTo>
                      <a:pt x="25656" y="19136"/>
                      <a:pt x="25993" y="19136"/>
                      <a:pt x="26118" y="18921"/>
                    </a:cubicBezTo>
                    <a:cubicBezTo>
                      <a:pt x="26429" y="18394"/>
                      <a:pt x="26967" y="18526"/>
                      <a:pt x="27409" y="18391"/>
                    </a:cubicBezTo>
                    <a:cubicBezTo>
                      <a:pt x="27446" y="18379"/>
                      <a:pt x="27496" y="18372"/>
                      <a:pt x="27547" y="18372"/>
                    </a:cubicBezTo>
                    <a:cubicBezTo>
                      <a:pt x="27678" y="18372"/>
                      <a:pt x="27821" y="18417"/>
                      <a:pt x="27793" y="18542"/>
                    </a:cubicBezTo>
                    <a:cubicBezTo>
                      <a:pt x="27647" y="19198"/>
                      <a:pt x="28307" y="19515"/>
                      <a:pt x="28412" y="20096"/>
                    </a:cubicBezTo>
                    <a:cubicBezTo>
                      <a:pt x="28457" y="20349"/>
                      <a:pt x="28625" y="21014"/>
                      <a:pt x="29154" y="21014"/>
                    </a:cubicBezTo>
                    <a:cubicBezTo>
                      <a:pt x="29211" y="21014"/>
                      <a:pt x="29271" y="21007"/>
                      <a:pt x="29336" y="20990"/>
                    </a:cubicBezTo>
                    <a:cubicBezTo>
                      <a:pt x="30427" y="20710"/>
                      <a:pt x="31530" y="20466"/>
                      <a:pt x="32552" y="19935"/>
                    </a:cubicBezTo>
                    <a:cubicBezTo>
                      <a:pt x="33342" y="19526"/>
                      <a:pt x="34254" y="19333"/>
                      <a:pt x="35014" y="18881"/>
                    </a:cubicBezTo>
                    <a:cubicBezTo>
                      <a:pt x="35498" y="18593"/>
                      <a:pt x="36539" y="18705"/>
                      <a:pt x="36246" y="17607"/>
                    </a:cubicBezTo>
                    <a:cubicBezTo>
                      <a:pt x="36253" y="17201"/>
                      <a:pt x="36281" y="16802"/>
                      <a:pt x="35915" y="16446"/>
                    </a:cubicBezTo>
                    <a:cubicBezTo>
                      <a:pt x="35705" y="16242"/>
                      <a:pt x="35758" y="15875"/>
                      <a:pt x="35934" y="15552"/>
                    </a:cubicBezTo>
                    <a:cubicBezTo>
                      <a:pt x="36200" y="15066"/>
                      <a:pt x="36492" y="14561"/>
                      <a:pt x="36596" y="14029"/>
                    </a:cubicBezTo>
                    <a:cubicBezTo>
                      <a:pt x="36909" y="12428"/>
                      <a:pt x="37091" y="10801"/>
                      <a:pt x="36752" y="9186"/>
                    </a:cubicBezTo>
                    <a:cubicBezTo>
                      <a:pt x="36540" y="8173"/>
                      <a:pt x="36156" y="7221"/>
                      <a:pt x="35621" y="6299"/>
                    </a:cubicBezTo>
                    <a:cubicBezTo>
                      <a:pt x="35161" y="5506"/>
                      <a:pt x="34624" y="4801"/>
                      <a:pt x="33986" y="4193"/>
                    </a:cubicBezTo>
                    <a:cubicBezTo>
                      <a:pt x="33347" y="3583"/>
                      <a:pt x="32664" y="2889"/>
                      <a:pt x="31793" y="2702"/>
                    </a:cubicBezTo>
                    <a:cubicBezTo>
                      <a:pt x="30985" y="2528"/>
                      <a:pt x="30450" y="2301"/>
                      <a:pt x="30292" y="1431"/>
                    </a:cubicBezTo>
                    <a:cubicBezTo>
                      <a:pt x="30257" y="1237"/>
                      <a:pt x="30239" y="1011"/>
                      <a:pt x="30164" y="836"/>
                    </a:cubicBezTo>
                    <a:cubicBezTo>
                      <a:pt x="30009" y="478"/>
                      <a:pt x="29827" y="0"/>
                      <a:pt x="29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1846692" y="1632227"/>
                <a:ext cx="52238" cy="127470"/>
              </a:xfrm>
              <a:custGeom>
                <a:avLst/>
                <a:gdLst/>
                <a:ahLst/>
                <a:cxnLst/>
                <a:rect l="l" t="t" r="r" b="b"/>
                <a:pathLst>
                  <a:path w="3980" h="9712" extrusionOk="0">
                    <a:moveTo>
                      <a:pt x="657" y="1"/>
                    </a:moveTo>
                    <a:cubicBezTo>
                      <a:pt x="607" y="1"/>
                      <a:pt x="556" y="75"/>
                      <a:pt x="437" y="183"/>
                    </a:cubicBezTo>
                    <a:cubicBezTo>
                      <a:pt x="0" y="581"/>
                      <a:pt x="299" y="1033"/>
                      <a:pt x="301" y="1398"/>
                    </a:cubicBezTo>
                    <a:cubicBezTo>
                      <a:pt x="307" y="2066"/>
                      <a:pt x="588" y="2728"/>
                      <a:pt x="741" y="3396"/>
                    </a:cubicBezTo>
                    <a:cubicBezTo>
                      <a:pt x="976" y="4427"/>
                      <a:pt x="1245" y="5286"/>
                      <a:pt x="1708" y="6230"/>
                    </a:cubicBezTo>
                    <a:cubicBezTo>
                      <a:pt x="1993" y="6810"/>
                      <a:pt x="2102" y="7420"/>
                      <a:pt x="2226" y="8036"/>
                    </a:cubicBezTo>
                    <a:cubicBezTo>
                      <a:pt x="2276" y="8290"/>
                      <a:pt x="2331" y="8543"/>
                      <a:pt x="2399" y="8795"/>
                    </a:cubicBezTo>
                    <a:cubicBezTo>
                      <a:pt x="2650" y="9711"/>
                      <a:pt x="2950" y="9405"/>
                      <a:pt x="3681" y="9694"/>
                    </a:cubicBezTo>
                    <a:cubicBezTo>
                      <a:pt x="3697" y="9701"/>
                      <a:pt x="3711" y="9703"/>
                      <a:pt x="3723" y="9703"/>
                    </a:cubicBezTo>
                    <a:cubicBezTo>
                      <a:pt x="3866" y="9703"/>
                      <a:pt x="3766" y="9303"/>
                      <a:pt x="3810" y="9112"/>
                    </a:cubicBezTo>
                    <a:cubicBezTo>
                      <a:pt x="3980" y="8403"/>
                      <a:pt x="3547" y="7796"/>
                      <a:pt x="3329" y="7177"/>
                    </a:cubicBezTo>
                    <a:cubicBezTo>
                      <a:pt x="2998" y="6239"/>
                      <a:pt x="2715" y="5281"/>
                      <a:pt x="2424" y="4337"/>
                    </a:cubicBezTo>
                    <a:cubicBezTo>
                      <a:pt x="1984" y="2907"/>
                      <a:pt x="1617" y="1470"/>
                      <a:pt x="820" y="182"/>
                    </a:cubicBezTo>
                    <a:cubicBezTo>
                      <a:pt x="741" y="53"/>
                      <a:pt x="699" y="1"/>
                      <a:pt x="6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1768274" y="1668586"/>
                <a:ext cx="92046" cy="107205"/>
              </a:xfrm>
              <a:custGeom>
                <a:avLst/>
                <a:gdLst/>
                <a:ahLst/>
                <a:cxnLst/>
                <a:rect l="l" t="t" r="r" b="b"/>
                <a:pathLst>
                  <a:path w="7013" h="8168" extrusionOk="0">
                    <a:moveTo>
                      <a:pt x="0" y="0"/>
                    </a:moveTo>
                    <a:lnTo>
                      <a:pt x="0" y="0"/>
                    </a:lnTo>
                    <a:cubicBezTo>
                      <a:pt x="944" y="1416"/>
                      <a:pt x="1727" y="2660"/>
                      <a:pt x="2582" y="3853"/>
                    </a:cubicBezTo>
                    <a:cubicBezTo>
                      <a:pt x="3307" y="4862"/>
                      <a:pt x="4076" y="5848"/>
                      <a:pt x="4911" y="6764"/>
                    </a:cubicBezTo>
                    <a:cubicBezTo>
                      <a:pt x="5316" y="7207"/>
                      <a:pt x="5591" y="7792"/>
                      <a:pt x="6190" y="8065"/>
                    </a:cubicBezTo>
                    <a:cubicBezTo>
                      <a:pt x="6334" y="8130"/>
                      <a:pt x="6449" y="8168"/>
                      <a:pt x="6543" y="8168"/>
                    </a:cubicBezTo>
                    <a:cubicBezTo>
                      <a:pt x="6718" y="8168"/>
                      <a:pt x="6822" y="8039"/>
                      <a:pt x="6909" y="7725"/>
                    </a:cubicBezTo>
                    <a:cubicBezTo>
                      <a:pt x="7013" y="7349"/>
                      <a:pt x="6938" y="7095"/>
                      <a:pt x="6764" y="6798"/>
                    </a:cubicBezTo>
                    <a:cubicBezTo>
                      <a:pt x="6226" y="5890"/>
                      <a:pt x="5355" y="5274"/>
                      <a:pt x="4732" y="4429"/>
                    </a:cubicBezTo>
                    <a:cubicBezTo>
                      <a:pt x="3964" y="3384"/>
                      <a:pt x="3116" y="2399"/>
                      <a:pt x="2195" y="1483"/>
                    </a:cubicBezTo>
                    <a:cubicBezTo>
                      <a:pt x="1637" y="929"/>
                      <a:pt x="1080" y="283"/>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2221458" y="1927886"/>
                <a:ext cx="94986" cy="60467"/>
              </a:xfrm>
              <a:custGeom>
                <a:avLst/>
                <a:gdLst/>
                <a:ahLst/>
                <a:cxnLst/>
                <a:rect l="l" t="t" r="r" b="b"/>
                <a:pathLst>
                  <a:path w="7237" h="4607" extrusionOk="0">
                    <a:moveTo>
                      <a:pt x="1076" y="0"/>
                    </a:moveTo>
                    <a:cubicBezTo>
                      <a:pt x="698" y="0"/>
                      <a:pt x="274" y="154"/>
                      <a:pt x="160" y="423"/>
                    </a:cubicBezTo>
                    <a:cubicBezTo>
                      <a:pt x="0" y="800"/>
                      <a:pt x="277" y="1056"/>
                      <a:pt x="599" y="1308"/>
                    </a:cubicBezTo>
                    <a:cubicBezTo>
                      <a:pt x="1662" y="2137"/>
                      <a:pt x="2861" y="2755"/>
                      <a:pt x="3989" y="3475"/>
                    </a:cubicBezTo>
                    <a:cubicBezTo>
                      <a:pt x="4910" y="4065"/>
                      <a:pt x="5946" y="4606"/>
                      <a:pt x="7180" y="4606"/>
                    </a:cubicBezTo>
                    <a:cubicBezTo>
                      <a:pt x="7199" y="4606"/>
                      <a:pt x="7218" y="4606"/>
                      <a:pt x="7237" y="4606"/>
                    </a:cubicBezTo>
                    <a:cubicBezTo>
                      <a:pt x="7092" y="4227"/>
                      <a:pt x="6907" y="3954"/>
                      <a:pt x="6688" y="3657"/>
                    </a:cubicBezTo>
                    <a:cubicBezTo>
                      <a:pt x="6300" y="3130"/>
                      <a:pt x="5750" y="2845"/>
                      <a:pt x="5258" y="2526"/>
                    </a:cubicBezTo>
                    <a:cubicBezTo>
                      <a:pt x="4653" y="2133"/>
                      <a:pt x="4090" y="1685"/>
                      <a:pt x="3496" y="1304"/>
                    </a:cubicBezTo>
                    <a:cubicBezTo>
                      <a:pt x="2886" y="910"/>
                      <a:pt x="2172" y="663"/>
                      <a:pt x="1613" y="159"/>
                    </a:cubicBezTo>
                    <a:cubicBezTo>
                      <a:pt x="1494" y="50"/>
                      <a:pt x="1293" y="0"/>
                      <a:pt x="10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1730279" y="1749454"/>
                <a:ext cx="113347" cy="59063"/>
              </a:xfrm>
              <a:custGeom>
                <a:avLst/>
                <a:gdLst/>
                <a:ahLst/>
                <a:cxnLst/>
                <a:rect l="l" t="t" r="r" b="b"/>
                <a:pathLst>
                  <a:path w="8636" h="4500" extrusionOk="0">
                    <a:moveTo>
                      <a:pt x="569" y="1"/>
                    </a:moveTo>
                    <a:cubicBezTo>
                      <a:pt x="389" y="1"/>
                      <a:pt x="200" y="18"/>
                      <a:pt x="0" y="55"/>
                    </a:cubicBezTo>
                    <a:cubicBezTo>
                      <a:pt x="2708" y="2037"/>
                      <a:pt x="5348" y="3766"/>
                      <a:pt x="8629" y="4500"/>
                    </a:cubicBezTo>
                    <a:cubicBezTo>
                      <a:pt x="8635" y="3906"/>
                      <a:pt x="8447" y="3565"/>
                      <a:pt x="7966" y="3305"/>
                    </a:cubicBezTo>
                    <a:cubicBezTo>
                      <a:pt x="6313" y="2408"/>
                      <a:pt x="4656" y="1515"/>
                      <a:pt x="2926" y="771"/>
                    </a:cubicBezTo>
                    <a:cubicBezTo>
                      <a:pt x="2197" y="458"/>
                      <a:pt x="1507" y="1"/>
                      <a:pt x="5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2196062" y="1952747"/>
                <a:ext cx="52763" cy="86901"/>
              </a:xfrm>
              <a:custGeom>
                <a:avLst/>
                <a:gdLst/>
                <a:ahLst/>
                <a:cxnLst/>
                <a:rect l="l" t="t" r="r" b="b"/>
                <a:pathLst>
                  <a:path w="4020" h="6621" extrusionOk="0">
                    <a:moveTo>
                      <a:pt x="699" y="1"/>
                    </a:moveTo>
                    <a:cubicBezTo>
                      <a:pt x="648" y="1"/>
                      <a:pt x="589" y="16"/>
                      <a:pt x="518" y="54"/>
                    </a:cubicBezTo>
                    <a:cubicBezTo>
                      <a:pt x="205" y="217"/>
                      <a:pt x="0" y="405"/>
                      <a:pt x="19" y="816"/>
                    </a:cubicBezTo>
                    <a:cubicBezTo>
                      <a:pt x="314" y="1524"/>
                      <a:pt x="551" y="2266"/>
                      <a:pt x="919" y="2933"/>
                    </a:cubicBezTo>
                    <a:cubicBezTo>
                      <a:pt x="1520" y="4019"/>
                      <a:pt x="2052" y="5147"/>
                      <a:pt x="2903" y="6089"/>
                    </a:cubicBezTo>
                    <a:cubicBezTo>
                      <a:pt x="3096" y="6303"/>
                      <a:pt x="3196" y="6621"/>
                      <a:pt x="3453" y="6621"/>
                    </a:cubicBezTo>
                    <a:cubicBezTo>
                      <a:pt x="3508" y="6621"/>
                      <a:pt x="3570" y="6606"/>
                      <a:pt x="3642" y="6573"/>
                    </a:cubicBezTo>
                    <a:cubicBezTo>
                      <a:pt x="4020" y="6399"/>
                      <a:pt x="3928" y="5999"/>
                      <a:pt x="3793" y="5676"/>
                    </a:cubicBezTo>
                    <a:cubicBezTo>
                      <a:pt x="3144" y="4129"/>
                      <a:pt x="2228" y="2709"/>
                      <a:pt x="1644" y="1130"/>
                    </a:cubicBezTo>
                    <a:cubicBezTo>
                      <a:pt x="1542" y="853"/>
                      <a:pt x="1515" y="489"/>
                      <a:pt x="1167" y="348"/>
                    </a:cubicBezTo>
                    <a:cubicBezTo>
                      <a:pt x="991" y="276"/>
                      <a:pt x="916" y="1"/>
                      <a:pt x="6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2228073" y="1887551"/>
                <a:ext cx="88187" cy="30831"/>
              </a:xfrm>
              <a:custGeom>
                <a:avLst/>
                <a:gdLst/>
                <a:ahLst/>
                <a:cxnLst/>
                <a:rect l="l" t="t" r="r" b="b"/>
                <a:pathLst>
                  <a:path w="6719" h="2349" extrusionOk="0">
                    <a:moveTo>
                      <a:pt x="1500" y="1"/>
                    </a:moveTo>
                    <a:cubicBezTo>
                      <a:pt x="1166" y="1"/>
                      <a:pt x="827" y="66"/>
                      <a:pt x="486" y="181"/>
                    </a:cubicBezTo>
                    <a:cubicBezTo>
                      <a:pt x="95" y="313"/>
                      <a:pt x="206" y="722"/>
                      <a:pt x="100" y="988"/>
                    </a:cubicBezTo>
                    <a:cubicBezTo>
                      <a:pt x="0" y="1234"/>
                      <a:pt x="426" y="1356"/>
                      <a:pt x="593" y="1384"/>
                    </a:cubicBezTo>
                    <a:cubicBezTo>
                      <a:pt x="2225" y="1650"/>
                      <a:pt x="3776" y="2349"/>
                      <a:pt x="5463" y="2349"/>
                    </a:cubicBezTo>
                    <a:cubicBezTo>
                      <a:pt x="5517" y="2349"/>
                      <a:pt x="5570" y="2348"/>
                      <a:pt x="5624" y="2346"/>
                    </a:cubicBezTo>
                    <a:cubicBezTo>
                      <a:pt x="5733" y="2302"/>
                      <a:pt x="5857" y="2203"/>
                      <a:pt x="5957" y="2203"/>
                    </a:cubicBezTo>
                    <a:cubicBezTo>
                      <a:pt x="5968" y="2203"/>
                      <a:pt x="5979" y="2204"/>
                      <a:pt x="5989" y="2206"/>
                    </a:cubicBezTo>
                    <a:cubicBezTo>
                      <a:pt x="6056" y="2224"/>
                      <a:pt x="6122" y="2233"/>
                      <a:pt x="6184" y="2233"/>
                    </a:cubicBezTo>
                    <a:cubicBezTo>
                      <a:pt x="6410" y="2233"/>
                      <a:pt x="6590" y="2118"/>
                      <a:pt x="6638" y="1920"/>
                    </a:cubicBezTo>
                    <a:cubicBezTo>
                      <a:pt x="6719" y="1587"/>
                      <a:pt x="6318" y="1517"/>
                      <a:pt x="6118" y="1468"/>
                    </a:cubicBezTo>
                    <a:cubicBezTo>
                      <a:pt x="5674" y="1356"/>
                      <a:pt x="5423" y="943"/>
                      <a:pt x="4838" y="943"/>
                    </a:cubicBezTo>
                    <a:cubicBezTo>
                      <a:pt x="4837" y="943"/>
                      <a:pt x="4836" y="943"/>
                      <a:pt x="4835" y="943"/>
                    </a:cubicBezTo>
                    <a:cubicBezTo>
                      <a:pt x="4834" y="943"/>
                      <a:pt x="4832" y="943"/>
                      <a:pt x="4831" y="943"/>
                    </a:cubicBezTo>
                    <a:cubicBezTo>
                      <a:pt x="4374" y="943"/>
                      <a:pt x="3903" y="493"/>
                      <a:pt x="3336" y="493"/>
                    </a:cubicBezTo>
                    <a:cubicBezTo>
                      <a:pt x="3269" y="493"/>
                      <a:pt x="3200" y="500"/>
                      <a:pt x="3130" y="514"/>
                    </a:cubicBezTo>
                    <a:cubicBezTo>
                      <a:pt x="3118" y="516"/>
                      <a:pt x="3105" y="518"/>
                      <a:pt x="3093" y="518"/>
                    </a:cubicBezTo>
                    <a:cubicBezTo>
                      <a:pt x="2985" y="518"/>
                      <a:pt x="2885" y="433"/>
                      <a:pt x="2780" y="369"/>
                    </a:cubicBezTo>
                    <a:cubicBezTo>
                      <a:pt x="2367" y="113"/>
                      <a:pt x="1938" y="1"/>
                      <a:pt x="1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2" name="Google Shape;982;p33"/>
          <p:cNvSpPr txBox="1">
            <a:spLocks noGrp="1"/>
          </p:cNvSpPr>
          <p:nvPr>
            <p:ph type="ctrTitle" idx="4294967295"/>
          </p:nvPr>
        </p:nvSpPr>
        <p:spPr>
          <a:xfrm>
            <a:off x="661450" y="2476891"/>
            <a:ext cx="1494000" cy="29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smtClean="0"/>
              <a:t>L</a:t>
            </a:r>
            <a:r>
              <a:rPr lang="en" sz="1100" dirty="0" smtClean="0"/>
              <a:t>ineales </a:t>
            </a:r>
            <a:endParaRPr sz="1100" dirty="0"/>
          </a:p>
        </p:txBody>
      </p:sp>
      <p:sp>
        <p:nvSpPr>
          <p:cNvPr id="984" name="Google Shape;984;p33"/>
          <p:cNvSpPr txBox="1">
            <a:spLocks noGrp="1"/>
          </p:cNvSpPr>
          <p:nvPr>
            <p:ph type="ctrTitle" idx="4294967295"/>
          </p:nvPr>
        </p:nvSpPr>
        <p:spPr>
          <a:xfrm>
            <a:off x="3827838" y="2780755"/>
            <a:ext cx="1494000" cy="29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smtClean="0"/>
              <a:t>circulares</a:t>
            </a:r>
            <a:endParaRPr sz="1100" dirty="0"/>
          </a:p>
        </p:txBody>
      </p:sp>
      <p:sp>
        <p:nvSpPr>
          <p:cNvPr id="986" name="Google Shape;986;p33"/>
          <p:cNvSpPr txBox="1">
            <a:spLocks noGrp="1"/>
          </p:cNvSpPr>
          <p:nvPr>
            <p:ph type="ctrTitle" idx="4294967295"/>
          </p:nvPr>
        </p:nvSpPr>
        <p:spPr>
          <a:xfrm>
            <a:off x="6768760" y="2533152"/>
            <a:ext cx="1494000" cy="29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1100" dirty="0" smtClean="0"/>
              <a:t>Barras </a:t>
            </a:r>
            <a:endParaRPr sz="1100" dirty="0"/>
          </a:p>
        </p:txBody>
      </p:sp>
      <p:pic>
        <p:nvPicPr>
          <p:cNvPr id="4" name="Imagen 3"/>
          <p:cNvPicPr>
            <a:picLocks noChangeAspect="1"/>
          </p:cNvPicPr>
          <p:nvPr/>
        </p:nvPicPr>
        <p:blipFill>
          <a:blip r:embed="rId3"/>
          <a:stretch>
            <a:fillRect/>
          </a:stretch>
        </p:blipFill>
        <p:spPr>
          <a:xfrm>
            <a:off x="155317" y="2882930"/>
            <a:ext cx="2819400" cy="1619250"/>
          </a:xfrm>
          <a:prstGeom prst="rect">
            <a:avLst/>
          </a:prstGeom>
        </p:spPr>
      </p:pic>
      <p:pic>
        <p:nvPicPr>
          <p:cNvPr id="5" name="Imagen 4"/>
          <p:cNvPicPr>
            <a:picLocks noChangeAspect="1"/>
          </p:cNvPicPr>
          <p:nvPr/>
        </p:nvPicPr>
        <p:blipFill>
          <a:blip r:embed="rId4"/>
          <a:stretch>
            <a:fillRect/>
          </a:stretch>
        </p:blipFill>
        <p:spPr>
          <a:xfrm>
            <a:off x="3611708" y="3118883"/>
            <a:ext cx="1926260" cy="1879053"/>
          </a:xfrm>
          <a:prstGeom prst="rect">
            <a:avLst/>
          </a:prstGeom>
        </p:spPr>
      </p:pic>
      <p:pic>
        <p:nvPicPr>
          <p:cNvPr id="7" name="Imagen 6"/>
          <p:cNvPicPr>
            <a:picLocks noChangeAspect="1"/>
          </p:cNvPicPr>
          <p:nvPr/>
        </p:nvPicPr>
        <p:blipFill>
          <a:blip r:embed="rId5"/>
          <a:stretch>
            <a:fillRect/>
          </a:stretch>
        </p:blipFill>
        <p:spPr>
          <a:xfrm>
            <a:off x="6169766" y="2955797"/>
            <a:ext cx="2486025" cy="18383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grpSp>
        <p:nvGrpSpPr>
          <p:cNvPr id="993" name="Google Shape;993;p34"/>
          <p:cNvGrpSpPr/>
          <p:nvPr/>
        </p:nvGrpSpPr>
        <p:grpSpPr>
          <a:xfrm>
            <a:off x="6528535" y="1334429"/>
            <a:ext cx="2224806" cy="2766794"/>
            <a:chOff x="3978429" y="2998087"/>
            <a:chExt cx="2224806" cy="629506"/>
          </a:xfrm>
        </p:grpSpPr>
        <p:sp>
          <p:nvSpPr>
            <p:cNvPr id="994" name="Google Shape;994;p34"/>
            <p:cNvSpPr/>
            <p:nvPr/>
          </p:nvSpPr>
          <p:spPr>
            <a:xfrm>
              <a:off x="4042866" y="3130725"/>
              <a:ext cx="464100" cy="464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5" name="Google Shape;995;p34"/>
            <p:cNvGrpSpPr/>
            <p:nvPr/>
          </p:nvGrpSpPr>
          <p:grpSpPr>
            <a:xfrm>
              <a:off x="3978429" y="2998087"/>
              <a:ext cx="2224806" cy="629506"/>
              <a:chOff x="34100" y="1847300"/>
              <a:chExt cx="7379125" cy="2009275"/>
            </a:xfrm>
          </p:grpSpPr>
          <p:sp>
            <p:nvSpPr>
              <p:cNvPr id="996" name="Google Shape;996;p34"/>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4"/>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8" name="Google Shape;998;p34"/>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smtClean="0"/>
              <a:t>Media, mediana y moda</a:t>
            </a:r>
            <a:endParaRPr dirty="0"/>
          </a:p>
        </p:txBody>
      </p:sp>
      <p:grpSp>
        <p:nvGrpSpPr>
          <p:cNvPr id="999" name="Google Shape;999;p34"/>
          <p:cNvGrpSpPr/>
          <p:nvPr/>
        </p:nvGrpSpPr>
        <p:grpSpPr>
          <a:xfrm>
            <a:off x="62032" y="1376069"/>
            <a:ext cx="2224806" cy="2725154"/>
            <a:chOff x="1753629" y="1586637"/>
            <a:chExt cx="2224806" cy="629506"/>
          </a:xfrm>
        </p:grpSpPr>
        <p:sp>
          <p:nvSpPr>
            <p:cNvPr id="1000" name="Google Shape;1000;p34"/>
            <p:cNvSpPr/>
            <p:nvPr/>
          </p:nvSpPr>
          <p:spPr>
            <a:xfrm>
              <a:off x="1818066" y="1704325"/>
              <a:ext cx="464100" cy="464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1" name="Google Shape;1001;p34"/>
            <p:cNvGrpSpPr/>
            <p:nvPr/>
          </p:nvGrpSpPr>
          <p:grpSpPr>
            <a:xfrm>
              <a:off x="1753629" y="1586637"/>
              <a:ext cx="2224806" cy="629506"/>
              <a:chOff x="34100" y="1847300"/>
              <a:chExt cx="7379125" cy="2009275"/>
            </a:xfrm>
          </p:grpSpPr>
          <p:sp>
            <p:nvSpPr>
              <p:cNvPr id="1002" name="Google Shape;1002;p34"/>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4"/>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4" name="Google Shape;1004;p34"/>
          <p:cNvSpPr txBox="1">
            <a:spLocks noGrp="1"/>
          </p:cNvSpPr>
          <p:nvPr>
            <p:ph type="subTitle" idx="4294967295"/>
          </p:nvPr>
        </p:nvSpPr>
        <p:spPr>
          <a:xfrm>
            <a:off x="800404" y="1585748"/>
            <a:ext cx="1274833" cy="2283377"/>
          </a:xfrm>
          <a:prstGeom prst="rect">
            <a:avLst/>
          </a:prstGeom>
        </p:spPr>
        <p:txBody>
          <a:bodyPr spcFirstLastPara="1" wrap="square" lIns="91425" tIns="91425" rIns="91425" bIns="91425" anchor="t" anchorCtr="0">
            <a:noAutofit/>
          </a:bodyPr>
          <a:lstStyle/>
          <a:p>
            <a:pPr marL="0" lvl="0" indent="0" algn="ctr">
              <a:spcAft>
                <a:spcPts val="1600"/>
              </a:spcAft>
              <a:buNone/>
            </a:pPr>
            <a:r>
              <a:rPr lang="es-ES" sz="1000" dirty="0"/>
              <a:t>La media, también conocida como promedio, es el valor que se obtiene al dividir la suma de un conglomerado de números entre la cantidad de ellos. .</a:t>
            </a:r>
            <a:endParaRPr sz="1000" dirty="0"/>
          </a:p>
        </p:txBody>
      </p:sp>
      <p:grpSp>
        <p:nvGrpSpPr>
          <p:cNvPr id="1005" name="Google Shape;1005;p34"/>
          <p:cNvGrpSpPr/>
          <p:nvPr/>
        </p:nvGrpSpPr>
        <p:grpSpPr>
          <a:xfrm>
            <a:off x="3076106" y="1376069"/>
            <a:ext cx="2304556" cy="2786013"/>
            <a:chOff x="2874404" y="2292362"/>
            <a:chExt cx="2224806" cy="629506"/>
          </a:xfrm>
        </p:grpSpPr>
        <p:sp>
          <p:nvSpPr>
            <p:cNvPr id="1006" name="Google Shape;1006;p34"/>
            <p:cNvSpPr/>
            <p:nvPr/>
          </p:nvSpPr>
          <p:spPr>
            <a:xfrm>
              <a:off x="2938841" y="2410050"/>
              <a:ext cx="464100" cy="46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7" name="Google Shape;1007;p34"/>
            <p:cNvGrpSpPr/>
            <p:nvPr/>
          </p:nvGrpSpPr>
          <p:grpSpPr>
            <a:xfrm>
              <a:off x="2874404" y="2292362"/>
              <a:ext cx="2224806" cy="629506"/>
              <a:chOff x="34100" y="1847300"/>
              <a:chExt cx="7379125" cy="2009275"/>
            </a:xfrm>
          </p:grpSpPr>
          <p:sp>
            <p:nvSpPr>
              <p:cNvPr id="1008" name="Google Shape;1008;p34"/>
              <p:cNvSpPr/>
              <p:nvPr/>
            </p:nvSpPr>
            <p:spPr>
              <a:xfrm>
                <a:off x="34100" y="2176600"/>
                <a:ext cx="1880725" cy="1602800"/>
              </a:xfrm>
              <a:custGeom>
                <a:avLst/>
                <a:gdLst/>
                <a:ahLst/>
                <a:cxnLst/>
                <a:rect l="l" t="t" r="r" b="b"/>
                <a:pathLst>
                  <a:path w="75229" h="64112" extrusionOk="0">
                    <a:moveTo>
                      <a:pt x="41887" y="4626"/>
                    </a:moveTo>
                    <a:cubicBezTo>
                      <a:pt x="47489" y="4626"/>
                      <a:pt x="53298" y="6884"/>
                      <a:pt x="58685" y="12306"/>
                    </a:cubicBezTo>
                    <a:cubicBezTo>
                      <a:pt x="58916" y="12537"/>
                      <a:pt x="59201" y="12635"/>
                      <a:pt x="59486" y="12635"/>
                    </a:cubicBezTo>
                    <a:cubicBezTo>
                      <a:pt x="60128" y="12635"/>
                      <a:pt x="60778" y="12139"/>
                      <a:pt x="60854" y="11543"/>
                    </a:cubicBezTo>
                    <a:cubicBezTo>
                      <a:pt x="66281" y="21275"/>
                      <a:pt x="68428" y="31323"/>
                      <a:pt x="62881" y="42286"/>
                    </a:cubicBezTo>
                    <a:cubicBezTo>
                      <a:pt x="57711" y="52502"/>
                      <a:pt x="48612" y="59031"/>
                      <a:pt x="38428" y="59031"/>
                    </a:cubicBezTo>
                    <a:cubicBezTo>
                      <a:pt x="34250" y="59031"/>
                      <a:pt x="29890" y="57932"/>
                      <a:pt x="25544" y="55538"/>
                    </a:cubicBezTo>
                    <a:cubicBezTo>
                      <a:pt x="1" y="41474"/>
                      <a:pt x="19257" y="4626"/>
                      <a:pt x="41887" y="4626"/>
                    </a:cubicBezTo>
                    <a:close/>
                    <a:moveTo>
                      <a:pt x="39305" y="0"/>
                    </a:moveTo>
                    <a:cubicBezTo>
                      <a:pt x="33188" y="0"/>
                      <a:pt x="26964" y="2142"/>
                      <a:pt x="21588" y="6508"/>
                    </a:cubicBezTo>
                    <a:cubicBezTo>
                      <a:pt x="8695" y="16981"/>
                      <a:pt x="1731" y="44074"/>
                      <a:pt x="16346" y="56116"/>
                    </a:cubicBezTo>
                    <a:cubicBezTo>
                      <a:pt x="22887" y="61508"/>
                      <a:pt x="30274" y="64112"/>
                      <a:pt x="37494" y="64112"/>
                    </a:cubicBezTo>
                    <a:cubicBezTo>
                      <a:pt x="47185" y="64112"/>
                      <a:pt x="56575" y="59419"/>
                      <a:pt x="63208" y="50482"/>
                    </a:cubicBezTo>
                    <a:cubicBezTo>
                      <a:pt x="72711" y="37655"/>
                      <a:pt x="75228" y="15749"/>
                      <a:pt x="60156" y="5941"/>
                    </a:cubicBezTo>
                    <a:cubicBezTo>
                      <a:pt x="59966" y="5816"/>
                      <a:pt x="59765" y="5761"/>
                      <a:pt x="59568" y="5761"/>
                    </a:cubicBezTo>
                    <a:cubicBezTo>
                      <a:pt x="58720" y="5761"/>
                      <a:pt x="57958" y="6786"/>
                      <a:pt x="58489" y="7609"/>
                    </a:cubicBezTo>
                    <a:cubicBezTo>
                      <a:pt x="58990" y="8382"/>
                      <a:pt x="59470" y="9167"/>
                      <a:pt x="59938" y="9941"/>
                    </a:cubicBezTo>
                    <a:cubicBezTo>
                      <a:pt x="54481" y="3368"/>
                      <a:pt x="46977" y="0"/>
                      <a:pt x="393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4"/>
              <p:cNvSpPr/>
              <p:nvPr/>
            </p:nvSpPr>
            <p:spPr>
              <a:xfrm>
                <a:off x="1964925" y="1847300"/>
                <a:ext cx="5448300" cy="2009275"/>
              </a:xfrm>
              <a:custGeom>
                <a:avLst/>
                <a:gdLst/>
                <a:ahLst/>
                <a:cxnLst/>
                <a:rect l="l" t="t" r="r" b="b"/>
                <a:pathLst>
                  <a:path w="217932" h="80371" extrusionOk="0">
                    <a:moveTo>
                      <a:pt x="212766" y="4597"/>
                    </a:moveTo>
                    <a:lnTo>
                      <a:pt x="212766" y="4597"/>
                    </a:lnTo>
                    <a:cubicBezTo>
                      <a:pt x="209322" y="27657"/>
                      <a:pt x="210542" y="51884"/>
                      <a:pt x="210183" y="75184"/>
                    </a:cubicBezTo>
                    <a:cubicBezTo>
                      <a:pt x="204892" y="74597"/>
                      <a:pt x="199498" y="74402"/>
                      <a:pt x="194072" y="74402"/>
                    </a:cubicBezTo>
                    <a:cubicBezTo>
                      <a:pt x="183874" y="74402"/>
                      <a:pt x="173563" y="75091"/>
                      <a:pt x="163604" y="75162"/>
                    </a:cubicBezTo>
                    <a:cubicBezTo>
                      <a:pt x="146483" y="75304"/>
                      <a:pt x="129362" y="75413"/>
                      <a:pt x="112252" y="75609"/>
                    </a:cubicBezTo>
                    <a:cubicBezTo>
                      <a:pt x="77465" y="75990"/>
                      <a:pt x="42700" y="76557"/>
                      <a:pt x="7934" y="77309"/>
                    </a:cubicBezTo>
                    <a:cubicBezTo>
                      <a:pt x="7956" y="77243"/>
                      <a:pt x="7967" y="77178"/>
                      <a:pt x="7967" y="77102"/>
                    </a:cubicBezTo>
                    <a:cubicBezTo>
                      <a:pt x="7281" y="53856"/>
                      <a:pt x="6431" y="30153"/>
                      <a:pt x="4763" y="6929"/>
                    </a:cubicBezTo>
                    <a:lnTo>
                      <a:pt x="4763" y="6929"/>
                    </a:lnTo>
                    <a:cubicBezTo>
                      <a:pt x="11321" y="7723"/>
                      <a:pt x="18026" y="7953"/>
                      <a:pt x="24755" y="7953"/>
                    </a:cubicBezTo>
                    <a:cubicBezTo>
                      <a:pt x="33815" y="7953"/>
                      <a:pt x="42918" y="7536"/>
                      <a:pt x="51767" y="7518"/>
                    </a:cubicBezTo>
                    <a:cubicBezTo>
                      <a:pt x="69771" y="7463"/>
                      <a:pt x="87764" y="7245"/>
                      <a:pt x="105756" y="6995"/>
                    </a:cubicBezTo>
                    <a:cubicBezTo>
                      <a:pt x="141230" y="6515"/>
                      <a:pt x="177412" y="7572"/>
                      <a:pt x="212766" y="4597"/>
                    </a:cubicBezTo>
                    <a:close/>
                    <a:moveTo>
                      <a:pt x="194929" y="0"/>
                    </a:moveTo>
                    <a:cubicBezTo>
                      <a:pt x="165245" y="0"/>
                      <a:pt x="135363" y="1864"/>
                      <a:pt x="105756" y="2287"/>
                    </a:cubicBezTo>
                    <a:cubicBezTo>
                      <a:pt x="87764" y="2548"/>
                      <a:pt x="69771" y="2701"/>
                      <a:pt x="51767" y="2897"/>
                    </a:cubicBezTo>
                    <a:cubicBezTo>
                      <a:pt x="50665" y="2908"/>
                      <a:pt x="49560" y="2913"/>
                      <a:pt x="48452" y="2913"/>
                    </a:cubicBezTo>
                    <a:cubicBezTo>
                      <a:pt x="41424" y="2913"/>
                      <a:pt x="34264" y="2714"/>
                      <a:pt x="27117" y="2714"/>
                    </a:cubicBezTo>
                    <a:cubicBezTo>
                      <a:pt x="19386" y="2714"/>
                      <a:pt x="11670" y="2947"/>
                      <a:pt x="4153" y="3921"/>
                    </a:cubicBezTo>
                    <a:cubicBezTo>
                      <a:pt x="4028" y="3852"/>
                      <a:pt x="3891" y="3819"/>
                      <a:pt x="3754" y="3819"/>
                    </a:cubicBezTo>
                    <a:cubicBezTo>
                      <a:pt x="3545" y="3819"/>
                      <a:pt x="3337" y="3896"/>
                      <a:pt x="3172" y="4041"/>
                    </a:cubicBezTo>
                    <a:cubicBezTo>
                      <a:pt x="2769" y="4096"/>
                      <a:pt x="2355" y="4128"/>
                      <a:pt x="1951" y="4183"/>
                    </a:cubicBezTo>
                    <a:cubicBezTo>
                      <a:pt x="753" y="4368"/>
                      <a:pt x="753" y="6417"/>
                      <a:pt x="1951" y="6591"/>
                    </a:cubicBezTo>
                    <a:cubicBezTo>
                      <a:pt x="2180" y="6635"/>
                      <a:pt x="2420" y="6646"/>
                      <a:pt x="2660" y="6679"/>
                    </a:cubicBezTo>
                    <a:cubicBezTo>
                      <a:pt x="1" y="29630"/>
                      <a:pt x="753" y="54902"/>
                      <a:pt x="4066" y="77636"/>
                    </a:cubicBezTo>
                    <a:cubicBezTo>
                      <a:pt x="4213" y="78616"/>
                      <a:pt x="5003" y="79058"/>
                      <a:pt x="5834" y="79058"/>
                    </a:cubicBezTo>
                    <a:cubicBezTo>
                      <a:pt x="5927" y="79058"/>
                      <a:pt x="6021" y="79053"/>
                      <a:pt x="6114" y="79042"/>
                    </a:cubicBezTo>
                    <a:cubicBezTo>
                      <a:pt x="6252" y="79561"/>
                      <a:pt x="6719" y="79925"/>
                      <a:pt x="7256" y="79925"/>
                    </a:cubicBezTo>
                    <a:cubicBezTo>
                      <a:pt x="7271" y="79925"/>
                      <a:pt x="7287" y="79925"/>
                      <a:pt x="7302" y="79924"/>
                    </a:cubicBezTo>
                    <a:cubicBezTo>
                      <a:pt x="33436" y="80152"/>
                      <a:pt x="59563" y="80271"/>
                      <a:pt x="85684" y="80271"/>
                    </a:cubicBezTo>
                    <a:cubicBezTo>
                      <a:pt x="94541" y="80271"/>
                      <a:pt x="103397" y="80257"/>
                      <a:pt x="112252" y="80230"/>
                    </a:cubicBezTo>
                    <a:cubicBezTo>
                      <a:pt x="129373" y="80186"/>
                      <a:pt x="146494" y="80066"/>
                      <a:pt x="163615" y="79968"/>
                    </a:cubicBezTo>
                    <a:cubicBezTo>
                      <a:pt x="164117" y="79965"/>
                      <a:pt x="164619" y="79964"/>
                      <a:pt x="165123" y="79964"/>
                    </a:cubicBezTo>
                    <a:cubicBezTo>
                      <a:pt x="173618" y="79964"/>
                      <a:pt x="182366" y="80370"/>
                      <a:pt x="191058" y="80370"/>
                    </a:cubicBezTo>
                    <a:cubicBezTo>
                      <a:pt x="198550" y="80370"/>
                      <a:pt x="206001" y="80068"/>
                      <a:pt x="213212" y="78944"/>
                    </a:cubicBezTo>
                    <a:cubicBezTo>
                      <a:pt x="214139" y="78802"/>
                      <a:pt x="214553" y="77854"/>
                      <a:pt x="214455" y="76982"/>
                    </a:cubicBezTo>
                    <a:cubicBezTo>
                      <a:pt x="214520" y="76818"/>
                      <a:pt x="214553" y="76644"/>
                      <a:pt x="214575" y="76470"/>
                    </a:cubicBezTo>
                    <a:cubicBezTo>
                      <a:pt x="215294" y="52581"/>
                      <a:pt x="217931" y="27744"/>
                      <a:pt x="215403" y="3954"/>
                    </a:cubicBezTo>
                    <a:cubicBezTo>
                      <a:pt x="215381" y="3856"/>
                      <a:pt x="215348" y="3758"/>
                      <a:pt x="215316" y="3671"/>
                    </a:cubicBezTo>
                    <a:cubicBezTo>
                      <a:pt x="216231" y="2439"/>
                      <a:pt x="215741" y="347"/>
                      <a:pt x="213725" y="281"/>
                    </a:cubicBezTo>
                    <a:cubicBezTo>
                      <a:pt x="207471" y="84"/>
                      <a:pt x="201204" y="0"/>
                      <a:pt x="194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1" name="Google Shape;1011;p34"/>
          <p:cNvSpPr txBox="1">
            <a:spLocks noGrp="1"/>
          </p:cNvSpPr>
          <p:nvPr>
            <p:ph type="subTitle" idx="4294967295"/>
          </p:nvPr>
        </p:nvSpPr>
        <p:spPr>
          <a:xfrm>
            <a:off x="3805254" y="1787879"/>
            <a:ext cx="1517960" cy="1427283"/>
          </a:xfrm>
          <a:prstGeom prst="rect">
            <a:avLst/>
          </a:prstGeom>
        </p:spPr>
        <p:txBody>
          <a:bodyPr spcFirstLastPara="1" wrap="square" lIns="91425" tIns="91425" rIns="91425" bIns="91425" anchor="t" anchorCtr="0">
            <a:noAutofit/>
          </a:bodyPr>
          <a:lstStyle/>
          <a:p>
            <a:pPr marL="0" lvl="0" indent="0" algn="ctr">
              <a:spcBef>
                <a:spcPts val="1600"/>
              </a:spcBef>
              <a:spcAft>
                <a:spcPts val="1600"/>
              </a:spcAft>
              <a:buNone/>
            </a:pPr>
            <a:r>
              <a:rPr lang="es-ES" sz="1000" dirty="0"/>
              <a:t>En el ámbito de la estadística, la mediana representa el valor de la variable de posición central en un conjunto de datos ordenados.</a:t>
            </a:r>
            <a:endParaRPr sz="1000" dirty="0"/>
          </a:p>
        </p:txBody>
      </p:sp>
      <p:sp>
        <p:nvSpPr>
          <p:cNvPr id="1013" name="Google Shape;1013;p34"/>
          <p:cNvSpPr txBox="1">
            <a:spLocks noGrp="1"/>
          </p:cNvSpPr>
          <p:nvPr>
            <p:ph type="subTitle" idx="4294967295"/>
          </p:nvPr>
        </p:nvSpPr>
        <p:spPr>
          <a:xfrm>
            <a:off x="7185010" y="2002920"/>
            <a:ext cx="1494000" cy="498600"/>
          </a:xfrm>
          <a:prstGeom prst="rect">
            <a:avLst/>
          </a:prstGeom>
        </p:spPr>
        <p:txBody>
          <a:bodyPr spcFirstLastPara="1" wrap="square" lIns="91425" tIns="91425" rIns="91425" bIns="91425" anchor="t" anchorCtr="0">
            <a:noAutofit/>
          </a:bodyPr>
          <a:lstStyle/>
          <a:p>
            <a:pPr marL="0" lvl="0" indent="0" algn="ctr">
              <a:spcBef>
                <a:spcPts val="1600"/>
              </a:spcBef>
              <a:spcAft>
                <a:spcPts val="1600"/>
              </a:spcAft>
              <a:buNone/>
            </a:pPr>
            <a:r>
              <a:rPr lang="es-ES" sz="1000" dirty="0"/>
              <a:t>la moda es el valor que aparece con mayor frecuencia en un conjunto de datos.</a:t>
            </a:r>
            <a:endParaRPr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grpSp>
        <p:nvGrpSpPr>
          <p:cNvPr id="1030" name="Google Shape;1030;p35"/>
          <p:cNvGrpSpPr/>
          <p:nvPr/>
        </p:nvGrpSpPr>
        <p:grpSpPr>
          <a:xfrm>
            <a:off x="2679746" y="1913094"/>
            <a:ext cx="3785236" cy="2388246"/>
            <a:chOff x="238100" y="603575"/>
            <a:chExt cx="7144650" cy="4507825"/>
          </a:xfrm>
        </p:grpSpPr>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 name="Google Shape;1050;p35"/>
          <p:cNvSpPr txBox="1">
            <a:spLocks noGrp="1"/>
          </p:cNvSpPr>
          <p:nvPr>
            <p:ph type="subTitle" idx="4294967295"/>
          </p:nvPr>
        </p:nvSpPr>
        <p:spPr>
          <a:xfrm>
            <a:off x="3244148" y="514497"/>
            <a:ext cx="2468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ES" sz="1600" dirty="0" smtClean="0">
                <a:solidFill>
                  <a:schemeClr val="accent1">
                    <a:lumMod val="50000"/>
                  </a:schemeClr>
                </a:solidFill>
              </a:rPr>
              <a:t>Medidas de tendencia central de datos no agrupados </a:t>
            </a:r>
            <a:endParaRPr sz="1600" dirty="0">
              <a:solidFill>
                <a:schemeClr val="accent1">
                  <a:lumMod val="50000"/>
                </a:schemeClr>
              </a:solidFill>
            </a:endParaRPr>
          </a:p>
        </p:txBody>
      </p:sp>
      <p:sp>
        <p:nvSpPr>
          <p:cNvPr id="1051" name="Google Shape;1051;p35"/>
          <p:cNvSpPr/>
          <p:nvPr/>
        </p:nvSpPr>
        <p:spPr>
          <a:xfrm>
            <a:off x="3267666" y="1569472"/>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3195287" y="324012"/>
            <a:ext cx="2234199" cy="43000"/>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2"/>
          <p:cNvSpPr/>
          <p:nvPr/>
        </p:nvSpPr>
        <p:spPr>
          <a:xfrm>
            <a:off x="3165586" y="2181466"/>
            <a:ext cx="2927662" cy="1600438"/>
          </a:xfrm>
          <a:prstGeom prst="rect">
            <a:avLst/>
          </a:prstGeom>
        </p:spPr>
        <p:txBody>
          <a:bodyPr wrap="square">
            <a:spAutoFit/>
          </a:bodyPr>
          <a:lstStyle/>
          <a:p>
            <a:r>
              <a:rPr lang="es-ES" dirty="0" smtClean="0">
                <a:latin typeface="Confortaa"/>
              </a:rPr>
              <a:t> </a:t>
            </a:r>
            <a:r>
              <a:rPr lang="es-ES" dirty="0" smtClean="0">
                <a:latin typeface="Confortaa"/>
              </a:rPr>
              <a:t>Son </a:t>
            </a:r>
            <a:r>
              <a:rPr lang="es-ES" dirty="0" smtClean="0">
                <a:latin typeface="Confortaa"/>
              </a:rPr>
              <a:t>un conjunto de indicadores estadísticos que van a mostrar hacia qué valores se agrupan los datos numéricos, es decir, son medidas estadísticas que buscan resumir en un solo valor un conjunto de valores.</a:t>
            </a:r>
            <a:endParaRPr lang="en-US" dirty="0">
              <a:latin typeface="Conforta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36"/>
          <p:cNvSpPr txBox="1">
            <a:spLocks noGrp="1"/>
          </p:cNvSpPr>
          <p:nvPr>
            <p:ph type="subTitle" idx="1"/>
          </p:nvPr>
        </p:nvSpPr>
        <p:spPr>
          <a:xfrm>
            <a:off x="1286044" y="1631404"/>
            <a:ext cx="1896600" cy="2202465"/>
          </a:xfrm>
          <a:prstGeom prst="rect">
            <a:avLst/>
          </a:prstGeom>
        </p:spPr>
        <p:txBody>
          <a:bodyPr spcFirstLastPara="1" wrap="square" lIns="91425" tIns="91425" rIns="91425" bIns="91425" anchor="t" anchorCtr="0">
            <a:noAutofit/>
          </a:bodyPr>
          <a:lstStyle/>
          <a:p>
            <a:pPr marL="0" lvl="0" indent="0"/>
            <a:r>
              <a:rPr lang="es-ES" sz="1200" dirty="0"/>
              <a:t>E</a:t>
            </a:r>
            <a:r>
              <a:rPr lang="es-ES" sz="1200" dirty="0" smtClean="0"/>
              <a:t>s </a:t>
            </a:r>
            <a:r>
              <a:rPr lang="es-ES" sz="1200" dirty="0"/>
              <a:t>el grado en que una distribución de datos se aleja, o se acerca, en valor absoluto a la media aritmética, como estadístico de posición central. ... De esta forma, estarían informando de la variabilidad o dispersión de los datos en relación a ella.</a:t>
            </a:r>
            <a:endParaRPr sz="1200" dirty="0"/>
          </a:p>
        </p:txBody>
      </p:sp>
      <p:sp>
        <p:nvSpPr>
          <p:cNvPr id="1063" name="Google Shape;1063;p36"/>
          <p:cNvSpPr txBox="1">
            <a:spLocks noGrp="1"/>
          </p:cNvSpPr>
          <p:nvPr>
            <p:ph type="ctrTitle" idx="6"/>
          </p:nvPr>
        </p:nvSpPr>
        <p:spPr>
          <a:xfrm>
            <a:off x="2654961" y="538812"/>
            <a:ext cx="3445188" cy="60687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smtClean="0"/>
              <a:t>Medidas de dispersión </a:t>
            </a:r>
            <a:endParaRPr dirty="0"/>
          </a:p>
        </p:txBody>
      </p:sp>
      <p:grpSp>
        <p:nvGrpSpPr>
          <p:cNvPr id="1106" name="Google Shape;1106;p36"/>
          <p:cNvGrpSpPr/>
          <p:nvPr/>
        </p:nvGrpSpPr>
        <p:grpSpPr>
          <a:xfrm>
            <a:off x="992641" y="1637326"/>
            <a:ext cx="282436" cy="237797"/>
            <a:chOff x="5829046" y="1742913"/>
            <a:chExt cx="282436" cy="237797"/>
          </a:xfrm>
        </p:grpSpPr>
        <p:sp>
          <p:nvSpPr>
            <p:cNvPr id="1107" name="Google Shape;1107;p36"/>
            <p:cNvSpPr/>
            <p:nvPr/>
          </p:nvSpPr>
          <p:spPr>
            <a:xfrm rot="5400000">
              <a:off x="5860564" y="1732157"/>
              <a:ext cx="219033" cy="260137"/>
            </a:xfrm>
            <a:custGeom>
              <a:avLst/>
              <a:gdLst/>
              <a:ahLst/>
              <a:cxnLst/>
              <a:rect l="l" t="t" r="r" b="b"/>
              <a:pathLst>
                <a:path w="15537" h="18456" extrusionOk="0">
                  <a:moveTo>
                    <a:pt x="7606" y="0"/>
                  </a:moveTo>
                  <a:cubicBezTo>
                    <a:pt x="7424" y="0"/>
                    <a:pt x="7225" y="59"/>
                    <a:pt x="7004" y="210"/>
                  </a:cubicBezTo>
                  <a:cubicBezTo>
                    <a:pt x="6438" y="598"/>
                    <a:pt x="5967" y="1075"/>
                    <a:pt x="5430" y="1483"/>
                  </a:cubicBezTo>
                  <a:cubicBezTo>
                    <a:pt x="4080" y="2508"/>
                    <a:pt x="2964" y="3740"/>
                    <a:pt x="2032" y="5176"/>
                  </a:cubicBezTo>
                  <a:cubicBezTo>
                    <a:pt x="1126" y="6573"/>
                    <a:pt x="512" y="8057"/>
                    <a:pt x="139" y="9792"/>
                  </a:cubicBezTo>
                  <a:cubicBezTo>
                    <a:pt x="164" y="10481"/>
                    <a:pt x="0" y="11365"/>
                    <a:pt x="270" y="12086"/>
                  </a:cubicBezTo>
                  <a:cubicBezTo>
                    <a:pt x="555" y="12845"/>
                    <a:pt x="794" y="13648"/>
                    <a:pt x="1148" y="14402"/>
                  </a:cubicBezTo>
                  <a:cubicBezTo>
                    <a:pt x="1566" y="15298"/>
                    <a:pt x="2298" y="15856"/>
                    <a:pt x="2886" y="16492"/>
                  </a:cubicBezTo>
                  <a:cubicBezTo>
                    <a:pt x="3248" y="16884"/>
                    <a:pt x="3825" y="17509"/>
                    <a:pt x="4595" y="17509"/>
                  </a:cubicBezTo>
                  <a:cubicBezTo>
                    <a:pt x="4640" y="17509"/>
                    <a:pt x="4686" y="17506"/>
                    <a:pt x="4732" y="17502"/>
                  </a:cubicBezTo>
                  <a:cubicBezTo>
                    <a:pt x="4746" y="17501"/>
                    <a:pt x="4762" y="17499"/>
                    <a:pt x="4781" y="17499"/>
                  </a:cubicBezTo>
                  <a:cubicBezTo>
                    <a:pt x="4870" y="17499"/>
                    <a:pt x="5000" y="17529"/>
                    <a:pt x="4960" y="17732"/>
                  </a:cubicBezTo>
                  <a:cubicBezTo>
                    <a:pt x="4924" y="17911"/>
                    <a:pt x="5102" y="17978"/>
                    <a:pt x="5218" y="17978"/>
                  </a:cubicBezTo>
                  <a:cubicBezTo>
                    <a:pt x="5248" y="17978"/>
                    <a:pt x="5274" y="17973"/>
                    <a:pt x="5291" y="17965"/>
                  </a:cubicBezTo>
                  <a:cubicBezTo>
                    <a:pt x="5400" y="17912"/>
                    <a:pt x="5503" y="17892"/>
                    <a:pt x="5602" y="17892"/>
                  </a:cubicBezTo>
                  <a:cubicBezTo>
                    <a:pt x="5850" y="17892"/>
                    <a:pt x="6073" y="18021"/>
                    <a:pt x="6316" y="18088"/>
                  </a:cubicBezTo>
                  <a:cubicBezTo>
                    <a:pt x="6528" y="18148"/>
                    <a:pt x="6551" y="18391"/>
                    <a:pt x="6802" y="18419"/>
                  </a:cubicBezTo>
                  <a:cubicBezTo>
                    <a:pt x="7030" y="18444"/>
                    <a:pt x="7254" y="18456"/>
                    <a:pt x="7473" y="18456"/>
                  </a:cubicBezTo>
                  <a:cubicBezTo>
                    <a:pt x="9168" y="18456"/>
                    <a:pt x="10633" y="17752"/>
                    <a:pt x="12054" y="16820"/>
                  </a:cubicBezTo>
                  <a:cubicBezTo>
                    <a:pt x="13023" y="16183"/>
                    <a:pt x="13663" y="15257"/>
                    <a:pt x="14411" y="14423"/>
                  </a:cubicBezTo>
                  <a:cubicBezTo>
                    <a:pt x="14491" y="14333"/>
                    <a:pt x="14733" y="14317"/>
                    <a:pt x="14659" y="14178"/>
                  </a:cubicBezTo>
                  <a:cubicBezTo>
                    <a:pt x="14458" y="13802"/>
                    <a:pt x="14810" y="13565"/>
                    <a:pt x="14831" y="13285"/>
                  </a:cubicBezTo>
                  <a:cubicBezTo>
                    <a:pt x="14865" y="12838"/>
                    <a:pt x="15413" y="12735"/>
                    <a:pt x="15380" y="12418"/>
                  </a:cubicBezTo>
                  <a:cubicBezTo>
                    <a:pt x="15297" y="11627"/>
                    <a:pt x="15351" y="10834"/>
                    <a:pt x="15290" y="10060"/>
                  </a:cubicBezTo>
                  <a:cubicBezTo>
                    <a:pt x="15253" y="9591"/>
                    <a:pt x="15537" y="8932"/>
                    <a:pt x="14954" y="8548"/>
                  </a:cubicBezTo>
                  <a:cubicBezTo>
                    <a:pt x="15023" y="7411"/>
                    <a:pt x="14225" y="6602"/>
                    <a:pt x="13733" y="5728"/>
                  </a:cubicBezTo>
                  <a:cubicBezTo>
                    <a:pt x="13308" y="4973"/>
                    <a:pt x="12711" y="4223"/>
                    <a:pt x="11922" y="3698"/>
                  </a:cubicBezTo>
                  <a:cubicBezTo>
                    <a:pt x="11489" y="3409"/>
                    <a:pt x="11170" y="2967"/>
                    <a:pt x="10762" y="2620"/>
                  </a:cubicBezTo>
                  <a:cubicBezTo>
                    <a:pt x="10009" y="1981"/>
                    <a:pt x="9438" y="1117"/>
                    <a:pt x="8648" y="541"/>
                  </a:cubicBezTo>
                  <a:cubicBezTo>
                    <a:pt x="8378" y="345"/>
                    <a:pt x="8046" y="0"/>
                    <a:pt x="7606"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rot="5400000">
              <a:off x="5851366" y="1720593"/>
              <a:ext cx="237797" cy="282436"/>
            </a:xfrm>
            <a:custGeom>
              <a:avLst/>
              <a:gdLst/>
              <a:ahLst/>
              <a:cxnLst/>
              <a:rect l="l" t="t" r="r" b="b"/>
              <a:pathLst>
                <a:path w="16868" h="20038" extrusionOk="0">
                  <a:moveTo>
                    <a:pt x="8141" y="1180"/>
                  </a:moveTo>
                  <a:cubicBezTo>
                    <a:pt x="8352" y="1180"/>
                    <a:pt x="8529" y="1381"/>
                    <a:pt x="8800" y="1767"/>
                  </a:cubicBezTo>
                  <a:cubicBezTo>
                    <a:pt x="9118" y="2220"/>
                    <a:pt x="9542" y="2618"/>
                    <a:pt x="9981" y="2961"/>
                  </a:cubicBezTo>
                  <a:cubicBezTo>
                    <a:pt x="11153" y="3877"/>
                    <a:pt x="12071" y="5029"/>
                    <a:pt x="13098" y="6078"/>
                  </a:cubicBezTo>
                  <a:cubicBezTo>
                    <a:pt x="13702" y="6696"/>
                    <a:pt x="14121" y="7426"/>
                    <a:pt x="14526" y="8088"/>
                  </a:cubicBezTo>
                  <a:cubicBezTo>
                    <a:pt x="15041" y="8928"/>
                    <a:pt x="15356" y="9992"/>
                    <a:pt x="15377" y="11060"/>
                  </a:cubicBezTo>
                  <a:cubicBezTo>
                    <a:pt x="15390" y="11788"/>
                    <a:pt x="15453" y="12517"/>
                    <a:pt x="15240" y="13230"/>
                  </a:cubicBezTo>
                  <a:cubicBezTo>
                    <a:pt x="15172" y="13583"/>
                    <a:pt x="15191" y="13990"/>
                    <a:pt x="15017" y="14281"/>
                  </a:cubicBezTo>
                  <a:cubicBezTo>
                    <a:pt x="14506" y="15138"/>
                    <a:pt x="13976" y="15970"/>
                    <a:pt x="13191" y="16650"/>
                  </a:cubicBezTo>
                  <a:cubicBezTo>
                    <a:pt x="12415" y="17322"/>
                    <a:pt x="11519" y="17769"/>
                    <a:pt x="10681" y="18321"/>
                  </a:cubicBezTo>
                  <a:cubicBezTo>
                    <a:pt x="10244" y="18610"/>
                    <a:pt x="9753" y="18700"/>
                    <a:pt x="9264" y="18700"/>
                  </a:cubicBezTo>
                  <a:cubicBezTo>
                    <a:pt x="9009" y="18700"/>
                    <a:pt x="8755" y="18675"/>
                    <a:pt x="8509" y="18642"/>
                  </a:cubicBezTo>
                  <a:cubicBezTo>
                    <a:pt x="7915" y="18560"/>
                    <a:pt x="7322" y="18610"/>
                    <a:pt x="6713" y="18455"/>
                  </a:cubicBezTo>
                  <a:cubicBezTo>
                    <a:pt x="5109" y="18046"/>
                    <a:pt x="3885" y="17202"/>
                    <a:pt x="2825" y="15943"/>
                  </a:cubicBezTo>
                  <a:cubicBezTo>
                    <a:pt x="2294" y="15311"/>
                    <a:pt x="1948" y="14597"/>
                    <a:pt x="1496" y="13936"/>
                  </a:cubicBezTo>
                  <a:cubicBezTo>
                    <a:pt x="1142" y="13419"/>
                    <a:pt x="1108" y="12748"/>
                    <a:pt x="1137" y="12190"/>
                  </a:cubicBezTo>
                  <a:cubicBezTo>
                    <a:pt x="1184" y="11276"/>
                    <a:pt x="1047" y="10336"/>
                    <a:pt x="1392" y="9435"/>
                  </a:cubicBezTo>
                  <a:cubicBezTo>
                    <a:pt x="1881" y="8162"/>
                    <a:pt x="2512" y="6985"/>
                    <a:pt x="3243" y="5829"/>
                  </a:cubicBezTo>
                  <a:cubicBezTo>
                    <a:pt x="4347" y="4081"/>
                    <a:pt x="6038" y="2971"/>
                    <a:pt x="7482" y="1592"/>
                  </a:cubicBezTo>
                  <a:cubicBezTo>
                    <a:pt x="7772" y="1314"/>
                    <a:pt x="7968" y="1180"/>
                    <a:pt x="8141" y="1180"/>
                  </a:cubicBezTo>
                  <a:close/>
                  <a:moveTo>
                    <a:pt x="8257" y="0"/>
                  </a:moveTo>
                  <a:cubicBezTo>
                    <a:pt x="8061" y="0"/>
                    <a:pt x="7844" y="64"/>
                    <a:pt x="7605" y="228"/>
                  </a:cubicBezTo>
                  <a:cubicBezTo>
                    <a:pt x="6991" y="649"/>
                    <a:pt x="6479" y="1168"/>
                    <a:pt x="5895" y="1610"/>
                  </a:cubicBezTo>
                  <a:cubicBezTo>
                    <a:pt x="4431" y="2723"/>
                    <a:pt x="3219" y="4060"/>
                    <a:pt x="2208" y="5620"/>
                  </a:cubicBezTo>
                  <a:cubicBezTo>
                    <a:pt x="1224" y="7138"/>
                    <a:pt x="556" y="8748"/>
                    <a:pt x="153" y="10632"/>
                  </a:cubicBezTo>
                  <a:cubicBezTo>
                    <a:pt x="177" y="11380"/>
                    <a:pt x="0" y="12339"/>
                    <a:pt x="293" y="13122"/>
                  </a:cubicBezTo>
                  <a:cubicBezTo>
                    <a:pt x="602" y="13947"/>
                    <a:pt x="864" y="14818"/>
                    <a:pt x="1247" y="15638"/>
                  </a:cubicBezTo>
                  <a:cubicBezTo>
                    <a:pt x="1701" y="16608"/>
                    <a:pt x="2496" y="17215"/>
                    <a:pt x="3135" y="17907"/>
                  </a:cubicBezTo>
                  <a:cubicBezTo>
                    <a:pt x="3528" y="18332"/>
                    <a:pt x="4154" y="19009"/>
                    <a:pt x="4989" y="19009"/>
                  </a:cubicBezTo>
                  <a:cubicBezTo>
                    <a:pt x="5039" y="19009"/>
                    <a:pt x="5088" y="19007"/>
                    <a:pt x="5139" y="19002"/>
                  </a:cubicBezTo>
                  <a:cubicBezTo>
                    <a:pt x="5153" y="19001"/>
                    <a:pt x="5171" y="19000"/>
                    <a:pt x="5190" y="19000"/>
                  </a:cubicBezTo>
                  <a:cubicBezTo>
                    <a:pt x="5287" y="19000"/>
                    <a:pt x="5429" y="19031"/>
                    <a:pt x="5385" y="19252"/>
                  </a:cubicBezTo>
                  <a:cubicBezTo>
                    <a:pt x="5346" y="19447"/>
                    <a:pt x="5541" y="19519"/>
                    <a:pt x="5667" y="19519"/>
                  </a:cubicBezTo>
                  <a:cubicBezTo>
                    <a:pt x="5699" y="19519"/>
                    <a:pt x="5727" y="19514"/>
                    <a:pt x="5745" y="19505"/>
                  </a:cubicBezTo>
                  <a:cubicBezTo>
                    <a:pt x="5864" y="19447"/>
                    <a:pt x="5975" y="19425"/>
                    <a:pt x="6083" y="19425"/>
                  </a:cubicBezTo>
                  <a:cubicBezTo>
                    <a:pt x="6352" y="19425"/>
                    <a:pt x="6595" y="19566"/>
                    <a:pt x="6859" y="19638"/>
                  </a:cubicBezTo>
                  <a:cubicBezTo>
                    <a:pt x="7088" y="19703"/>
                    <a:pt x="7113" y="19967"/>
                    <a:pt x="7386" y="19997"/>
                  </a:cubicBezTo>
                  <a:cubicBezTo>
                    <a:pt x="7635" y="20024"/>
                    <a:pt x="7878" y="20037"/>
                    <a:pt x="8118" y="20037"/>
                  </a:cubicBezTo>
                  <a:cubicBezTo>
                    <a:pt x="9955" y="20037"/>
                    <a:pt x="11545" y="19274"/>
                    <a:pt x="13087" y="18262"/>
                  </a:cubicBezTo>
                  <a:cubicBezTo>
                    <a:pt x="14140" y="17571"/>
                    <a:pt x="14835" y="16567"/>
                    <a:pt x="15645" y="15661"/>
                  </a:cubicBezTo>
                  <a:cubicBezTo>
                    <a:pt x="15735" y="15562"/>
                    <a:pt x="15996" y="15545"/>
                    <a:pt x="15915" y="15394"/>
                  </a:cubicBezTo>
                  <a:cubicBezTo>
                    <a:pt x="15698" y="14987"/>
                    <a:pt x="16080" y="14728"/>
                    <a:pt x="16103" y="14425"/>
                  </a:cubicBezTo>
                  <a:cubicBezTo>
                    <a:pt x="16140" y="13939"/>
                    <a:pt x="16735" y="13829"/>
                    <a:pt x="16698" y="13483"/>
                  </a:cubicBezTo>
                  <a:cubicBezTo>
                    <a:pt x="16608" y="12625"/>
                    <a:pt x="16666" y="11763"/>
                    <a:pt x="16600" y="10924"/>
                  </a:cubicBezTo>
                  <a:cubicBezTo>
                    <a:pt x="16561" y="10414"/>
                    <a:pt x="16868" y="9699"/>
                    <a:pt x="16237" y="9281"/>
                  </a:cubicBezTo>
                  <a:cubicBezTo>
                    <a:pt x="16311" y="8046"/>
                    <a:pt x="15445" y="7168"/>
                    <a:pt x="14912" y="6221"/>
                  </a:cubicBezTo>
                  <a:cubicBezTo>
                    <a:pt x="14449" y="5400"/>
                    <a:pt x="13801" y="4587"/>
                    <a:pt x="12945" y="4015"/>
                  </a:cubicBezTo>
                  <a:cubicBezTo>
                    <a:pt x="12475" y="3702"/>
                    <a:pt x="12127" y="3221"/>
                    <a:pt x="11685" y="2845"/>
                  </a:cubicBezTo>
                  <a:cubicBezTo>
                    <a:pt x="10868" y="2151"/>
                    <a:pt x="10246" y="1212"/>
                    <a:pt x="9389" y="588"/>
                  </a:cubicBezTo>
                  <a:cubicBezTo>
                    <a:pt x="9096" y="375"/>
                    <a:pt x="8735" y="0"/>
                    <a:pt x="8257" y="0"/>
                  </a:cubicBezTo>
                  <a:close/>
                </a:path>
              </a:pathLst>
            </a:custGeom>
            <a:solidFill>
              <a:srgbClr val="212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3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smtClean="0"/>
              <a:t>Tablas de frecuencia datos no agrupados</a:t>
            </a:r>
            <a:endParaRPr dirty="0"/>
          </a:p>
        </p:txBody>
      </p:sp>
      <p:pic>
        <p:nvPicPr>
          <p:cNvPr id="2" name="Imagen 1"/>
          <p:cNvPicPr>
            <a:picLocks noChangeAspect="1"/>
          </p:cNvPicPr>
          <p:nvPr/>
        </p:nvPicPr>
        <p:blipFill>
          <a:blip r:embed="rId3"/>
          <a:stretch>
            <a:fillRect/>
          </a:stretch>
        </p:blipFill>
        <p:spPr>
          <a:xfrm>
            <a:off x="1711286" y="1496228"/>
            <a:ext cx="6096000" cy="3429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31" name="Google Shape;1131;p38"/>
          <p:cNvSpPr txBox="1">
            <a:spLocks noGrp="1"/>
          </p:cNvSpPr>
          <p:nvPr>
            <p:ph type="ctrTitle"/>
          </p:nvPr>
        </p:nvSpPr>
        <p:spPr>
          <a:xfrm>
            <a:off x="955185" y="615478"/>
            <a:ext cx="7015793" cy="55189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sz="2800" dirty="0" smtClean="0"/>
              <a:t>Tablas de frecuencias datos agrupados</a:t>
            </a:r>
            <a:endParaRPr sz="2800" dirty="0"/>
          </a:p>
        </p:txBody>
      </p:sp>
      <p:pic>
        <p:nvPicPr>
          <p:cNvPr id="5" name="Imagen 4"/>
          <p:cNvPicPr>
            <a:picLocks noChangeAspect="1"/>
          </p:cNvPicPr>
          <p:nvPr/>
        </p:nvPicPr>
        <p:blipFill rotWithShape="1">
          <a:blip r:embed="rId3"/>
          <a:srcRect b="31544"/>
          <a:stretch/>
        </p:blipFill>
        <p:spPr>
          <a:xfrm>
            <a:off x="1428750" y="1588770"/>
            <a:ext cx="6285403" cy="30175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4"/>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smtClean="0"/>
              <a:t>Concepto y clasificación de la estadística </a:t>
            </a:r>
            <a:endParaRPr dirty="0"/>
          </a:p>
        </p:txBody>
      </p:sp>
      <p:sp>
        <p:nvSpPr>
          <p:cNvPr id="594" name="Google Shape;594;p24"/>
          <p:cNvSpPr txBox="1">
            <a:spLocks noGrp="1"/>
          </p:cNvSpPr>
          <p:nvPr>
            <p:ph type="body" idx="1"/>
          </p:nvPr>
        </p:nvSpPr>
        <p:spPr>
          <a:xfrm>
            <a:off x="939525" y="1476375"/>
            <a:ext cx="6063900" cy="3048000"/>
          </a:xfrm>
          <a:prstGeom prst="rect">
            <a:avLst/>
          </a:prstGeom>
        </p:spPr>
        <p:txBody>
          <a:bodyPr spcFirstLastPara="1" wrap="square" lIns="91425" tIns="91425" rIns="91425" bIns="91425" anchor="t" anchorCtr="0">
            <a:noAutofit/>
          </a:bodyPr>
          <a:lstStyle/>
          <a:p>
            <a:pPr marL="0" lvl="0" indent="0">
              <a:spcAft>
                <a:spcPts val="1600"/>
              </a:spcAft>
              <a:buNone/>
            </a:pPr>
            <a:r>
              <a:rPr lang="es-ES" sz="900" dirty="0" smtClean="0"/>
              <a:t>Concepto</a:t>
            </a:r>
            <a:r>
              <a:rPr lang="es-ES" sz="900" dirty="0"/>
              <a:t>: La Estadística es la rama de las matemáticas que se encarga de recolectar, describir, organizar e interpretar datos con el objeto de tomar </a:t>
            </a:r>
            <a:r>
              <a:rPr lang="es-ES" sz="900" dirty="0" smtClean="0"/>
              <a:t>decisiones</a:t>
            </a:r>
          </a:p>
          <a:p>
            <a:pPr marL="0" lvl="0" indent="0">
              <a:spcAft>
                <a:spcPts val="1600"/>
              </a:spcAft>
              <a:buNone/>
            </a:pPr>
            <a:r>
              <a:rPr lang="es-ES" sz="900" dirty="0" smtClean="0"/>
              <a:t>Clasificación: El </a:t>
            </a:r>
            <a:r>
              <a:rPr lang="es-ES" sz="900" dirty="0"/>
              <a:t>estudio de la estadística se divide en dos categorías: la estadística descriptiva y la </a:t>
            </a:r>
            <a:r>
              <a:rPr lang="es-ES" sz="900" dirty="0" smtClean="0"/>
              <a:t>estadística </a:t>
            </a:r>
            <a:r>
              <a:rPr lang="es-ES" sz="900" dirty="0"/>
              <a:t>inferencial. </a:t>
            </a:r>
          </a:p>
          <a:p>
            <a:pPr marL="0" lvl="0" indent="0">
              <a:spcAft>
                <a:spcPts val="1600"/>
              </a:spcAft>
              <a:buNone/>
            </a:pPr>
            <a:r>
              <a:rPr lang="es-ES" sz="900" dirty="0"/>
              <a:t>La estadística descriptiva es la que se encarga de recolectar, describir, organizar y presentar los datos.  Utiliza encuestas, tablas, gráficas, y desarrolla cálculos que nos explican que está sucediendo en lo que estamos estudiando</a:t>
            </a:r>
            <a:r>
              <a:rPr lang="es-ES" sz="900" dirty="0" smtClean="0"/>
              <a:t>.</a:t>
            </a:r>
            <a:endParaRPr lang="es-ES" sz="900" dirty="0"/>
          </a:p>
          <a:p>
            <a:pPr marL="0" lvl="0" indent="0">
              <a:spcAft>
                <a:spcPts val="1600"/>
              </a:spcAft>
              <a:buNone/>
            </a:pPr>
            <a:r>
              <a:rPr lang="es-ES" sz="900" dirty="0"/>
              <a:t>La estadística inferencial, va más allá, es la encargada de generalizar los datos. Permite hacer conclusiones por lo que tiene características  inductivas, es decir, que del estudio que se hace  con una muestra, se puede saber que va a suceder con toda la población. </a:t>
            </a:r>
          </a:p>
          <a:p>
            <a:pPr marL="0" lvl="0" indent="0">
              <a:spcAft>
                <a:spcPts val="1600"/>
              </a:spcAft>
              <a:buNone/>
            </a:pPr>
            <a:endParaRPr lang="es-ES" sz="900" dirty="0"/>
          </a:p>
          <a:p>
            <a:pPr marL="0" lvl="0" indent="0">
              <a:spcAft>
                <a:spcPts val="1600"/>
              </a:spcAft>
              <a:buNone/>
            </a:pPr>
            <a:endParaRPr lang="es-ES" sz="900" dirty="0" smtClean="0"/>
          </a:p>
          <a:p>
            <a:pPr marL="0" lvl="0" indent="0">
              <a:spcAft>
                <a:spcPts val="1600"/>
              </a:spcAft>
              <a:buNone/>
            </a:pPr>
            <a:endParaRPr lang="es-ES" sz="900" dirty="0" smtClean="0"/>
          </a:p>
          <a:p>
            <a:pPr marL="0" lvl="0" indent="0" algn="l" rtl="0">
              <a:spcBef>
                <a:spcPts val="0"/>
              </a:spcBef>
              <a:spcAft>
                <a:spcPts val="1600"/>
              </a:spcAft>
              <a:buNone/>
            </a:pPr>
            <a:endParaRPr sz="900" dirty="0"/>
          </a:p>
        </p:txBody>
      </p:sp>
      <p:sp>
        <p:nvSpPr>
          <p:cNvPr id="595" name="Google Shape;595;p24"/>
          <p:cNvSpPr txBox="1"/>
          <p:nvPr/>
        </p:nvSpPr>
        <p:spPr>
          <a:xfrm>
            <a:off x="939525" y="4305370"/>
            <a:ext cx="5478600" cy="2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dirty="0" smtClean="0">
                <a:latin typeface="Comfortaa"/>
                <a:ea typeface="Comfortaa"/>
                <a:cs typeface="Comfortaa"/>
                <a:sym typeface="Comfortaa"/>
              </a:rPr>
              <a:t>.</a:t>
            </a:r>
            <a:endParaRPr sz="800" dirty="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5"/>
          <p:cNvSpPr txBox="1">
            <a:spLocks noGrp="1"/>
          </p:cNvSpPr>
          <p:nvPr>
            <p:ph type="ctrTitle" idx="5"/>
          </p:nvPr>
        </p:nvSpPr>
        <p:spPr>
          <a:xfrm>
            <a:off x="311700" y="618575"/>
            <a:ext cx="85206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smtClean="0"/>
              <a:t>Aplicaciones </a:t>
            </a:r>
            <a:endParaRPr dirty="0"/>
          </a:p>
        </p:txBody>
      </p:sp>
      <p:sp>
        <p:nvSpPr>
          <p:cNvPr id="601" name="Google Shape;601;p25"/>
          <p:cNvSpPr/>
          <p:nvPr/>
        </p:nvSpPr>
        <p:spPr>
          <a:xfrm>
            <a:off x="2794851" y="662164"/>
            <a:ext cx="3554304"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602" name="Google Shape;602;p25"/>
          <p:cNvSpPr txBox="1">
            <a:spLocks noGrp="1"/>
          </p:cNvSpPr>
          <p:nvPr>
            <p:ph type="title"/>
          </p:nvPr>
        </p:nvSpPr>
        <p:spPr>
          <a:xfrm>
            <a:off x="1421338" y="2341350"/>
            <a:ext cx="934200" cy="5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603" name="Google Shape;603;p25"/>
          <p:cNvSpPr txBox="1">
            <a:spLocks noGrp="1"/>
          </p:cNvSpPr>
          <p:nvPr>
            <p:ph type="title" idx="2"/>
          </p:nvPr>
        </p:nvSpPr>
        <p:spPr>
          <a:xfrm>
            <a:off x="6221756" y="2388154"/>
            <a:ext cx="934200" cy="5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606" name="Google Shape;606;p25"/>
          <p:cNvSpPr/>
          <p:nvPr/>
        </p:nvSpPr>
        <p:spPr>
          <a:xfrm>
            <a:off x="1548750" y="22994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solidFill>
                  <a:srgbClr val="0C2B3F"/>
                </a:solidFill>
              </a:rPr>
              <a:t>                                       </a:t>
            </a:r>
          </a:p>
          <a:p>
            <a:pPr marL="0" lvl="0" indent="0" algn="l" rtl="0">
              <a:spcBef>
                <a:spcPts val="0"/>
              </a:spcBef>
              <a:spcAft>
                <a:spcPts val="0"/>
              </a:spcAft>
              <a:buNone/>
            </a:pPr>
            <a:endParaRPr lang="es-ES" dirty="0">
              <a:solidFill>
                <a:srgbClr val="0C2B3F"/>
              </a:solidFill>
            </a:endParaRPr>
          </a:p>
          <a:p>
            <a:pPr marL="0" lvl="0" indent="0" algn="l" rtl="0">
              <a:spcBef>
                <a:spcPts val="0"/>
              </a:spcBef>
              <a:spcAft>
                <a:spcPts val="0"/>
              </a:spcAft>
              <a:buNone/>
            </a:pPr>
            <a:endParaRPr dirty="0">
              <a:solidFill>
                <a:srgbClr val="0C2B3F"/>
              </a:solidFill>
            </a:endParaRPr>
          </a:p>
        </p:txBody>
      </p:sp>
      <p:sp>
        <p:nvSpPr>
          <p:cNvPr id="607" name="Google Shape;607;p25"/>
          <p:cNvSpPr/>
          <p:nvPr/>
        </p:nvSpPr>
        <p:spPr>
          <a:xfrm>
            <a:off x="6349155" y="2298659"/>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dirty="0" smtClean="0">
                <a:solidFill>
                  <a:srgbClr val="0C2B3F"/>
                </a:solidFill>
              </a:rPr>
              <a:t>  </a:t>
            </a:r>
            <a:endParaRPr dirty="0">
              <a:solidFill>
                <a:srgbClr val="0C2B3F"/>
              </a:solidFill>
            </a:endParaRPr>
          </a:p>
        </p:txBody>
      </p:sp>
      <p:grpSp>
        <p:nvGrpSpPr>
          <p:cNvPr id="610" name="Google Shape;610;p25"/>
          <p:cNvGrpSpPr/>
          <p:nvPr/>
        </p:nvGrpSpPr>
        <p:grpSpPr>
          <a:xfrm>
            <a:off x="1329832" y="2810098"/>
            <a:ext cx="218918" cy="577215"/>
            <a:chOff x="3270375" y="3436275"/>
            <a:chExt cx="218918" cy="577215"/>
          </a:xfrm>
        </p:grpSpPr>
        <p:sp>
          <p:nvSpPr>
            <p:cNvPr id="611" name="Google Shape;611;p25"/>
            <p:cNvSpPr/>
            <p:nvPr/>
          </p:nvSpPr>
          <p:spPr>
            <a:xfrm>
              <a:off x="3270375" y="3436275"/>
              <a:ext cx="218918"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5"/>
            <p:cNvSpPr/>
            <p:nvPr/>
          </p:nvSpPr>
          <p:spPr>
            <a:xfrm>
              <a:off x="3288423" y="3464525"/>
              <a:ext cx="178987"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25"/>
          <p:cNvGrpSpPr/>
          <p:nvPr/>
        </p:nvGrpSpPr>
        <p:grpSpPr>
          <a:xfrm>
            <a:off x="6603647" y="2959580"/>
            <a:ext cx="167058" cy="468473"/>
            <a:chOff x="3593968" y="3125480"/>
            <a:chExt cx="167058" cy="468473"/>
          </a:xfrm>
        </p:grpSpPr>
        <p:sp>
          <p:nvSpPr>
            <p:cNvPr id="614" name="Google Shape;614;p25"/>
            <p:cNvSpPr/>
            <p:nvPr/>
          </p:nvSpPr>
          <p:spPr>
            <a:xfrm>
              <a:off x="3608224" y="3153086"/>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a:off x="3593968" y="3125480"/>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25"/>
          <p:cNvSpPr txBox="1">
            <a:spLocks noGrp="1"/>
          </p:cNvSpPr>
          <p:nvPr>
            <p:ph type="subTitle" idx="1"/>
          </p:nvPr>
        </p:nvSpPr>
        <p:spPr>
          <a:xfrm>
            <a:off x="1072199" y="3158824"/>
            <a:ext cx="1493975" cy="1904052"/>
          </a:xfrm>
          <a:prstGeom prst="rect">
            <a:avLst/>
          </a:prstGeom>
        </p:spPr>
        <p:txBody>
          <a:bodyPr spcFirstLastPara="1" wrap="square" lIns="91425" tIns="91425" rIns="91425" bIns="91425" anchor="t" anchorCtr="0">
            <a:noAutofit/>
          </a:bodyPr>
          <a:lstStyle/>
          <a:p>
            <a:pPr marL="0" lvl="0" indent="0"/>
            <a:r>
              <a:rPr lang="es-ES" dirty="0"/>
              <a:t>Los </a:t>
            </a:r>
            <a:r>
              <a:rPr lang="es-ES" sz="1200" dirty="0"/>
              <a:t>Organismos Oficiales la necesitan para poder tomar decisiones y revisar que está pasado con el país.</a:t>
            </a:r>
            <a:endParaRPr sz="1200" dirty="0"/>
          </a:p>
        </p:txBody>
      </p:sp>
      <p:sp>
        <p:nvSpPr>
          <p:cNvPr id="624" name="Google Shape;624;p25"/>
          <p:cNvSpPr txBox="1">
            <a:spLocks noGrp="1"/>
          </p:cNvSpPr>
          <p:nvPr>
            <p:ph type="subTitle" idx="7"/>
          </p:nvPr>
        </p:nvSpPr>
        <p:spPr>
          <a:xfrm>
            <a:off x="5836909" y="3408673"/>
            <a:ext cx="1533475" cy="1776576"/>
          </a:xfrm>
          <a:prstGeom prst="rect">
            <a:avLst/>
          </a:prstGeom>
        </p:spPr>
        <p:txBody>
          <a:bodyPr spcFirstLastPara="1" wrap="square" lIns="91425" tIns="91425" rIns="91425" bIns="91425" anchor="t" anchorCtr="0">
            <a:noAutofit/>
          </a:bodyPr>
          <a:lstStyle/>
          <a:p>
            <a:pPr marL="0" lvl="0" indent="0"/>
            <a:r>
              <a:rPr lang="es-ES" sz="1000" dirty="0" smtClean="0"/>
              <a:t>Otra </a:t>
            </a:r>
            <a:r>
              <a:rPr lang="es-ES" sz="1000" dirty="0"/>
              <a:t>aplicación es en los deportes, ¿Cuántos partidos ganados? ¿Promedio de goles? En fin... son muchísimos los datos que se deben </a:t>
            </a:r>
            <a:r>
              <a:rPr lang="es-ES" sz="1000" dirty="0" smtClean="0"/>
              <a:t>registra</a:t>
            </a:r>
            <a:endParaRPr sz="1000" dirty="0"/>
          </a:p>
        </p:txBody>
      </p:sp>
      <p:pic>
        <p:nvPicPr>
          <p:cNvPr id="5" name="Imagen 4"/>
          <p:cNvPicPr>
            <a:picLocks noChangeAspect="1"/>
          </p:cNvPicPr>
          <p:nvPr/>
        </p:nvPicPr>
        <p:blipFill>
          <a:blip r:embed="rId3"/>
          <a:stretch>
            <a:fillRect/>
          </a:stretch>
        </p:blipFill>
        <p:spPr>
          <a:xfrm>
            <a:off x="2883796" y="2388154"/>
            <a:ext cx="3048000" cy="228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6"/>
          <p:cNvSpPr txBox="1">
            <a:spLocks noGrp="1"/>
          </p:cNvSpPr>
          <p:nvPr>
            <p:ph type="subTitle" idx="1"/>
          </p:nvPr>
        </p:nvSpPr>
        <p:spPr>
          <a:xfrm>
            <a:off x="730988" y="1578827"/>
            <a:ext cx="2916000" cy="1826052"/>
          </a:xfrm>
          <a:prstGeom prst="rect">
            <a:avLst/>
          </a:prstGeom>
        </p:spPr>
        <p:txBody>
          <a:bodyPr spcFirstLastPara="1" wrap="square" lIns="91425" tIns="91425" rIns="91425" bIns="91425" anchor="t" anchorCtr="0">
            <a:noAutofit/>
          </a:bodyPr>
          <a:lstStyle/>
          <a:p>
            <a:pPr marL="0" lvl="0" indent="0"/>
            <a:r>
              <a:rPr lang="es-ES" dirty="0"/>
              <a:t>la Estadística se ha constituido en una herramienta importante en los procesos de investigación, puesto que permite planear la investigación, recolectar, organizar, representar, interpretar y analizar la información referente a individuos u observaciones de un fenómeno al cual se le estudian .</a:t>
            </a:r>
            <a:endParaRPr dirty="0"/>
          </a:p>
        </p:txBody>
      </p:sp>
      <p:grpSp>
        <p:nvGrpSpPr>
          <p:cNvPr id="631" name="Google Shape;631;p26"/>
          <p:cNvGrpSpPr/>
          <p:nvPr/>
        </p:nvGrpSpPr>
        <p:grpSpPr>
          <a:xfrm>
            <a:off x="4638546" y="1157306"/>
            <a:ext cx="3158186" cy="3171383"/>
            <a:chOff x="1339725" y="238075"/>
            <a:chExt cx="2758000" cy="2769525"/>
          </a:xfrm>
        </p:grpSpPr>
        <p:sp>
          <p:nvSpPr>
            <p:cNvPr id="632" name="Google Shape;632;p26"/>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26"/>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smtClean="0"/>
              <a:t>Importancia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7"/>
          <p:cNvSpPr/>
          <p:nvPr/>
        </p:nvSpPr>
        <p:spPr>
          <a:xfrm>
            <a:off x="1806199" y="1550699"/>
            <a:ext cx="5753100" cy="2567700"/>
          </a:xfrm>
          <a:prstGeom prst="roundRect">
            <a:avLst>
              <a:gd name="adj" fmla="val 13942"/>
            </a:avLst>
          </a:pr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txBox="1">
            <a:spLocks noGrp="1"/>
          </p:cNvSpPr>
          <p:nvPr>
            <p:ph type="ctrTitle"/>
          </p:nvPr>
        </p:nvSpPr>
        <p:spPr>
          <a:xfrm>
            <a:off x="2008799" y="508875"/>
            <a:ext cx="5126400" cy="38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400" dirty="0" smtClean="0"/>
              <a:t>P</a:t>
            </a:r>
            <a:r>
              <a:rPr lang="en" sz="1400" dirty="0" smtClean="0"/>
              <a:t>oblacion y muestra </a:t>
            </a:r>
            <a:endParaRPr sz="1400" dirty="0"/>
          </a:p>
        </p:txBody>
      </p:sp>
      <p:sp>
        <p:nvSpPr>
          <p:cNvPr id="711" name="Google Shape;711;p27"/>
          <p:cNvSpPr txBox="1">
            <a:spLocks noGrp="1"/>
          </p:cNvSpPr>
          <p:nvPr>
            <p:ph type="subTitle" idx="1"/>
          </p:nvPr>
        </p:nvSpPr>
        <p:spPr>
          <a:xfrm>
            <a:off x="2025499" y="1731086"/>
            <a:ext cx="5314500" cy="2165952"/>
          </a:xfrm>
          <a:prstGeom prst="rect">
            <a:avLst/>
          </a:prstGeom>
        </p:spPr>
        <p:txBody>
          <a:bodyPr spcFirstLastPara="1" wrap="square" lIns="91425" tIns="91425" rIns="91425" bIns="91425" anchor="t" anchorCtr="0">
            <a:noAutofit/>
          </a:bodyPr>
          <a:lstStyle/>
          <a:p>
            <a:pPr marL="0" lvl="0" indent="0"/>
            <a:r>
              <a:rPr lang="es-ES" sz="1800" dirty="0"/>
              <a:t>Población se refiere al universo, conjunto o totalidad de elementos sobre los que se investiga o hacen estudios. Muestra es una parte o subconjunto de elementos que se seleccionan previamente de una población para realizar un estudio.</a:t>
            </a:r>
            <a:endParaRPr sz="1800" dirty="0"/>
          </a:p>
        </p:txBody>
      </p:sp>
      <p:sp>
        <p:nvSpPr>
          <p:cNvPr id="712" name="Google Shape;712;p27"/>
          <p:cNvSpPr/>
          <p:nvPr/>
        </p:nvSpPr>
        <p:spPr>
          <a:xfrm>
            <a:off x="3408781" y="361803"/>
            <a:ext cx="2326437" cy="792596"/>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5400000">
            <a:off x="3322843" y="-103585"/>
            <a:ext cx="2719813" cy="5876268"/>
          </a:xfrm>
          <a:custGeom>
            <a:avLst/>
            <a:gdLst/>
            <a:ahLst/>
            <a:cxnLst/>
            <a:rect l="l" t="t" r="r" b="b"/>
            <a:pathLst>
              <a:path w="65863" h="92137" extrusionOk="0">
                <a:moveTo>
                  <a:pt x="32655" y="958"/>
                </a:moveTo>
                <a:cubicBezTo>
                  <a:pt x="32876" y="958"/>
                  <a:pt x="33088" y="1031"/>
                  <a:pt x="33295" y="1057"/>
                </a:cubicBezTo>
                <a:cubicBezTo>
                  <a:pt x="33541" y="1089"/>
                  <a:pt x="33787" y="1098"/>
                  <a:pt x="34032" y="1098"/>
                </a:cubicBezTo>
                <a:cubicBezTo>
                  <a:pt x="34416" y="1098"/>
                  <a:pt x="34798" y="1075"/>
                  <a:pt x="35181" y="1075"/>
                </a:cubicBezTo>
                <a:cubicBezTo>
                  <a:pt x="35282" y="1075"/>
                  <a:pt x="35382" y="1076"/>
                  <a:pt x="35483" y="1080"/>
                </a:cubicBezTo>
                <a:cubicBezTo>
                  <a:pt x="36600" y="1124"/>
                  <a:pt x="37718" y="1205"/>
                  <a:pt x="38846" y="1205"/>
                </a:cubicBezTo>
                <a:cubicBezTo>
                  <a:pt x="38948" y="1205"/>
                  <a:pt x="39051" y="1204"/>
                  <a:pt x="39154" y="1203"/>
                </a:cubicBezTo>
                <a:cubicBezTo>
                  <a:pt x="39316" y="1200"/>
                  <a:pt x="39478" y="1199"/>
                  <a:pt x="39640" y="1199"/>
                </a:cubicBezTo>
                <a:cubicBezTo>
                  <a:pt x="40163" y="1199"/>
                  <a:pt x="40690" y="1209"/>
                  <a:pt x="41214" y="1209"/>
                </a:cubicBezTo>
                <a:cubicBezTo>
                  <a:pt x="41389" y="1209"/>
                  <a:pt x="41563" y="1208"/>
                  <a:pt x="41737" y="1205"/>
                </a:cubicBezTo>
                <a:cubicBezTo>
                  <a:pt x="43184" y="1181"/>
                  <a:pt x="44631" y="1214"/>
                  <a:pt x="46082" y="1138"/>
                </a:cubicBezTo>
                <a:cubicBezTo>
                  <a:pt x="46292" y="1127"/>
                  <a:pt x="46515" y="1117"/>
                  <a:pt x="46745" y="1117"/>
                </a:cubicBezTo>
                <a:cubicBezTo>
                  <a:pt x="47157" y="1117"/>
                  <a:pt x="47590" y="1150"/>
                  <a:pt x="48013" y="1271"/>
                </a:cubicBezTo>
                <a:cubicBezTo>
                  <a:pt x="48120" y="1301"/>
                  <a:pt x="48239" y="1312"/>
                  <a:pt x="48364" y="1312"/>
                </a:cubicBezTo>
                <a:cubicBezTo>
                  <a:pt x="48626" y="1312"/>
                  <a:pt x="48920" y="1267"/>
                  <a:pt x="49209" y="1267"/>
                </a:cubicBezTo>
                <a:cubicBezTo>
                  <a:pt x="49338" y="1267"/>
                  <a:pt x="49467" y="1276"/>
                  <a:pt x="49591" y="1302"/>
                </a:cubicBezTo>
                <a:cubicBezTo>
                  <a:pt x="50530" y="1496"/>
                  <a:pt x="51515" y="1491"/>
                  <a:pt x="52473" y="1673"/>
                </a:cubicBezTo>
                <a:cubicBezTo>
                  <a:pt x="53312" y="1833"/>
                  <a:pt x="54174" y="2005"/>
                  <a:pt x="55071" y="2055"/>
                </a:cubicBezTo>
                <a:cubicBezTo>
                  <a:pt x="55996" y="2105"/>
                  <a:pt x="57003" y="2182"/>
                  <a:pt x="57756" y="2558"/>
                </a:cubicBezTo>
                <a:cubicBezTo>
                  <a:pt x="58384" y="2871"/>
                  <a:pt x="59141" y="3103"/>
                  <a:pt x="59576" y="3639"/>
                </a:cubicBezTo>
                <a:cubicBezTo>
                  <a:pt x="59971" y="4129"/>
                  <a:pt x="60415" y="4606"/>
                  <a:pt x="60854" y="5080"/>
                </a:cubicBezTo>
                <a:cubicBezTo>
                  <a:pt x="61245" y="5503"/>
                  <a:pt x="61151" y="6036"/>
                  <a:pt x="61508" y="6454"/>
                </a:cubicBezTo>
                <a:cubicBezTo>
                  <a:pt x="62068" y="7112"/>
                  <a:pt x="61698" y="7875"/>
                  <a:pt x="62034" y="8581"/>
                </a:cubicBezTo>
                <a:cubicBezTo>
                  <a:pt x="62249" y="9032"/>
                  <a:pt x="62370" y="9574"/>
                  <a:pt x="62414" y="10101"/>
                </a:cubicBezTo>
                <a:cubicBezTo>
                  <a:pt x="62453" y="10557"/>
                  <a:pt x="62056" y="11096"/>
                  <a:pt x="62658" y="11510"/>
                </a:cubicBezTo>
                <a:cubicBezTo>
                  <a:pt x="62117" y="11790"/>
                  <a:pt x="62966" y="12221"/>
                  <a:pt x="62447" y="12503"/>
                </a:cubicBezTo>
                <a:cubicBezTo>
                  <a:pt x="62680" y="12709"/>
                  <a:pt x="62670" y="13063"/>
                  <a:pt x="62640" y="13195"/>
                </a:cubicBezTo>
                <a:cubicBezTo>
                  <a:pt x="62518" y="13722"/>
                  <a:pt x="62847" y="14206"/>
                  <a:pt x="62772" y="14700"/>
                </a:cubicBezTo>
                <a:cubicBezTo>
                  <a:pt x="62725" y="15011"/>
                  <a:pt x="62536" y="15293"/>
                  <a:pt x="63002" y="15517"/>
                </a:cubicBezTo>
                <a:cubicBezTo>
                  <a:pt x="63039" y="15535"/>
                  <a:pt x="63042" y="15651"/>
                  <a:pt x="63001" y="15682"/>
                </a:cubicBezTo>
                <a:cubicBezTo>
                  <a:pt x="62350" y="16164"/>
                  <a:pt x="62915" y="16662"/>
                  <a:pt x="62973" y="17150"/>
                </a:cubicBezTo>
                <a:cubicBezTo>
                  <a:pt x="62993" y="17314"/>
                  <a:pt x="62866" y="17459"/>
                  <a:pt x="62916" y="17609"/>
                </a:cubicBezTo>
                <a:cubicBezTo>
                  <a:pt x="63066" y="18065"/>
                  <a:pt x="63249" y="18516"/>
                  <a:pt x="63059" y="18990"/>
                </a:cubicBezTo>
                <a:cubicBezTo>
                  <a:pt x="63053" y="19003"/>
                  <a:pt x="63049" y="19027"/>
                  <a:pt x="63060" y="19035"/>
                </a:cubicBezTo>
                <a:cubicBezTo>
                  <a:pt x="63657" y="19486"/>
                  <a:pt x="63122" y="19997"/>
                  <a:pt x="63210" y="20479"/>
                </a:cubicBezTo>
                <a:cubicBezTo>
                  <a:pt x="63304" y="20990"/>
                  <a:pt x="63261" y="21515"/>
                  <a:pt x="63354" y="22028"/>
                </a:cubicBezTo>
                <a:cubicBezTo>
                  <a:pt x="63476" y="22692"/>
                  <a:pt x="63329" y="23349"/>
                  <a:pt x="63335" y="24008"/>
                </a:cubicBezTo>
                <a:cubicBezTo>
                  <a:pt x="63336" y="24054"/>
                  <a:pt x="63309" y="24116"/>
                  <a:pt x="63341" y="24146"/>
                </a:cubicBezTo>
                <a:cubicBezTo>
                  <a:pt x="63453" y="24254"/>
                  <a:pt x="63661" y="24339"/>
                  <a:pt x="63690" y="24453"/>
                </a:cubicBezTo>
                <a:cubicBezTo>
                  <a:pt x="63706" y="24515"/>
                  <a:pt x="63665" y="24531"/>
                  <a:pt x="63606" y="24531"/>
                </a:cubicBezTo>
                <a:cubicBezTo>
                  <a:pt x="63543" y="24531"/>
                  <a:pt x="63458" y="24512"/>
                  <a:pt x="63403" y="24512"/>
                </a:cubicBezTo>
                <a:cubicBezTo>
                  <a:pt x="63355" y="24512"/>
                  <a:pt x="63329" y="24526"/>
                  <a:pt x="63358" y="24580"/>
                </a:cubicBezTo>
                <a:cubicBezTo>
                  <a:pt x="63503" y="24853"/>
                  <a:pt x="63283" y="25127"/>
                  <a:pt x="63451" y="25383"/>
                </a:cubicBezTo>
                <a:cubicBezTo>
                  <a:pt x="63486" y="25438"/>
                  <a:pt x="63592" y="25509"/>
                  <a:pt x="63572" y="25537"/>
                </a:cubicBezTo>
                <a:cubicBezTo>
                  <a:pt x="63042" y="26277"/>
                  <a:pt x="63784" y="27642"/>
                  <a:pt x="63906" y="28448"/>
                </a:cubicBezTo>
                <a:cubicBezTo>
                  <a:pt x="64142" y="29996"/>
                  <a:pt x="63916" y="31704"/>
                  <a:pt x="63889" y="33267"/>
                </a:cubicBezTo>
                <a:lnTo>
                  <a:pt x="63800" y="38581"/>
                </a:lnTo>
                <a:cubicBezTo>
                  <a:pt x="63721" y="43326"/>
                  <a:pt x="63859" y="48070"/>
                  <a:pt x="64043" y="52811"/>
                </a:cubicBezTo>
                <a:cubicBezTo>
                  <a:pt x="64124" y="54881"/>
                  <a:pt x="64556" y="57249"/>
                  <a:pt x="64144" y="59284"/>
                </a:cubicBezTo>
                <a:cubicBezTo>
                  <a:pt x="63810" y="60940"/>
                  <a:pt x="63747" y="62392"/>
                  <a:pt x="64016" y="64094"/>
                </a:cubicBezTo>
                <a:cubicBezTo>
                  <a:pt x="64119" y="64740"/>
                  <a:pt x="64056" y="65376"/>
                  <a:pt x="64042" y="66017"/>
                </a:cubicBezTo>
                <a:cubicBezTo>
                  <a:pt x="64017" y="67125"/>
                  <a:pt x="63949" y="68232"/>
                  <a:pt x="64071" y="69340"/>
                </a:cubicBezTo>
                <a:cubicBezTo>
                  <a:pt x="64111" y="69698"/>
                  <a:pt x="64043" y="70083"/>
                  <a:pt x="64138" y="70430"/>
                </a:cubicBezTo>
                <a:cubicBezTo>
                  <a:pt x="64251" y="70844"/>
                  <a:pt x="64082" y="71272"/>
                  <a:pt x="64315" y="71666"/>
                </a:cubicBezTo>
                <a:cubicBezTo>
                  <a:pt x="64381" y="71777"/>
                  <a:pt x="64323" y="71840"/>
                  <a:pt x="64255" y="71918"/>
                </a:cubicBezTo>
                <a:cubicBezTo>
                  <a:pt x="64163" y="72028"/>
                  <a:pt x="63961" y="72144"/>
                  <a:pt x="64347" y="72192"/>
                </a:cubicBezTo>
                <a:cubicBezTo>
                  <a:pt x="64498" y="72210"/>
                  <a:pt x="64491" y="72385"/>
                  <a:pt x="64392" y="72420"/>
                </a:cubicBezTo>
                <a:cubicBezTo>
                  <a:pt x="63835" y="72622"/>
                  <a:pt x="64430" y="72904"/>
                  <a:pt x="64273" y="73126"/>
                </a:cubicBezTo>
                <a:cubicBezTo>
                  <a:pt x="64711" y="73201"/>
                  <a:pt x="64495" y="73539"/>
                  <a:pt x="64469" y="73605"/>
                </a:cubicBezTo>
                <a:cubicBezTo>
                  <a:pt x="64220" y="74268"/>
                  <a:pt x="64502" y="74929"/>
                  <a:pt x="64414" y="75582"/>
                </a:cubicBezTo>
                <a:cubicBezTo>
                  <a:pt x="64316" y="76315"/>
                  <a:pt x="64414" y="77044"/>
                  <a:pt x="64408" y="77773"/>
                </a:cubicBezTo>
                <a:cubicBezTo>
                  <a:pt x="64403" y="78602"/>
                  <a:pt x="64133" y="79435"/>
                  <a:pt x="64202" y="80257"/>
                </a:cubicBezTo>
                <a:cubicBezTo>
                  <a:pt x="64246" y="80787"/>
                  <a:pt x="63725" y="81316"/>
                  <a:pt x="64211" y="81834"/>
                </a:cubicBezTo>
                <a:cubicBezTo>
                  <a:pt x="63755" y="82253"/>
                  <a:pt x="64183" y="82741"/>
                  <a:pt x="63993" y="83199"/>
                </a:cubicBezTo>
                <a:cubicBezTo>
                  <a:pt x="63757" y="83765"/>
                  <a:pt x="63810" y="84375"/>
                  <a:pt x="63626" y="84961"/>
                </a:cubicBezTo>
                <a:cubicBezTo>
                  <a:pt x="63419" y="85621"/>
                  <a:pt x="63028" y="86225"/>
                  <a:pt x="62746" y="86857"/>
                </a:cubicBezTo>
                <a:cubicBezTo>
                  <a:pt x="62492" y="87421"/>
                  <a:pt x="61939" y="87757"/>
                  <a:pt x="61445" y="88140"/>
                </a:cubicBezTo>
                <a:cubicBezTo>
                  <a:pt x="61118" y="88395"/>
                  <a:pt x="60645" y="88593"/>
                  <a:pt x="60297" y="88825"/>
                </a:cubicBezTo>
                <a:cubicBezTo>
                  <a:pt x="59842" y="89129"/>
                  <a:pt x="59284" y="89243"/>
                  <a:pt x="58799" y="89468"/>
                </a:cubicBezTo>
                <a:cubicBezTo>
                  <a:pt x="58255" y="89719"/>
                  <a:pt x="57595" y="89907"/>
                  <a:pt x="56948" y="89907"/>
                </a:cubicBezTo>
                <a:cubicBezTo>
                  <a:pt x="56916" y="89907"/>
                  <a:pt x="56885" y="89907"/>
                  <a:pt x="56854" y="89906"/>
                </a:cubicBezTo>
                <a:cubicBezTo>
                  <a:pt x="56819" y="89905"/>
                  <a:pt x="56786" y="89905"/>
                  <a:pt x="56752" y="89905"/>
                </a:cubicBezTo>
                <a:cubicBezTo>
                  <a:pt x="56068" y="89905"/>
                  <a:pt x="55484" y="90111"/>
                  <a:pt x="54873" y="90232"/>
                </a:cubicBezTo>
                <a:cubicBezTo>
                  <a:pt x="54158" y="90375"/>
                  <a:pt x="53430" y="90423"/>
                  <a:pt x="52756" y="90530"/>
                </a:cubicBezTo>
                <a:cubicBezTo>
                  <a:pt x="52676" y="90515"/>
                  <a:pt x="52599" y="90509"/>
                  <a:pt x="52523" y="90509"/>
                </a:cubicBezTo>
                <a:cubicBezTo>
                  <a:pt x="52130" y="90509"/>
                  <a:pt x="51787" y="90679"/>
                  <a:pt x="51408" y="90679"/>
                </a:cubicBezTo>
                <a:cubicBezTo>
                  <a:pt x="51349" y="90679"/>
                  <a:pt x="51289" y="90675"/>
                  <a:pt x="51227" y="90666"/>
                </a:cubicBezTo>
                <a:cubicBezTo>
                  <a:pt x="51189" y="90660"/>
                  <a:pt x="51150" y="90657"/>
                  <a:pt x="51112" y="90657"/>
                </a:cubicBezTo>
                <a:cubicBezTo>
                  <a:pt x="50862" y="90657"/>
                  <a:pt x="50604" y="90767"/>
                  <a:pt x="50346" y="90767"/>
                </a:cubicBezTo>
                <a:cubicBezTo>
                  <a:pt x="50213" y="90767"/>
                  <a:pt x="50080" y="90738"/>
                  <a:pt x="49949" y="90650"/>
                </a:cubicBezTo>
                <a:cubicBezTo>
                  <a:pt x="49941" y="90645"/>
                  <a:pt x="49928" y="90643"/>
                  <a:pt x="49912" y="90643"/>
                </a:cubicBezTo>
                <a:cubicBezTo>
                  <a:pt x="49871" y="90643"/>
                  <a:pt x="49809" y="90657"/>
                  <a:pt x="49768" y="90671"/>
                </a:cubicBezTo>
                <a:cubicBezTo>
                  <a:pt x="49115" y="90882"/>
                  <a:pt x="48411" y="90854"/>
                  <a:pt x="47721" y="90904"/>
                </a:cubicBezTo>
                <a:cubicBezTo>
                  <a:pt x="46789" y="90971"/>
                  <a:pt x="45858" y="91038"/>
                  <a:pt x="44922" y="91038"/>
                </a:cubicBezTo>
                <a:cubicBezTo>
                  <a:pt x="44859" y="91038"/>
                  <a:pt x="44797" y="91038"/>
                  <a:pt x="44734" y="91037"/>
                </a:cubicBezTo>
                <a:cubicBezTo>
                  <a:pt x="43996" y="91028"/>
                  <a:pt x="43259" y="91010"/>
                  <a:pt x="42522" y="90981"/>
                </a:cubicBezTo>
                <a:cubicBezTo>
                  <a:pt x="42502" y="90980"/>
                  <a:pt x="42482" y="90980"/>
                  <a:pt x="42462" y="90980"/>
                </a:cubicBezTo>
                <a:cubicBezTo>
                  <a:pt x="42163" y="90980"/>
                  <a:pt x="41892" y="91070"/>
                  <a:pt x="41579" y="91070"/>
                </a:cubicBezTo>
                <a:cubicBezTo>
                  <a:pt x="41558" y="91070"/>
                  <a:pt x="41537" y="91070"/>
                  <a:pt x="41516" y="91069"/>
                </a:cubicBezTo>
                <a:cubicBezTo>
                  <a:pt x="40903" y="91043"/>
                  <a:pt x="40291" y="91021"/>
                  <a:pt x="39677" y="90982"/>
                </a:cubicBezTo>
                <a:cubicBezTo>
                  <a:pt x="39367" y="90964"/>
                  <a:pt x="39057" y="90955"/>
                  <a:pt x="38746" y="90955"/>
                </a:cubicBezTo>
                <a:cubicBezTo>
                  <a:pt x="38391" y="90955"/>
                  <a:pt x="38036" y="90967"/>
                  <a:pt x="37681" y="90991"/>
                </a:cubicBezTo>
                <a:cubicBezTo>
                  <a:pt x="37594" y="90996"/>
                  <a:pt x="37508" y="90998"/>
                  <a:pt x="37421" y="90998"/>
                </a:cubicBezTo>
                <a:cubicBezTo>
                  <a:pt x="36901" y="90998"/>
                  <a:pt x="36384" y="90916"/>
                  <a:pt x="35854" y="90916"/>
                </a:cubicBezTo>
                <a:cubicBezTo>
                  <a:pt x="35845" y="90916"/>
                  <a:pt x="35835" y="90916"/>
                  <a:pt x="35825" y="90916"/>
                </a:cubicBezTo>
                <a:cubicBezTo>
                  <a:pt x="35368" y="90919"/>
                  <a:pt x="34912" y="91001"/>
                  <a:pt x="34458" y="91001"/>
                </a:cubicBezTo>
                <a:cubicBezTo>
                  <a:pt x="34294" y="91001"/>
                  <a:pt x="34131" y="90990"/>
                  <a:pt x="33968" y="90961"/>
                </a:cubicBezTo>
                <a:cubicBezTo>
                  <a:pt x="33866" y="90943"/>
                  <a:pt x="33764" y="90936"/>
                  <a:pt x="33663" y="90936"/>
                </a:cubicBezTo>
                <a:cubicBezTo>
                  <a:pt x="33307" y="90936"/>
                  <a:pt x="32958" y="91024"/>
                  <a:pt x="32623" y="91024"/>
                </a:cubicBezTo>
                <a:cubicBezTo>
                  <a:pt x="32548" y="91024"/>
                  <a:pt x="32473" y="91020"/>
                  <a:pt x="32399" y="91009"/>
                </a:cubicBezTo>
                <a:cubicBezTo>
                  <a:pt x="31991" y="90948"/>
                  <a:pt x="31579" y="90937"/>
                  <a:pt x="31167" y="90937"/>
                </a:cubicBezTo>
                <a:cubicBezTo>
                  <a:pt x="30952" y="90937"/>
                  <a:pt x="30738" y="90940"/>
                  <a:pt x="30523" y="90940"/>
                </a:cubicBezTo>
                <a:cubicBezTo>
                  <a:pt x="30019" y="90940"/>
                  <a:pt x="29515" y="90925"/>
                  <a:pt x="29013" y="90821"/>
                </a:cubicBezTo>
                <a:cubicBezTo>
                  <a:pt x="28881" y="90794"/>
                  <a:pt x="28738" y="90784"/>
                  <a:pt x="28588" y="90784"/>
                </a:cubicBezTo>
                <a:cubicBezTo>
                  <a:pt x="28232" y="90784"/>
                  <a:pt x="27837" y="90838"/>
                  <a:pt x="27466" y="90838"/>
                </a:cubicBezTo>
                <a:cubicBezTo>
                  <a:pt x="27428" y="90838"/>
                  <a:pt x="27391" y="90838"/>
                  <a:pt x="27355" y="90837"/>
                </a:cubicBezTo>
                <a:cubicBezTo>
                  <a:pt x="27297" y="90835"/>
                  <a:pt x="27239" y="90834"/>
                  <a:pt x="27181" y="90834"/>
                </a:cubicBezTo>
                <a:cubicBezTo>
                  <a:pt x="26649" y="90834"/>
                  <a:pt x="26109" y="90902"/>
                  <a:pt x="25590" y="90902"/>
                </a:cubicBezTo>
                <a:cubicBezTo>
                  <a:pt x="25392" y="90902"/>
                  <a:pt x="25197" y="90892"/>
                  <a:pt x="25006" y="90865"/>
                </a:cubicBezTo>
                <a:cubicBezTo>
                  <a:pt x="24719" y="90824"/>
                  <a:pt x="24435" y="90809"/>
                  <a:pt x="24154" y="90809"/>
                </a:cubicBezTo>
                <a:cubicBezTo>
                  <a:pt x="23500" y="90809"/>
                  <a:pt x="22860" y="90887"/>
                  <a:pt x="22213" y="90887"/>
                </a:cubicBezTo>
                <a:cubicBezTo>
                  <a:pt x="22142" y="90887"/>
                  <a:pt x="22071" y="90886"/>
                  <a:pt x="21999" y="90884"/>
                </a:cubicBezTo>
                <a:cubicBezTo>
                  <a:pt x="21765" y="90878"/>
                  <a:pt x="21529" y="90835"/>
                  <a:pt x="21302" y="90789"/>
                </a:cubicBezTo>
                <a:cubicBezTo>
                  <a:pt x="21026" y="90731"/>
                  <a:pt x="20759" y="90681"/>
                  <a:pt x="20480" y="90681"/>
                </a:cubicBezTo>
                <a:cubicBezTo>
                  <a:pt x="20318" y="90681"/>
                  <a:pt x="20152" y="90698"/>
                  <a:pt x="19977" y="90740"/>
                </a:cubicBezTo>
                <a:cubicBezTo>
                  <a:pt x="19864" y="90768"/>
                  <a:pt x="19749" y="90779"/>
                  <a:pt x="19632" y="90779"/>
                </a:cubicBezTo>
                <a:cubicBezTo>
                  <a:pt x="19276" y="90779"/>
                  <a:pt x="18907" y="90677"/>
                  <a:pt x="18547" y="90657"/>
                </a:cubicBezTo>
                <a:cubicBezTo>
                  <a:pt x="17422" y="90596"/>
                  <a:pt x="16304" y="90463"/>
                  <a:pt x="15172" y="90412"/>
                </a:cubicBezTo>
                <a:cubicBezTo>
                  <a:pt x="14790" y="90395"/>
                  <a:pt x="14392" y="90307"/>
                  <a:pt x="14009" y="90252"/>
                </a:cubicBezTo>
                <a:cubicBezTo>
                  <a:pt x="13672" y="90202"/>
                  <a:pt x="13367" y="90187"/>
                  <a:pt x="13031" y="90176"/>
                </a:cubicBezTo>
                <a:cubicBezTo>
                  <a:pt x="13025" y="90176"/>
                  <a:pt x="13020" y="90176"/>
                  <a:pt x="13014" y="90176"/>
                </a:cubicBezTo>
                <a:cubicBezTo>
                  <a:pt x="12929" y="90176"/>
                  <a:pt x="12823" y="90194"/>
                  <a:pt x="12716" y="90194"/>
                </a:cubicBezTo>
                <a:cubicBezTo>
                  <a:pt x="12568" y="90194"/>
                  <a:pt x="12417" y="90160"/>
                  <a:pt x="12314" y="89998"/>
                </a:cubicBezTo>
                <a:cubicBezTo>
                  <a:pt x="12288" y="89956"/>
                  <a:pt x="12256" y="89940"/>
                  <a:pt x="12219" y="89940"/>
                </a:cubicBezTo>
                <a:cubicBezTo>
                  <a:pt x="12102" y="89940"/>
                  <a:pt x="11939" y="90105"/>
                  <a:pt x="11773" y="90105"/>
                </a:cubicBezTo>
                <a:cubicBezTo>
                  <a:pt x="11760" y="90105"/>
                  <a:pt x="11747" y="90104"/>
                  <a:pt x="11734" y="90102"/>
                </a:cubicBezTo>
                <a:cubicBezTo>
                  <a:pt x="11411" y="90047"/>
                  <a:pt x="11121" y="89937"/>
                  <a:pt x="10767" y="89935"/>
                </a:cubicBezTo>
                <a:cubicBezTo>
                  <a:pt x="9650" y="89929"/>
                  <a:pt x="8561" y="89702"/>
                  <a:pt x="7497" y="89524"/>
                </a:cubicBezTo>
                <a:cubicBezTo>
                  <a:pt x="6870" y="89419"/>
                  <a:pt x="6037" y="89333"/>
                  <a:pt x="5549" y="88860"/>
                </a:cubicBezTo>
                <a:cubicBezTo>
                  <a:pt x="5427" y="88741"/>
                  <a:pt x="5113" y="88733"/>
                  <a:pt x="4920" y="88640"/>
                </a:cubicBezTo>
                <a:cubicBezTo>
                  <a:pt x="3903" y="88148"/>
                  <a:pt x="3249" y="87423"/>
                  <a:pt x="2609" y="86705"/>
                </a:cubicBezTo>
                <a:cubicBezTo>
                  <a:pt x="1949" y="85966"/>
                  <a:pt x="1834" y="85088"/>
                  <a:pt x="1801" y="84254"/>
                </a:cubicBezTo>
                <a:cubicBezTo>
                  <a:pt x="1777" y="83655"/>
                  <a:pt x="1819" y="83027"/>
                  <a:pt x="1833" y="82421"/>
                </a:cubicBezTo>
                <a:cubicBezTo>
                  <a:pt x="1847" y="81905"/>
                  <a:pt x="1865" y="81379"/>
                  <a:pt x="1860" y="80859"/>
                </a:cubicBezTo>
                <a:cubicBezTo>
                  <a:pt x="1859" y="80638"/>
                  <a:pt x="1924" y="80426"/>
                  <a:pt x="1931" y="80207"/>
                </a:cubicBezTo>
                <a:cubicBezTo>
                  <a:pt x="1981" y="78749"/>
                  <a:pt x="1872" y="77282"/>
                  <a:pt x="2027" y="75836"/>
                </a:cubicBezTo>
                <a:cubicBezTo>
                  <a:pt x="2140" y="74784"/>
                  <a:pt x="2051" y="73736"/>
                  <a:pt x="2059" y="72695"/>
                </a:cubicBezTo>
                <a:cubicBezTo>
                  <a:pt x="2065" y="71754"/>
                  <a:pt x="2146" y="70790"/>
                  <a:pt x="1915" y="69831"/>
                </a:cubicBezTo>
                <a:cubicBezTo>
                  <a:pt x="1755" y="69166"/>
                  <a:pt x="1988" y="68455"/>
                  <a:pt x="1979" y="67764"/>
                </a:cubicBezTo>
                <a:cubicBezTo>
                  <a:pt x="1972" y="67294"/>
                  <a:pt x="1862" y="66825"/>
                  <a:pt x="1878" y="66348"/>
                </a:cubicBezTo>
                <a:cubicBezTo>
                  <a:pt x="1917" y="65189"/>
                  <a:pt x="2004" y="64028"/>
                  <a:pt x="1988" y="62872"/>
                </a:cubicBezTo>
                <a:cubicBezTo>
                  <a:pt x="1977" y="62051"/>
                  <a:pt x="2147" y="61240"/>
                  <a:pt x="2090" y="60416"/>
                </a:cubicBezTo>
                <a:cubicBezTo>
                  <a:pt x="2057" y="59949"/>
                  <a:pt x="2182" y="59458"/>
                  <a:pt x="2206" y="58979"/>
                </a:cubicBezTo>
                <a:cubicBezTo>
                  <a:pt x="2248" y="58086"/>
                  <a:pt x="2362" y="57195"/>
                  <a:pt x="2328" y="56295"/>
                </a:cubicBezTo>
                <a:cubicBezTo>
                  <a:pt x="2295" y="55389"/>
                  <a:pt x="2489" y="54480"/>
                  <a:pt x="2541" y="53571"/>
                </a:cubicBezTo>
                <a:cubicBezTo>
                  <a:pt x="2561" y="53231"/>
                  <a:pt x="2567" y="52876"/>
                  <a:pt x="2506" y="52546"/>
                </a:cubicBezTo>
                <a:cubicBezTo>
                  <a:pt x="2382" y="51873"/>
                  <a:pt x="2701" y="51214"/>
                  <a:pt x="2583" y="50569"/>
                </a:cubicBezTo>
                <a:cubicBezTo>
                  <a:pt x="2488" y="50056"/>
                  <a:pt x="2688" y="49554"/>
                  <a:pt x="2534" y="49061"/>
                </a:cubicBezTo>
                <a:cubicBezTo>
                  <a:pt x="2388" y="48592"/>
                  <a:pt x="2559" y="48134"/>
                  <a:pt x="2610" y="47682"/>
                </a:cubicBezTo>
                <a:cubicBezTo>
                  <a:pt x="2675" y="47121"/>
                  <a:pt x="2472" y="46573"/>
                  <a:pt x="2606" y="46017"/>
                </a:cubicBezTo>
                <a:cubicBezTo>
                  <a:pt x="2712" y="45584"/>
                  <a:pt x="2480" y="45129"/>
                  <a:pt x="2732" y="44700"/>
                </a:cubicBezTo>
                <a:cubicBezTo>
                  <a:pt x="2748" y="44673"/>
                  <a:pt x="2774" y="44643"/>
                  <a:pt x="2771" y="44616"/>
                </a:cubicBezTo>
                <a:cubicBezTo>
                  <a:pt x="2664" y="43393"/>
                  <a:pt x="2817" y="42163"/>
                  <a:pt x="2546" y="40942"/>
                </a:cubicBezTo>
                <a:cubicBezTo>
                  <a:pt x="2462" y="40564"/>
                  <a:pt x="2605" y="40163"/>
                  <a:pt x="2632" y="39771"/>
                </a:cubicBezTo>
                <a:cubicBezTo>
                  <a:pt x="2694" y="38867"/>
                  <a:pt x="2551" y="37969"/>
                  <a:pt x="2479" y="37068"/>
                </a:cubicBezTo>
                <a:cubicBezTo>
                  <a:pt x="2449" y="36694"/>
                  <a:pt x="2521" y="36289"/>
                  <a:pt x="2518" y="35905"/>
                </a:cubicBezTo>
                <a:cubicBezTo>
                  <a:pt x="2466" y="28064"/>
                  <a:pt x="2604" y="20188"/>
                  <a:pt x="2656" y="12334"/>
                </a:cubicBezTo>
                <a:cubicBezTo>
                  <a:pt x="2676" y="9586"/>
                  <a:pt x="3158" y="5621"/>
                  <a:pt x="5571" y="3826"/>
                </a:cubicBezTo>
                <a:cubicBezTo>
                  <a:pt x="6101" y="3430"/>
                  <a:pt x="6765" y="3094"/>
                  <a:pt x="7384" y="2911"/>
                </a:cubicBezTo>
                <a:cubicBezTo>
                  <a:pt x="8050" y="2715"/>
                  <a:pt x="8728" y="2386"/>
                  <a:pt x="9519" y="2386"/>
                </a:cubicBezTo>
                <a:cubicBezTo>
                  <a:pt x="9592" y="2386"/>
                  <a:pt x="9666" y="2389"/>
                  <a:pt x="9741" y="2395"/>
                </a:cubicBezTo>
                <a:cubicBezTo>
                  <a:pt x="9765" y="2396"/>
                  <a:pt x="9789" y="2397"/>
                  <a:pt x="9813" y="2397"/>
                </a:cubicBezTo>
                <a:cubicBezTo>
                  <a:pt x="10124" y="2397"/>
                  <a:pt x="10424" y="2246"/>
                  <a:pt x="10657" y="2166"/>
                </a:cubicBezTo>
                <a:cubicBezTo>
                  <a:pt x="11008" y="2047"/>
                  <a:pt x="11370" y="2027"/>
                  <a:pt x="11734" y="2027"/>
                </a:cubicBezTo>
                <a:cubicBezTo>
                  <a:pt x="11909" y="2027"/>
                  <a:pt x="12085" y="2032"/>
                  <a:pt x="12261" y="2032"/>
                </a:cubicBezTo>
                <a:cubicBezTo>
                  <a:pt x="12608" y="2032"/>
                  <a:pt x="12954" y="2014"/>
                  <a:pt x="13293" y="1910"/>
                </a:cubicBezTo>
                <a:cubicBezTo>
                  <a:pt x="13696" y="1786"/>
                  <a:pt x="14313" y="1828"/>
                  <a:pt x="14832" y="1797"/>
                </a:cubicBezTo>
                <a:cubicBezTo>
                  <a:pt x="14862" y="1796"/>
                  <a:pt x="14892" y="1795"/>
                  <a:pt x="14924" y="1795"/>
                </a:cubicBezTo>
                <a:cubicBezTo>
                  <a:pt x="14981" y="1795"/>
                  <a:pt x="15041" y="1797"/>
                  <a:pt x="15100" y="1797"/>
                </a:cubicBezTo>
                <a:cubicBezTo>
                  <a:pt x="15293" y="1797"/>
                  <a:pt x="15480" y="1776"/>
                  <a:pt x="15581" y="1596"/>
                </a:cubicBezTo>
                <a:cubicBezTo>
                  <a:pt x="15591" y="1577"/>
                  <a:pt x="15679" y="1560"/>
                  <a:pt x="15726" y="1560"/>
                </a:cubicBezTo>
                <a:cubicBezTo>
                  <a:pt x="15740" y="1560"/>
                  <a:pt x="15750" y="1562"/>
                  <a:pt x="15754" y="1565"/>
                </a:cubicBezTo>
                <a:cubicBezTo>
                  <a:pt x="15887" y="1692"/>
                  <a:pt x="16012" y="1736"/>
                  <a:pt x="16133" y="1736"/>
                </a:cubicBezTo>
                <a:cubicBezTo>
                  <a:pt x="16405" y="1736"/>
                  <a:pt x="16655" y="1511"/>
                  <a:pt x="16923" y="1498"/>
                </a:cubicBezTo>
                <a:cubicBezTo>
                  <a:pt x="17874" y="1453"/>
                  <a:pt x="18824" y="1476"/>
                  <a:pt x="19768" y="1463"/>
                </a:cubicBezTo>
                <a:cubicBezTo>
                  <a:pt x="19802" y="1462"/>
                  <a:pt x="19836" y="1462"/>
                  <a:pt x="19870" y="1462"/>
                </a:cubicBezTo>
                <a:cubicBezTo>
                  <a:pt x="20121" y="1462"/>
                  <a:pt x="20383" y="1474"/>
                  <a:pt x="20648" y="1474"/>
                </a:cubicBezTo>
                <a:cubicBezTo>
                  <a:pt x="21042" y="1474"/>
                  <a:pt x="21441" y="1447"/>
                  <a:pt x="21817" y="1313"/>
                </a:cubicBezTo>
                <a:cubicBezTo>
                  <a:pt x="21835" y="1306"/>
                  <a:pt x="21855" y="1303"/>
                  <a:pt x="21877" y="1303"/>
                </a:cubicBezTo>
                <a:cubicBezTo>
                  <a:pt x="22016" y="1303"/>
                  <a:pt x="22226" y="1415"/>
                  <a:pt x="22382" y="1415"/>
                </a:cubicBezTo>
                <a:cubicBezTo>
                  <a:pt x="22398" y="1415"/>
                  <a:pt x="22414" y="1414"/>
                  <a:pt x="22429" y="1411"/>
                </a:cubicBezTo>
                <a:cubicBezTo>
                  <a:pt x="23140" y="1280"/>
                  <a:pt x="23889" y="1325"/>
                  <a:pt x="24571" y="1217"/>
                </a:cubicBezTo>
                <a:cubicBezTo>
                  <a:pt x="25193" y="1120"/>
                  <a:pt x="25793" y="1057"/>
                  <a:pt x="26410" y="1057"/>
                </a:cubicBezTo>
                <a:cubicBezTo>
                  <a:pt x="26500" y="1057"/>
                  <a:pt x="26591" y="1058"/>
                  <a:pt x="26682" y="1061"/>
                </a:cubicBezTo>
                <a:cubicBezTo>
                  <a:pt x="27372" y="1081"/>
                  <a:pt x="28087" y="1173"/>
                  <a:pt x="28771" y="1173"/>
                </a:cubicBezTo>
                <a:cubicBezTo>
                  <a:pt x="29060" y="1173"/>
                  <a:pt x="29344" y="1157"/>
                  <a:pt x="29619" y="1111"/>
                </a:cubicBezTo>
                <a:cubicBezTo>
                  <a:pt x="29942" y="1057"/>
                  <a:pt x="30264" y="1044"/>
                  <a:pt x="30584" y="1044"/>
                </a:cubicBezTo>
                <a:cubicBezTo>
                  <a:pt x="30882" y="1044"/>
                  <a:pt x="31179" y="1055"/>
                  <a:pt x="31473" y="1055"/>
                </a:cubicBezTo>
                <a:cubicBezTo>
                  <a:pt x="31813" y="1055"/>
                  <a:pt x="32150" y="1040"/>
                  <a:pt x="32485" y="974"/>
                </a:cubicBezTo>
                <a:cubicBezTo>
                  <a:pt x="32542" y="963"/>
                  <a:pt x="32599" y="958"/>
                  <a:pt x="32655" y="958"/>
                </a:cubicBezTo>
                <a:close/>
                <a:moveTo>
                  <a:pt x="26311" y="0"/>
                </a:moveTo>
                <a:cubicBezTo>
                  <a:pt x="26126" y="0"/>
                  <a:pt x="25941" y="2"/>
                  <a:pt x="25756" y="5"/>
                </a:cubicBezTo>
                <a:cubicBezTo>
                  <a:pt x="25144" y="16"/>
                  <a:pt x="24554" y="79"/>
                  <a:pt x="23971" y="145"/>
                </a:cubicBezTo>
                <a:cubicBezTo>
                  <a:pt x="23151" y="236"/>
                  <a:pt x="22321" y="341"/>
                  <a:pt x="21503" y="341"/>
                </a:cubicBezTo>
                <a:cubicBezTo>
                  <a:pt x="21365" y="341"/>
                  <a:pt x="21229" y="338"/>
                  <a:pt x="21092" y="332"/>
                </a:cubicBezTo>
                <a:cubicBezTo>
                  <a:pt x="20741" y="315"/>
                  <a:pt x="20390" y="308"/>
                  <a:pt x="20040" y="308"/>
                </a:cubicBezTo>
                <a:cubicBezTo>
                  <a:pt x="18964" y="308"/>
                  <a:pt x="17895" y="374"/>
                  <a:pt x="16834" y="433"/>
                </a:cubicBezTo>
                <a:cubicBezTo>
                  <a:pt x="15614" y="500"/>
                  <a:pt x="14375" y="613"/>
                  <a:pt x="13160" y="802"/>
                </a:cubicBezTo>
                <a:cubicBezTo>
                  <a:pt x="11934" y="991"/>
                  <a:pt x="10679" y="1083"/>
                  <a:pt x="9437" y="1217"/>
                </a:cubicBezTo>
                <a:cubicBezTo>
                  <a:pt x="8824" y="1283"/>
                  <a:pt x="8308" y="1548"/>
                  <a:pt x="7750" y="1708"/>
                </a:cubicBezTo>
                <a:cubicBezTo>
                  <a:pt x="6983" y="1930"/>
                  <a:pt x="6194" y="2183"/>
                  <a:pt x="5519" y="2581"/>
                </a:cubicBezTo>
                <a:cubicBezTo>
                  <a:pt x="5062" y="2846"/>
                  <a:pt x="4649" y="3179"/>
                  <a:pt x="4292" y="3567"/>
                </a:cubicBezTo>
                <a:cubicBezTo>
                  <a:pt x="3846" y="4046"/>
                  <a:pt x="3310" y="4447"/>
                  <a:pt x="3035" y="5032"/>
                </a:cubicBezTo>
                <a:cubicBezTo>
                  <a:pt x="2752" y="5633"/>
                  <a:pt x="2403" y="6224"/>
                  <a:pt x="2137" y="6835"/>
                </a:cubicBezTo>
                <a:cubicBezTo>
                  <a:pt x="1927" y="7319"/>
                  <a:pt x="1529" y="7779"/>
                  <a:pt x="1458" y="8267"/>
                </a:cubicBezTo>
                <a:cubicBezTo>
                  <a:pt x="1146" y="10424"/>
                  <a:pt x="583" y="12307"/>
                  <a:pt x="807" y="14545"/>
                </a:cubicBezTo>
                <a:cubicBezTo>
                  <a:pt x="904" y="15511"/>
                  <a:pt x="1094" y="16467"/>
                  <a:pt x="1157" y="17435"/>
                </a:cubicBezTo>
                <a:cubicBezTo>
                  <a:pt x="1227" y="18547"/>
                  <a:pt x="1130" y="19660"/>
                  <a:pt x="1053" y="20772"/>
                </a:cubicBezTo>
                <a:cubicBezTo>
                  <a:pt x="835" y="23978"/>
                  <a:pt x="750" y="27269"/>
                  <a:pt x="870" y="30465"/>
                </a:cubicBezTo>
                <a:cubicBezTo>
                  <a:pt x="879" y="30699"/>
                  <a:pt x="888" y="30935"/>
                  <a:pt x="896" y="31169"/>
                </a:cubicBezTo>
                <a:cubicBezTo>
                  <a:pt x="1037" y="34971"/>
                  <a:pt x="1157" y="38774"/>
                  <a:pt x="1220" y="42579"/>
                </a:cubicBezTo>
                <a:cubicBezTo>
                  <a:pt x="1287" y="46793"/>
                  <a:pt x="1286" y="51007"/>
                  <a:pt x="1165" y="55219"/>
                </a:cubicBezTo>
                <a:cubicBezTo>
                  <a:pt x="1107" y="57370"/>
                  <a:pt x="1011" y="59519"/>
                  <a:pt x="883" y="61666"/>
                </a:cubicBezTo>
                <a:cubicBezTo>
                  <a:pt x="784" y="63295"/>
                  <a:pt x="0" y="66050"/>
                  <a:pt x="640" y="67564"/>
                </a:cubicBezTo>
                <a:cubicBezTo>
                  <a:pt x="652" y="67593"/>
                  <a:pt x="650" y="67627"/>
                  <a:pt x="633" y="67655"/>
                </a:cubicBezTo>
                <a:cubicBezTo>
                  <a:pt x="232" y="68291"/>
                  <a:pt x="729" y="68952"/>
                  <a:pt x="508" y="69620"/>
                </a:cubicBezTo>
                <a:cubicBezTo>
                  <a:pt x="380" y="70006"/>
                  <a:pt x="873" y="70464"/>
                  <a:pt x="537" y="70941"/>
                </a:cubicBezTo>
                <a:cubicBezTo>
                  <a:pt x="440" y="71078"/>
                  <a:pt x="399" y="71363"/>
                  <a:pt x="639" y="71579"/>
                </a:cubicBezTo>
                <a:cubicBezTo>
                  <a:pt x="816" y="71739"/>
                  <a:pt x="866" y="72036"/>
                  <a:pt x="735" y="72180"/>
                </a:cubicBezTo>
                <a:cubicBezTo>
                  <a:pt x="409" y="72539"/>
                  <a:pt x="782" y="72883"/>
                  <a:pt x="682" y="73241"/>
                </a:cubicBezTo>
                <a:cubicBezTo>
                  <a:pt x="629" y="73429"/>
                  <a:pt x="607" y="73708"/>
                  <a:pt x="715" y="73920"/>
                </a:cubicBezTo>
                <a:cubicBezTo>
                  <a:pt x="948" y="74376"/>
                  <a:pt x="741" y="74838"/>
                  <a:pt x="739" y="75287"/>
                </a:cubicBezTo>
                <a:cubicBezTo>
                  <a:pt x="737" y="75621"/>
                  <a:pt x="728" y="75979"/>
                  <a:pt x="675" y="76325"/>
                </a:cubicBezTo>
                <a:cubicBezTo>
                  <a:pt x="612" y="76747"/>
                  <a:pt x="716" y="77175"/>
                  <a:pt x="611" y="77602"/>
                </a:cubicBezTo>
                <a:cubicBezTo>
                  <a:pt x="520" y="77976"/>
                  <a:pt x="537" y="78359"/>
                  <a:pt x="548" y="78743"/>
                </a:cubicBezTo>
                <a:cubicBezTo>
                  <a:pt x="557" y="79052"/>
                  <a:pt x="820" y="79488"/>
                  <a:pt x="697" y="79599"/>
                </a:cubicBezTo>
                <a:cubicBezTo>
                  <a:pt x="180" y="80073"/>
                  <a:pt x="630" y="80578"/>
                  <a:pt x="465" y="81062"/>
                </a:cubicBezTo>
                <a:cubicBezTo>
                  <a:pt x="279" y="81613"/>
                  <a:pt x="533" y="82234"/>
                  <a:pt x="424" y="82834"/>
                </a:cubicBezTo>
                <a:cubicBezTo>
                  <a:pt x="384" y="83056"/>
                  <a:pt x="420" y="83327"/>
                  <a:pt x="424" y="83568"/>
                </a:cubicBezTo>
                <a:cubicBezTo>
                  <a:pt x="434" y="84061"/>
                  <a:pt x="620" y="84553"/>
                  <a:pt x="482" y="85046"/>
                </a:cubicBezTo>
                <a:cubicBezTo>
                  <a:pt x="393" y="85363"/>
                  <a:pt x="983" y="85648"/>
                  <a:pt x="553" y="85975"/>
                </a:cubicBezTo>
                <a:cubicBezTo>
                  <a:pt x="547" y="85980"/>
                  <a:pt x="563" y="86013"/>
                  <a:pt x="575" y="86015"/>
                </a:cubicBezTo>
                <a:cubicBezTo>
                  <a:pt x="1215" y="86146"/>
                  <a:pt x="813" y="86505"/>
                  <a:pt x="879" y="86758"/>
                </a:cubicBezTo>
                <a:cubicBezTo>
                  <a:pt x="892" y="86804"/>
                  <a:pt x="838" y="86842"/>
                  <a:pt x="923" y="86897"/>
                </a:cubicBezTo>
                <a:cubicBezTo>
                  <a:pt x="1657" y="87376"/>
                  <a:pt x="1801" y="88137"/>
                  <a:pt x="2689" y="88599"/>
                </a:cubicBezTo>
                <a:cubicBezTo>
                  <a:pt x="3293" y="88913"/>
                  <a:pt x="3730" y="89385"/>
                  <a:pt x="4443" y="89701"/>
                </a:cubicBezTo>
                <a:cubicBezTo>
                  <a:pt x="5278" y="90071"/>
                  <a:pt x="6017" y="90506"/>
                  <a:pt x="7036" y="90533"/>
                </a:cubicBezTo>
                <a:cubicBezTo>
                  <a:pt x="7421" y="90542"/>
                  <a:pt x="7697" y="90760"/>
                  <a:pt x="8086" y="90760"/>
                </a:cubicBezTo>
                <a:cubicBezTo>
                  <a:pt x="8091" y="90760"/>
                  <a:pt x="8096" y="90760"/>
                  <a:pt x="8102" y="90760"/>
                </a:cubicBezTo>
                <a:cubicBezTo>
                  <a:pt x="8140" y="90759"/>
                  <a:pt x="8179" y="90759"/>
                  <a:pt x="8217" y="90759"/>
                </a:cubicBezTo>
                <a:cubicBezTo>
                  <a:pt x="9211" y="90759"/>
                  <a:pt x="10184" y="90952"/>
                  <a:pt x="11140" y="91083"/>
                </a:cubicBezTo>
                <a:cubicBezTo>
                  <a:pt x="12296" y="91242"/>
                  <a:pt x="13475" y="91270"/>
                  <a:pt x="14629" y="91446"/>
                </a:cubicBezTo>
                <a:cubicBezTo>
                  <a:pt x="15002" y="91503"/>
                  <a:pt x="15459" y="91591"/>
                  <a:pt x="15927" y="91591"/>
                </a:cubicBezTo>
                <a:cubicBezTo>
                  <a:pt x="15987" y="91591"/>
                  <a:pt x="16048" y="91590"/>
                  <a:pt x="16109" y="91587"/>
                </a:cubicBezTo>
                <a:cubicBezTo>
                  <a:pt x="16300" y="91576"/>
                  <a:pt x="16531" y="91554"/>
                  <a:pt x="16762" y="91554"/>
                </a:cubicBezTo>
                <a:cubicBezTo>
                  <a:pt x="16985" y="91554"/>
                  <a:pt x="17206" y="91574"/>
                  <a:pt x="17389" y="91645"/>
                </a:cubicBezTo>
                <a:cubicBezTo>
                  <a:pt x="18001" y="91882"/>
                  <a:pt x="18664" y="91786"/>
                  <a:pt x="19282" y="91841"/>
                </a:cubicBezTo>
                <a:cubicBezTo>
                  <a:pt x="19940" y="91899"/>
                  <a:pt x="20615" y="91909"/>
                  <a:pt x="21290" y="91909"/>
                </a:cubicBezTo>
                <a:cubicBezTo>
                  <a:pt x="21549" y="91909"/>
                  <a:pt x="21807" y="91907"/>
                  <a:pt x="22064" y="91907"/>
                </a:cubicBezTo>
                <a:cubicBezTo>
                  <a:pt x="22083" y="91906"/>
                  <a:pt x="22102" y="91906"/>
                  <a:pt x="22122" y="91906"/>
                </a:cubicBezTo>
                <a:cubicBezTo>
                  <a:pt x="23159" y="91906"/>
                  <a:pt x="24199" y="91956"/>
                  <a:pt x="25238" y="91956"/>
                </a:cubicBezTo>
                <a:cubicBezTo>
                  <a:pt x="25534" y="91956"/>
                  <a:pt x="25829" y="91952"/>
                  <a:pt x="26125" y="91942"/>
                </a:cubicBezTo>
                <a:cubicBezTo>
                  <a:pt x="26361" y="91935"/>
                  <a:pt x="26597" y="91931"/>
                  <a:pt x="26833" y="91931"/>
                </a:cubicBezTo>
                <a:cubicBezTo>
                  <a:pt x="27459" y="91931"/>
                  <a:pt x="28084" y="91957"/>
                  <a:pt x="28708" y="92009"/>
                </a:cubicBezTo>
                <a:cubicBezTo>
                  <a:pt x="28795" y="92016"/>
                  <a:pt x="28880" y="92019"/>
                  <a:pt x="28965" y="92019"/>
                </a:cubicBezTo>
                <a:cubicBezTo>
                  <a:pt x="29306" y="92019"/>
                  <a:pt x="29632" y="91974"/>
                  <a:pt x="29957" y="91974"/>
                </a:cubicBezTo>
                <a:cubicBezTo>
                  <a:pt x="30021" y="91974"/>
                  <a:pt x="30085" y="91976"/>
                  <a:pt x="30149" y="91980"/>
                </a:cubicBezTo>
                <a:cubicBezTo>
                  <a:pt x="31349" y="92059"/>
                  <a:pt x="32551" y="92034"/>
                  <a:pt x="33751" y="92071"/>
                </a:cubicBezTo>
                <a:cubicBezTo>
                  <a:pt x="33966" y="92078"/>
                  <a:pt x="34181" y="92081"/>
                  <a:pt x="34396" y="92081"/>
                </a:cubicBezTo>
                <a:cubicBezTo>
                  <a:pt x="35189" y="92081"/>
                  <a:pt x="35982" y="92043"/>
                  <a:pt x="36778" y="92043"/>
                </a:cubicBezTo>
                <a:cubicBezTo>
                  <a:pt x="37003" y="92043"/>
                  <a:pt x="37229" y="92046"/>
                  <a:pt x="37455" y="92054"/>
                </a:cubicBezTo>
                <a:cubicBezTo>
                  <a:pt x="38476" y="92090"/>
                  <a:pt x="39501" y="92134"/>
                  <a:pt x="40519" y="92136"/>
                </a:cubicBezTo>
                <a:cubicBezTo>
                  <a:pt x="40562" y="92136"/>
                  <a:pt x="40604" y="92136"/>
                  <a:pt x="40646" y="92136"/>
                </a:cubicBezTo>
                <a:cubicBezTo>
                  <a:pt x="41870" y="92136"/>
                  <a:pt x="43102" y="92106"/>
                  <a:pt x="44322" y="92106"/>
                </a:cubicBezTo>
                <a:cubicBezTo>
                  <a:pt x="44441" y="92106"/>
                  <a:pt x="44559" y="92106"/>
                  <a:pt x="44678" y="92107"/>
                </a:cubicBezTo>
                <a:cubicBezTo>
                  <a:pt x="44730" y="92107"/>
                  <a:pt x="44782" y="92107"/>
                  <a:pt x="44834" y="92107"/>
                </a:cubicBezTo>
                <a:cubicBezTo>
                  <a:pt x="46801" y="92107"/>
                  <a:pt x="48734" y="91888"/>
                  <a:pt x="50687" y="91823"/>
                </a:cubicBezTo>
                <a:cubicBezTo>
                  <a:pt x="51662" y="91792"/>
                  <a:pt x="52651" y="91607"/>
                  <a:pt x="53627" y="91452"/>
                </a:cubicBezTo>
                <a:cubicBezTo>
                  <a:pt x="54431" y="91325"/>
                  <a:pt x="55270" y="91284"/>
                  <a:pt x="56063" y="91094"/>
                </a:cubicBezTo>
                <a:cubicBezTo>
                  <a:pt x="56951" y="90884"/>
                  <a:pt x="57922" y="90883"/>
                  <a:pt x="58750" y="90524"/>
                </a:cubicBezTo>
                <a:cubicBezTo>
                  <a:pt x="59220" y="90320"/>
                  <a:pt x="59759" y="90097"/>
                  <a:pt x="60203" y="89989"/>
                </a:cubicBezTo>
                <a:cubicBezTo>
                  <a:pt x="61157" y="89760"/>
                  <a:pt x="61624" y="89151"/>
                  <a:pt x="62433" y="88850"/>
                </a:cubicBezTo>
                <a:cubicBezTo>
                  <a:pt x="62703" y="88750"/>
                  <a:pt x="62825" y="88371"/>
                  <a:pt x="62883" y="88364"/>
                </a:cubicBezTo>
                <a:cubicBezTo>
                  <a:pt x="63631" y="88271"/>
                  <a:pt x="63607" y="87724"/>
                  <a:pt x="63856" y="87423"/>
                </a:cubicBezTo>
                <a:cubicBezTo>
                  <a:pt x="64651" y="86463"/>
                  <a:pt x="65066" y="85389"/>
                  <a:pt x="65162" y="84248"/>
                </a:cubicBezTo>
                <a:cubicBezTo>
                  <a:pt x="65242" y="83266"/>
                  <a:pt x="65580" y="82297"/>
                  <a:pt x="65420" y="81302"/>
                </a:cubicBezTo>
                <a:cubicBezTo>
                  <a:pt x="65416" y="81273"/>
                  <a:pt x="65390" y="81238"/>
                  <a:pt x="65405" y="81216"/>
                </a:cubicBezTo>
                <a:cubicBezTo>
                  <a:pt x="65787" y="80584"/>
                  <a:pt x="65519" y="79919"/>
                  <a:pt x="65601" y="79272"/>
                </a:cubicBezTo>
                <a:cubicBezTo>
                  <a:pt x="65715" y="78374"/>
                  <a:pt x="65748" y="77471"/>
                  <a:pt x="65833" y="76571"/>
                </a:cubicBezTo>
                <a:cubicBezTo>
                  <a:pt x="65863" y="76264"/>
                  <a:pt x="65566" y="76000"/>
                  <a:pt x="65644" y="75691"/>
                </a:cubicBezTo>
                <a:cubicBezTo>
                  <a:pt x="65832" y="74950"/>
                  <a:pt x="65827" y="74208"/>
                  <a:pt x="65743" y="73457"/>
                </a:cubicBezTo>
                <a:cubicBezTo>
                  <a:pt x="65634" y="72486"/>
                  <a:pt x="65616" y="71511"/>
                  <a:pt x="65560" y="70537"/>
                </a:cubicBezTo>
                <a:cubicBezTo>
                  <a:pt x="65502" y="69522"/>
                  <a:pt x="65361" y="68512"/>
                  <a:pt x="65386" y="67493"/>
                </a:cubicBezTo>
                <a:cubicBezTo>
                  <a:pt x="65402" y="66910"/>
                  <a:pt x="65345" y="66301"/>
                  <a:pt x="65446" y="65743"/>
                </a:cubicBezTo>
                <a:cubicBezTo>
                  <a:pt x="65617" y="64789"/>
                  <a:pt x="65293" y="63371"/>
                  <a:pt x="65301" y="62350"/>
                </a:cubicBezTo>
                <a:cubicBezTo>
                  <a:pt x="65311" y="60910"/>
                  <a:pt x="65314" y="59472"/>
                  <a:pt x="65313" y="58033"/>
                </a:cubicBezTo>
                <a:cubicBezTo>
                  <a:pt x="65311" y="55244"/>
                  <a:pt x="65292" y="52453"/>
                  <a:pt x="65279" y="49664"/>
                </a:cubicBezTo>
                <a:cubicBezTo>
                  <a:pt x="65251" y="44094"/>
                  <a:pt x="65241" y="38522"/>
                  <a:pt x="65416" y="32955"/>
                </a:cubicBezTo>
                <a:cubicBezTo>
                  <a:pt x="65445" y="32025"/>
                  <a:pt x="65173" y="31089"/>
                  <a:pt x="65242" y="30164"/>
                </a:cubicBezTo>
                <a:cubicBezTo>
                  <a:pt x="65320" y="29129"/>
                  <a:pt x="65146" y="28105"/>
                  <a:pt x="65141" y="27075"/>
                </a:cubicBezTo>
                <a:cubicBezTo>
                  <a:pt x="65136" y="26157"/>
                  <a:pt x="65013" y="25229"/>
                  <a:pt x="65070" y="24312"/>
                </a:cubicBezTo>
                <a:cubicBezTo>
                  <a:pt x="65125" y="23418"/>
                  <a:pt x="65047" y="22524"/>
                  <a:pt x="64987" y="21644"/>
                </a:cubicBezTo>
                <a:cubicBezTo>
                  <a:pt x="64897" y="20315"/>
                  <a:pt x="64837" y="18977"/>
                  <a:pt x="64577" y="17650"/>
                </a:cubicBezTo>
                <a:cubicBezTo>
                  <a:pt x="64313" y="16303"/>
                  <a:pt x="64327" y="14935"/>
                  <a:pt x="64205" y="13581"/>
                </a:cubicBezTo>
                <a:cubicBezTo>
                  <a:pt x="64142" y="12875"/>
                  <a:pt x="64064" y="12130"/>
                  <a:pt x="64119" y="11395"/>
                </a:cubicBezTo>
                <a:cubicBezTo>
                  <a:pt x="64186" y="10506"/>
                  <a:pt x="63911" y="9601"/>
                  <a:pt x="63746" y="8706"/>
                </a:cubicBezTo>
                <a:cubicBezTo>
                  <a:pt x="63696" y="8438"/>
                  <a:pt x="63490" y="8191"/>
                  <a:pt x="63493" y="7904"/>
                </a:cubicBezTo>
                <a:cubicBezTo>
                  <a:pt x="63508" y="6825"/>
                  <a:pt x="62961" y="5858"/>
                  <a:pt x="62383" y="4888"/>
                </a:cubicBezTo>
                <a:cubicBezTo>
                  <a:pt x="62262" y="4686"/>
                  <a:pt x="61942" y="4620"/>
                  <a:pt x="61919" y="4452"/>
                </a:cubicBezTo>
                <a:cubicBezTo>
                  <a:pt x="61834" y="3856"/>
                  <a:pt x="61046" y="3535"/>
                  <a:pt x="60864" y="2980"/>
                </a:cubicBezTo>
                <a:cubicBezTo>
                  <a:pt x="60839" y="2900"/>
                  <a:pt x="60646" y="2810"/>
                  <a:pt x="60464" y="2810"/>
                </a:cubicBezTo>
                <a:cubicBezTo>
                  <a:pt x="60453" y="2810"/>
                  <a:pt x="60443" y="2810"/>
                  <a:pt x="60433" y="2811"/>
                </a:cubicBezTo>
                <a:cubicBezTo>
                  <a:pt x="60411" y="2812"/>
                  <a:pt x="60390" y="2813"/>
                  <a:pt x="60370" y="2813"/>
                </a:cubicBezTo>
                <a:cubicBezTo>
                  <a:pt x="60252" y="2813"/>
                  <a:pt x="60161" y="2786"/>
                  <a:pt x="60139" y="2688"/>
                </a:cubicBezTo>
                <a:cubicBezTo>
                  <a:pt x="60019" y="2137"/>
                  <a:pt x="59207" y="2128"/>
                  <a:pt x="58772" y="1813"/>
                </a:cubicBezTo>
                <a:cubicBezTo>
                  <a:pt x="58066" y="1302"/>
                  <a:pt x="56971" y="1344"/>
                  <a:pt x="56018" y="1193"/>
                </a:cubicBezTo>
                <a:cubicBezTo>
                  <a:pt x="55670" y="1138"/>
                  <a:pt x="55316" y="1143"/>
                  <a:pt x="54974" y="1068"/>
                </a:cubicBezTo>
                <a:cubicBezTo>
                  <a:pt x="54355" y="935"/>
                  <a:pt x="53734" y="762"/>
                  <a:pt x="53099" y="718"/>
                </a:cubicBezTo>
                <a:cubicBezTo>
                  <a:pt x="52679" y="688"/>
                  <a:pt x="52268" y="605"/>
                  <a:pt x="51886" y="538"/>
                </a:cubicBezTo>
                <a:cubicBezTo>
                  <a:pt x="51026" y="386"/>
                  <a:pt x="50110" y="285"/>
                  <a:pt x="49287" y="256"/>
                </a:cubicBezTo>
                <a:cubicBezTo>
                  <a:pt x="48244" y="219"/>
                  <a:pt x="47199" y="109"/>
                  <a:pt x="46137" y="109"/>
                </a:cubicBezTo>
                <a:cubicBezTo>
                  <a:pt x="45906" y="109"/>
                  <a:pt x="45675" y="115"/>
                  <a:pt x="45442" y="127"/>
                </a:cubicBezTo>
                <a:cubicBezTo>
                  <a:pt x="44880" y="157"/>
                  <a:pt x="44310" y="159"/>
                  <a:pt x="43739" y="159"/>
                </a:cubicBezTo>
                <a:cubicBezTo>
                  <a:pt x="43623" y="159"/>
                  <a:pt x="43506" y="159"/>
                  <a:pt x="43390" y="159"/>
                </a:cubicBezTo>
                <a:cubicBezTo>
                  <a:pt x="42703" y="159"/>
                  <a:pt x="42016" y="163"/>
                  <a:pt x="41340" y="213"/>
                </a:cubicBezTo>
                <a:cubicBezTo>
                  <a:pt x="41162" y="227"/>
                  <a:pt x="40985" y="232"/>
                  <a:pt x="40808" y="232"/>
                </a:cubicBezTo>
                <a:cubicBezTo>
                  <a:pt x="40181" y="232"/>
                  <a:pt x="39557" y="167"/>
                  <a:pt x="38935" y="167"/>
                </a:cubicBezTo>
                <a:cubicBezTo>
                  <a:pt x="38565" y="167"/>
                  <a:pt x="38195" y="190"/>
                  <a:pt x="37827" y="263"/>
                </a:cubicBezTo>
                <a:cubicBezTo>
                  <a:pt x="37824" y="264"/>
                  <a:pt x="37820" y="264"/>
                  <a:pt x="37817" y="264"/>
                </a:cubicBezTo>
                <a:cubicBezTo>
                  <a:pt x="37785" y="264"/>
                  <a:pt x="37744" y="241"/>
                  <a:pt x="37710" y="241"/>
                </a:cubicBezTo>
                <a:cubicBezTo>
                  <a:pt x="37708" y="241"/>
                  <a:pt x="37705" y="241"/>
                  <a:pt x="37703" y="242"/>
                </a:cubicBezTo>
                <a:cubicBezTo>
                  <a:pt x="37669" y="245"/>
                  <a:pt x="37635" y="247"/>
                  <a:pt x="37601" y="247"/>
                </a:cubicBezTo>
                <a:cubicBezTo>
                  <a:pt x="37297" y="247"/>
                  <a:pt x="37019" y="107"/>
                  <a:pt x="36697" y="107"/>
                </a:cubicBezTo>
                <a:cubicBezTo>
                  <a:pt x="36588" y="107"/>
                  <a:pt x="36474" y="123"/>
                  <a:pt x="36353" y="166"/>
                </a:cubicBezTo>
                <a:cubicBezTo>
                  <a:pt x="36232" y="208"/>
                  <a:pt x="36052" y="223"/>
                  <a:pt x="35869" y="223"/>
                </a:cubicBezTo>
                <a:cubicBezTo>
                  <a:pt x="35674" y="223"/>
                  <a:pt x="35475" y="206"/>
                  <a:pt x="35341" y="183"/>
                </a:cubicBezTo>
                <a:cubicBezTo>
                  <a:pt x="34870" y="102"/>
                  <a:pt x="34401" y="85"/>
                  <a:pt x="33933" y="85"/>
                </a:cubicBezTo>
                <a:cubicBezTo>
                  <a:pt x="33588" y="85"/>
                  <a:pt x="33243" y="94"/>
                  <a:pt x="32899" y="94"/>
                </a:cubicBezTo>
                <a:cubicBezTo>
                  <a:pt x="32729" y="94"/>
                  <a:pt x="32559" y="92"/>
                  <a:pt x="32390" y="85"/>
                </a:cubicBezTo>
                <a:cubicBezTo>
                  <a:pt x="32300" y="82"/>
                  <a:pt x="32211" y="80"/>
                  <a:pt x="32121" y="80"/>
                </a:cubicBezTo>
                <a:cubicBezTo>
                  <a:pt x="31662" y="80"/>
                  <a:pt x="31201" y="118"/>
                  <a:pt x="30742" y="118"/>
                </a:cubicBezTo>
                <a:cubicBezTo>
                  <a:pt x="30724" y="118"/>
                  <a:pt x="30707" y="118"/>
                  <a:pt x="30690" y="118"/>
                </a:cubicBezTo>
                <a:cubicBezTo>
                  <a:pt x="30085" y="116"/>
                  <a:pt x="29480" y="86"/>
                  <a:pt x="28875" y="63"/>
                </a:cubicBezTo>
                <a:cubicBezTo>
                  <a:pt x="28020" y="30"/>
                  <a:pt x="27168" y="0"/>
                  <a:pt x="26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27"/>
          <p:cNvGrpSpPr/>
          <p:nvPr/>
        </p:nvGrpSpPr>
        <p:grpSpPr>
          <a:xfrm>
            <a:off x="7529212" y="3511287"/>
            <a:ext cx="1862374" cy="2056521"/>
            <a:chOff x="7281641" y="1136546"/>
            <a:chExt cx="892968" cy="986057"/>
          </a:xfrm>
        </p:grpSpPr>
        <p:sp>
          <p:nvSpPr>
            <p:cNvPr id="715" name="Google Shape;715;p27"/>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27"/>
          <p:cNvGrpSpPr/>
          <p:nvPr/>
        </p:nvGrpSpPr>
        <p:grpSpPr>
          <a:xfrm>
            <a:off x="-469390" y="245003"/>
            <a:ext cx="1490486" cy="960916"/>
            <a:chOff x="-75881" y="2283499"/>
            <a:chExt cx="772313" cy="497910"/>
          </a:xfrm>
        </p:grpSpPr>
        <p:sp>
          <p:nvSpPr>
            <p:cNvPr id="720" name="Google Shape;720;p27"/>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8"/>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T</a:t>
            </a:r>
            <a:r>
              <a:rPr lang="en" dirty="0" smtClean="0"/>
              <a:t>ipos de variables </a:t>
            </a:r>
            <a:endParaRPr dirty="0"/>
          </a:p>
        </p:txBody>
      </p:sp>
      <p:sp>
        <p:nvSpPr>
          <p:cNvPr id="727" name="Google Shape;727;p28"/>
          <p:cNvSpPr txBox="1">
            <a:spLocks noGrp="1"/>
          </p:cNvSpPr>
          <p:nvPr>
            <p:ph type="subTitle" idx="1"/>
          </p:nvPr>
        </p:nvSpPr>
        <p:spPr>
          <a:xfrm>
            <a:off x="3060227" y="1433696"/>
            <a:ext cx="3004133" cy="3343715"/>
          </a:xfrm>
          <a:prstGeom prst="rect">
            <a:avLst/>
          </a:prstGeom>
        </p:spPr>
        <p:txBody>
          <a:bodyPr spcFirstLastPara="1" wrap="square" lIns="91425" tIns="91425" rIns="91425" bIns="91425" anchor="t" anchorCtr="0">
            <a:noAutofit/>
          </a:bodyPr>
          <a:lstStyle/>
          <a:p>
            <a:pPr marL="0" lvl="0" indent="0"/>
            <a:r>
              <a:rPr lang="es-ES" b="1" dirty="0"/>
              <a:t>Variable cuantitativa: </a:t>
            </a:r>
            <a:r>
              <a:rPr lang="es-ES" dirty="0"/>
              <a:t>Son variables que se expresan numéricamente.</a:t>
            </a:r>
          </a:p>
          <a:p>
            <a:pPr marL="0" lvl="0" indent="0"/>
            <a:r>
              <a:rPr lang="es-ES" dirty="0"/>
              <a:t>Variable continua: Toman un valor infinito de valores entre un intervalo de datos. El tiempo que tarda un corredor en completar los 100 metros lisos.</a:t>
            </a:r>
          </a:p>
          <a:p>
            <a:pPr marL="0" lvl="0" indent="0"/>
            <a:r>
              <a:rPr lang="es-ES" b="1" dirty="0"/>
              <a:t>Variable discreta: </a:t>
            </a:r>
            <a:r>
              <a:rPr lang="es-ES" dirty="0"/>
              <a:t>Toman un valor finito de valores entre un intervalo de datos. Número de helados vendidos.</a:t>
            </a:r>
          </a:p>
          <a:p>
            <a:pPr marL="0" lvl="0" indent="0"/>
            <a:r>
              <a:rPr lang="es-ES" dirty="0"/>
              <a:t>Variable cualitativa: Son variables que se expresan, por norma general, en palabras.</a:t>
            </a:r>
          </a:p>
          <a:p>
            <a:pPr marL="0" lvl="0" indent="0"/>
            <a:r>
              <a:rPr lang="es-ES" b="1" dirty="0" smtClean="0"/>
              <a:t>Variable ordinal: </a:t>
            </a:r>
            <a:r>
              <a:rPr lang="es-ES" dirty="0"/>
              <a:t>Expresa diferentes niveles y orden.</a:t>
            </a:r>
          </a:p>
          <a:p>
            <a:pPr marL="0" lvl="0" indent="0"/>
            <a:r>
              <a:rPr lang="es-ES" b="1" dirty="0"/>
              <a:t>Variable nominal: </a:t>
            </a:r>
            <a:r>
              <a:rPr lang="es-ES" dirty="0"/>
              <a:t>Expresa un nombre claramente diferenciado. Por ejemplo el color de ojos puede ser azul, negro, castaño, verde, etc.</a:t>
            </a:r>
            <a:endParaRPr dirty="0"/>
          </a:p>
        </p:txBody>
      </p:sp>
      <p:grpSp>
        <p:nvGrpSpPr>
          <p:cNvPr id="728" name="Google Shape;728;p28"/>
          <p:cNvGrpSpPr/>
          <p:nvPr/>
        </p:nvGrpSpPr>
        <p:grpSpPr>
          <a:xfrm>
            <a:off x="6621024" y="2246437"/>
            <a:ext cx="1819110" cy="2485557"/>
            <a:chOff x="797124" y="1924250"/>
            <a:chExt cx="1819110" cy="2485557"/>
          </a:xfrm>
        </p:grpSpPr>
        <p:sp>
          <p:nvSpPr>
            <p:cNvPr id="729" name="Google Shape;729;p28"/>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28"/>
          <p:cNvGrpSpPr/>
          <p:nvPr/>
        </p:nvGrpSpPr>
        <p:grpSpPr>
          <a:xfrm rot="-725115">
            <a:off x="282188" y="2173552"/>
            <a:ext cx="2660044" cy="2631320"/>
            <a:chOff x="6292350" y="1776075"/>
            <a:chExt cx="2430925" cy="2404675"/>
          </a:xfrm>
        </p:grpSpPr>
        <p:sp>
          <p:nvSpPr>
            <p:cNvPr id="753" name="Google Shape;753;p28"/>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8"/>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8"/>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8"/>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8"/>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8"/>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8"/>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9"/>
        <p:cNvGrpSpPr/>
        <p:nvPr/>
      </p:nvGrpSpPr>
      <p:grpSpPr>
        <a:xfrm>
          <a:off x="0" y="0"/>
          <a:ext cx="0" cy="0"/>
          <a:chOff x="0" y="0"/>
          <a:chExt cx="0" cy="0"/>
        </a:xfrm>
      </p:grpSpPr>
      <p:sp>
        <p:nvSpPr>
          <p:cNvPr id="820" name="Google Shape;820;p29"/>
          <p:cNvSpPr txBox="1">
            <a:spLocks noGrp="1"/>
          </p:cNvSpPr>
          <p:nvPr>
            <p:ph type="ctrTitle"/>
          </p:nvPr>
        </p:nvSpPr>
        <p:spPr>
          <a:xfrm>
            <a:off x="3119766" y="2271401"/>
            <a:ext cx="2926500" cy="732900"/>
          </a:xfrm>
          <a:prstGeom prst="rect">
            <a:avLst/>
          </a:prstGeom>
        </p:spPr>
        <p:txBody>
          <a:bodyPr spcFirstLastPara="1" wrap="square" lIns="91425" tIns="91425" rIns="91425" bIns="91425" anchor="ctr" anchorCtr="0">
            <a:noAutofit/>
          </a:bodyPr>
          <a:lstStyle/>
          <a:p>
            <a:pPr lvl="0"/>
            <a:r>
              <a:rPr lang="es-ES" dirty="0" smtClean="0"/>
              <a:t>Tipos de estadísticas </a:t>
            </a:r>
            <a:r>
              <a:rPr lang="es-ES" dirty="0"/>
              <a:t/>
            </a:r>
            <a:br>
              <a:rPr lang="es-ES" dirty="0"/>
            </a:b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0"/>
          <p:cNvSpPr txBox="1">
            <a:spLocks noGrp="1"/>
          </p:cNvSpPr>
          <p:nvPr>
            <p:ph type="subTitle" idx="1"/>
          </p:nvPr>
        </p:nvSpPr>
        <p:spPr>
          <a:xfrm>
            <a:off x="1141450" y="3206612"/>
            <a:ext cx="1493963" cy="14059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1000" dirty="0" smtClean="0"/>
              <a:t>Nos permite presentar de manera resumida y organizada los datos numéricos obtenidos tras un estudio o análisis particular </a:t>
            </a:r>
            <a:endParaRPr sz="1000" dirty="0"/>
          </a:p>
        </p:txBody>
      </p:sp>
      <p:sp>
        <p:nvSpPr>
          <p:cNvPr id="826" name="Google Shape;826;p30"/>
          <p:cNvSpPr txBox="1">
            <a:spLocks noGrp="1"/>
          </p:cNvSpPr>
          <p:nvPr>
            <p:ph type="subTitle" idx="2"/>
          </p:nvPr>
        </p:nvSpPr>
        <p:spPr>
          <a:xfrm>
            <a:off x="2930463" y="3263500"/>
            <a:ext cx="149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1000" dirty="0" smtClean="0"/>
              <a:t>Es el estudio que utiliza técnicas a partir de las cuales se obtienen generalizaciones o se toman decisiones en base a una información</a:t>
            </a:r>
          </a:p>
          <a:p>
            <a:pPr marL="0" lvl="0" indent="0" algn="ctr" rtl="0">
              <a:spcBef>
                <a:spcPts val="0"/>
              </a:spcBef>
              <a:spcAft>
                <a:spcPts val="0"/>
              </a:spcAft>
              <a:buNone/>
            </a:pPr>
            <a:endParaRPr sz="1000" dirty="0"/>
          </a:p>
        </p:txBody>
      </p:sp>
      <p:sp>
        <p:nvSpPr>
          <p:cNvPr id="827" name="Google Shape;827;p30"/>
          <p:cNvSpPr txBox="1">
            <a:spLocks noGrp="1"/>
          </p:cNvSpPr>
          <p:nvPr>
            <p:ph type="subTitle" idx="4294967295"/>
          </p:nvPr>
        </p:nvSpPr>
        <p:spPr>
          <a:xfrm>
            <a:off x="4703087" y="3206612"/>
            <a:ext cx="1494000" cy="2002563"/>
          </a:xfrm>
          <a:prstGeom prst="rect">
            <a:avLst/>
          </a:prstGeom>
        </p:spPr>
        <p:txBody>
          <a:bodyPr spcFirstLastPara="1" wrap="square" lIns="91425" tIns="91425" rIns="91425" bIns="91425" anchor="t" anchorCtr="0">
            <a:noAutofit/>
          </a:bodyPr>
          <a:lstStyle/>
          <a:p>
            <a:pPr marL="0" lvl="0" indent="0" algn="ctr">
              <a:lnSpc>
                <a:spcPct val="100000"/>
              </a:lnSpc>
              <a:buNone/>
            </a:pPr>
            <a:r>
              <a:rPr lang="es-ES" sz="1000" dirty="0"/>
              <a:t>La estadística aplicada hace uso de los métodos expuestas anteriormente, y permite realizar inferencias a partir de una o varias muestras de una determinada población como objeto de estudio.</a:t>
            </a:r>
            <a:endParaRPr sz="1000" dirty="0"/>
          </a:p>
        </p:txBody>
      </p:sp>
      <p:sp>
        <p:nvSpPr>
          <p:cNvPr id="828" name="Google Shape;828;p30"/>
          <p:cNvSpPr txBox="1">
            <a:spLocks noGrp="1"/>
          </p:cNvSpPr>
          <p:nvPr>
            <p:ph type="subTitle" idx="3"/>
          </p:nvPr>
        </p:nvSpPr>
        <p:spPr>
          <a:xfrm>
            <a:off x="6487919" y="3124531"/>
            <a:ext cx="1494000" cy="2079681"/>
          </a:xfrm>
          <a:prstGeom prst="rect">
            <a:avLst/>
          </a:prstGeom>
        </p:spPr>
        <p:txBody>
          <a:bodyPr spcFirstLastPara="1" wrap="square" lIns="91425" tIns="91425" rIns="91425" bIns="91425" anchor="t" anchorCtr="0">
            <a:noAutofit/>
          </a:bodyPr>
          <a:lstStyle/>
          <a:p>
            <a:pPr marL="0" lvl="0" indent="0"/>
            <a:r>
              <a:rPr lang="es-ES" sz="1000" dirty="0"/>
              <a:t>Se trata de la estadística que arroja datos aleatorios e inciertos, por ello hace uso de la teoría de la probabilidad, una rama de las matemáticas que estudia estos casos.</a:t>
            </a:r>
            <a:endParaRPr sz="1000" dirty="0"/>
          </a:p>
        </p:txBody>
      </p:sp>
      <p:sp>
        <p:nvSpPr>
          <p:cNvPr id="830" name="Google Shape;830;p30"/>
          <p:cNvSpPr txBox="1">
            <a:spLocks noGrp="1"/>
          </p:cNvSpPr>
          <p:nvPr>
            <p:ph type="ctrTitle"/>
          </p:nvPr>
        </p:nvSpPr>
        <p:spPr>
          <a:xfrm>
            <a:off x="1141450" y="2564725"/>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descriptiva</a:t>
            </a:r>
            <a:endParaRPr dirty="0"/>
          </a:p>
        </p:txBody>
      </p:sp>
      <p:sp>
        <p:nvSpPr>
          <p:cNvPr id="831" name="Google Shape;831;p30"/>
          <p:cNvSpPr txBox="1">
            <a:spLocks noGrp="1"/>
          </p:cNvSpPr>
          <p:nvPr>
            <p:ph type="ctrTitle" idx="5"/>
          </p:nvPr>
        </p:nvSpPr>
        <p:spPr>
          <a:xfrm>
            <a:off x="2930475" y="2564725"/>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inferencial</a:t>
            </a:r>
            <a:endParaRPr dirty="0"/>
          </a:p>
        </p:txBody>
      </p:sp>
      <p:sp>
        <p:nvSpPr>
          <p:cNvPr id="832" name="Google Shape;832;p30"/>
          <p:cNvSpPr txBox="1">
            <a:spLocks noGrp="1"/>
          </p:cNvSpPr>
          <p:nvPr>
            <p:ph type="ctrTitle" idx="6"/>
          </p:nvPr>
        </p:nvSpPr>
        <p:spPr>
          <a:xfrm>
            <a:off x="4719525" y="2564725"/>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aplicada</a:t>
            </a:r>
            <a:endParaRPr dirty="0"/>
          </a:p>
        </p:txBody>
      </p:sp>
      <p:sp>
        <p:nvSpPr>
          <p:cNvPr id="833" name="Google Shape;833;p30"/>
          <p:cNvSpPr txBox="1">
            <a:spLocks noGrp="1"/>
          </p:cNvSpPr>
          <p:nvPr>
            <p:ph type="ctrTitle" idx="7"/>
          </p:nvPr>
        </p:nvSpPr>
        <p:spPr>
          <a:xfrm>
            <a:off x="6508575" y="2564725"/>
            <a:ext cx="14940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matematica</a:t>
            </a:r>
            <a:endParaRPr dirty="0"/>
          </a:p>
        </p:txBody>
      </p:sp>
      <p:grpSp>
        <p:nvGrpSpPr>
          <p:cNvPr id="834" name="Google Shape;834;p30"/>
          <p:cNvGrpSpPr/>
          <p:nvPr/>
        </p:nvGrpSpPr>
        <p:grpSpPr>
          <a:xfrm>
            <a:off x="1594600" y="1937063"/>
            <a:ext cx="574750" cy="747275"/>
            <a:chOff x="106075" y="1701200"/>
            <a:chExt cx="574750" cy="747275"/>
          </a:xfrm>
        </p:grpSpPr>
        <p:sp>
          <p:nvSpPr>
            <p:cNvPr id="835" name="Google Shape;835;p30"/>
            <p:cNvSpPr/>
            <p:nvPr/>
          </p:nvSpPr>
          <p:spPr>
            <a:xfrm>
              <a:off x="106075" y="1701200"/>
              <a:ext cx="574750" cy="747175"/>
            </a:xfrm>
            <a:custGeom>
              <a:avLst/>
              <a:gdLst/>
              <a:ahLst/>
              <a:cxnLst/>
              <a:rect l="l" t="t" r="r" b="b"/>
              <a:pathLst>
                <a:path w="22990" h="29887" extrusionOk="0">
                  <a:moveTo>
                    <a:pt x="12589" y="0"/>
                  </a:moveTo>
                  <a:cubicBezTo>
                    <a:pt x="12421" y="0"/>
                    <a:pt x="12257" y="17"/>
                    <a:pt x="12114" y="29"/>
                  </a:cubicBezTo>
                  <a:cubicBezTo>
                    <a:pt x="11600" y="74"/>
                    <a:pt x="11062" y="183"/>
                    <a:pt x="10546" y="183"/>
                  </a:cubicBezTo>
                  <a:cubicBezTo>
                    <a:pt x="10520" y="183"/>
                    <a:pt x="10493" y="182"/>
                    <a:pt x="10467" y="182"/>
                  </a:cubicBezTo>
                  <a:cubicBezTo>
                    <a:pt x="10435" y="181"/>
                    <a:pt x="10403" y="181"/>
                    <a:pt x="10371" y="181"/>
                  </a:cubicBezTo>
                  <a:cubicBezTo>
                    <a:pt x="9202" y="181"/>
                    <a:pt x="8145" y="671"/>
                    <a:pt x="7124" y="1055"/>
                  </a:cubicBezTo>
                  <a:cubicBezTo>
                    <a:pt x="6261" y="1380"/>
                    <a:pt x="5355" y="1867"/>
                    <a:pt x="4604" y="2538"/>
                  </a:cubicBezTo>
                  <a:cubicBezTo>
                    <a:pt x="3877" y="3189"/>
                    <a:pt x="3169" y="3861"/>
                    <a:pt x="2642" y="4660"/>
                  </a:cubicBezTo>
                  <a:cubicBezTo>
                    <a:pt x="2185" y="5357"/>
                    <a:pt x="1676" y="6062"/>
                    <a:pt x="1563" y="6673"/>
                  </a:cubicBezTo>
                  <a:cubicBezTo>
                    <a:pt x="1057" y="7782"/>
                    <a:pt x="839" y="8717"/>
                    <a:pt x="579" y="9644"/>
                  </a:cubicBezTo>
                  <a:cubicBezTo>
                    <a:pt x="63" y="11484"/>
                    <a:pt x="1" y="13352"/>
                    <a:pt x="306" y="15203"/>
                  </a:cubicBezTo>
                  <a:cubicBezTo>
                    <a:pt x="552" y="16687"/>
                    <a:pt x="1243" y="18058"/>
                    <a:pt x="1801" y="19454"/>
                  </a:cubicBezTo>
                  <a:cubicBezTo>
                    <a:pt x="2441" y="21056"/>
                    <a:pt x="3452" y="22461"/>
                    <a:pt x="4506" y="23797"/>
                  </a:cubicBezTo>
                  <a:cubicBezTo>
                    <a:pt x="5405" y="24939"/>
                    <a:pt x="6355" y="26055"/>
                    <a:pt x="7371" y="27114"/>
                  </a:cubicBezTo>
                  <a:cubicBezTo>
                    <a:pt x="8305" y="28087"/>
                    <a:pt x="9343" y="28958"/>
                    <a:pt x="10464" y="29710"/>
                  </a:cubicBezTo>
                  <a:cubicBezTo>
                    <a:pt x="10637" y="29827"/>
                    <a:pt x="10800" y="29887"/>
                    <a:pt x="10978" y="29887"/>
                  </a:cubicBezTo>
                  <a:cubicBezTo>
                    <a:pt x="11103" y="29887"/>
                    <a:pt x="11235" y="29857"/>
                    <a:pt x="11382" y="29797"/>
                  </a:cubicBezTo>
                  <a:cubicBezTo>
                    <a:pt x="12213" y="29455"/>
                    <a:pt x="12575" y="28612"/>
                    <a:pt x="13275" y="28121"/>
                  </a:cubicBezTo>
                  <a:cubicBezTo>
                    <a:pt x="13867" y="27705"/>
                    <a:pt x="14253" y="26993"/>
                    <a:pt x="14851" y="26591"/>
                  </a:cubicBezTo>
                  <a:cubicBezTo>
                    <a:pt x="15519" y="26142"/>
                    <a:pt x="15799" y="25321"/>
                    <a:pt x="16551" y="24988"/>
                  </a:cubicBezTo>
                  <a:cubicBezTo>
                    <a:pt x="16628" y="24955"/>
                    <a:pt x="16683" y="24834"/>
                    <a:pt x="16714" y="24742"/>
                  </a:cubicBezTo>
                  <a:cubicBezTo>
                    <a:pt x="16897" y="24178"/>
                    <a:pt x="17424" y="23862"/>
                    <a:pt x="17814" y="23537"/>
                  </a:cubicBezTo>
                  <a:cubicBezTo>
                    <a:pt x="18356" y="23081"/>
                    <a:pt x="18622" y="22445"/>
                    <a:pt x="19084" y="21950"/>
                  </a:cubicBezTo>
                  <a:cubicBezTo>
                    <a:pt x="19400" y="21612"/>
                    <a:pt x="19663" y="21026"/>
                    <a:pt x="19971" y="20603"/>
                  </a:cubicBezTo>
                  <a:cubicBezTo>
                    <a:pt x="20701" y="19597"/>
                    <a:pt x="21172" y="18470"/>
                    <a:pt x="21721" y="17381"/>
                  </a:cubicBezTo>
                  <a:cubicBezTo>
                    <a:pt x="22076" y="16673"/>
                    <a:pt x="22093" y="15847"/>
                    <a:pt x="22376" y="15099"/>
                  </a:cubicBezTo>
                  <a:cubicBezTo>
                    <a:pt x="22705" y="14238"/>
                    <a:pt x="22561" y="13286"/>
                    <a:pt x="22840" y="12399"/>
                  </a:cubicBezTo>
                  <a:cubicBezTo>
                    <a:pt x="22989" y="11924"/>
                    <a:pt x="22776" y="11389"/>
                    <a:pt x="22700" y="10923"/>
                  </a:cubicBezTo>
                  <a:cubicBezTo>
                    <a:pt x="22519" y="9820"/>
                    <a:pt x="22518" y="8685"/>
                    <a:pt x="22071" y="7605"/>
                  </a:cubicBezTo>
                  <a:cubicBezTo>
                    <a:pt x="21607" y="6477"/>
                    <a:pt x="21252" y="5313"/>
                    <a:pt x="20424" y="4383"/>
                  </a:cubicBezTo>
                  <a:cubicBezTo>
                    <a:pt x="19826" y="3711"/>
                    <a:pt x="19381" y="2881"/>
                    <a:pt x="18481" y="2518"/>
                  </a:cubicBezTo>
                  <a:cubicBezTo>
                    <a:pt x="18354" y="2467"/>
                    <a:pt x="18261" y="2336"/>
                    <a:pt x="18244" y="2175"/>
                  </a:cubicBezTo>
                  <a:cubicBezTo>
                    <a:pt x="18232" y="2064"/>
                    <a:pt x="18195" y="1945"/>
                    <a:pt x="18083" y="1945"/>
                  </a:cubicBezTo>
                  <a:cubicBezTo>
                    <a:pt x="18064" y="1945"/>
                    <a:pt x="18043" y="1949"/>
                    <a:pt x="18019" y="1956"/>
                  </a:cubicBezTo>
                  <a:cubicBezTo>
                    <a:pt x="17989" y="1966"/>
                    <a:pt x="17961" y="1970"/>
                    <a:pt x="17934" y="1970"/>
                  </a:cubicBezTo>
                  <a:cubicBezTo>
                    <a:pt x="17651" y="1970"/>
                    <a:pt x="17551" y="1476"/>
                    <a:pt x="17275" y="1476"/>
                  </a:cubicBezTo>
                  <a:cubicBezTo>
                    <a:pt x="17202" y="1476"/>
                    <a:pt x="17118" y="1510"/>
                    <a:pt x="17014" y="1597"/>
                  </a:cubicBezTo>
                  <a:cubicBezTo>
                    <a:pt x="17002" y="1561"/>
                    <a:pt x="16972" y="1519"/>
                    <a:pt x="16980" y="1487"/>
                  </a:cubicBezTo>
                  <a:cubicBezTo>
                    <a:pt x="17027" y="1289"/>
                    <a:pt x="17009" y="1231"/>
                    <a:pt x="16960" y="1231"/>
                  </a:cubicBezTo>
                  <a:cubicBezTo>
                    <a:pt x="16899" y="1231"/>
                    <a:pt x="16792" y="1321"/>
                    <a:pt x="16706" y="1347"/>
                  </a:cubicBezTo>
                  <a:cubicBezTo>
                    <a:pt x="16669" y="1358"/>
                    <a:pt x="16630" y="1364"/>
                    <a:pt x="16592" y="1364"/>
                  </a:cubicBezTo>
                  <a:cubicBezTo>
                    <a:pt x="16481" y="1364"/>
                    <a:pt x="16375" y="1316"/>
                    <a:pt x="16320" y="1215"/>
                  </a:cubicBezTo>
                  <a:cubicBezTo>
                    <a:pt x="15961" y="543"/>
                    <a:pt x="15303" y="745"/>
                    <a:pt x="14744" y="665"/>
                  </a:cubicBezTo>
                  <a:cubicBezTo>
                    <a:pt x="14739" y="665"/>
                    <a:pt x="14733" y="664"/>
                    <a:pt x="14727" y="664"/>
                  </a:cubicBezTo>
                  <a:cubicBezTo>
                    <a:pt x="14665" y="664"/>
                    <a:pt x="14568" y="703"/>
                    <a:pt x="14516" y="703"/>
                  </a:cubicBezTo>
                  <a:cubicBezTo>
                    <a:pt x="14490" y="703"/>
                    <a:pt x="14475" y="694"/>
                    <a:pt x="14480" y="665"/>
                  </a:cubicBezTo>
                  <a:cubicBezTo>
                    <a:pt x="14541" y="354"/>
                    <a:pt x="14500" y="263"/>
                    <a:pt x="14417" y="263"/>
                  </a:cubicBezTo>
                  <a:cubicBezTo>
                    <a:pt x="14304" y="263"/>
                    <a:pt x="14111" y="435"/>
                    <a:pt x="13998" y="435"/>
                  </a:cubicBezTo>
                  <a:cubicBezTo>
                    <a:pt x="13983" y="435"/>
                    <a:pt x="13969" y="432"/>
                    <a:pt x="13957" y="425"/>
                  </a:cubicBezTo>
                  <a:cubicBezTo>
                    <a:pt x="13915" y="400"/>
                    <a:pt x="13867" y="396"/>
                    <a:pt x="13816" y="396"/>
                  </a:cubicBezTo>
                  <a:cubicBezTo>
                    <a:pt x="13793" y="396"/>
                    <a:pt x="13770" y="396"/>
                    <a:pt x="13746" y="396"/>
                  </a:cubicBezTo>
                  <a:cubicBezTo>
                    <a:pt x="13667" y="396"/>
                    <a:pt x="13584" y="388"/>
                    <a:pt x="13507" y="311"/>
                  </a:cubicBezTo>
                  <a:cubicBezTo>
                    <a:pt x="13252" y="59"/>
                    <a:pt x="12911" y="0"/>
                    <a:pt x="1258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208125" y="1859425"/>
              <a:ext cx="320200" cy="384775"/>
            </a:xfrm>
            <a:custGeom>
              <a:avLst/>
              <a:gdLst/>
              <a:ahLst/>
              <a:cxnLst/>
              <a:rect l="l" t="t" r="r" b="b"/>
              <a:pathLst>
                <a:path w="12808" h="15391" extrusionOk="0">
                  <a:moveTo>
                    <a:pt x="10148" y="916"/>
                  </a:moveTo>
                  <a:cubicBezTo>
                    <a:pt x="10183" y="916"/>
                    <a:pt x="10219" y="918"/>
                    <a:pt x="10256" y="923"/>
                  </a:cubicBezTo>
                  <a:cubicBezTo>
                    <a:pt x="10337" y="934"/>
                    <a:pt x="10415" y="953"/>
                    <a:pt x="10573" y="984"/>
                  </a:cubicBezTo>
                  <a:cubicBezTo>
                    <a:pt x="9809" y="2200"/>
                    <a:pt x="8774" y="3166"/>
                    <a:pt x="8059" y="4452"/>
                  </a:cubicBezTo>
                  <a:lnTo>
                    <a:pt x="8059" y="4452"/>
                  </a:lnTo>
                  <a:cubicBezTo>
                    <a:pt x="7910" y="4244"/>
                    <a:pt x="7756" y="4067"/>
                    <a:pt x="7553" y="4067"/>
                  </a:cubicBezTo>
                  <a:cubicBezTo>
                    <a:pt x="7532" y="4067"/>
                    <a:pt x="7510" y="4069"/>
                    <a:pt x="7488" y="4073"/>
                  </a:cubicBezTo>
                  <a:cubicBezTo>
                    <a:pt x="7371" y="4094"/>
                    <a:pt x="7255" y="4103"/>
                    <a:pt x="7141" y="4103"/>
                  </a:cubicBezTo>
                  <a:cubicBezTo>
                    <a:pt x="6505" y="4103"/>
                    <a:pt x="5913" y="3826"/>
                    <a:pt x="5289" y="3768"/>
                  </a:cubicBezTo>
                  <a:cubicBezTo>
                    <a:pt x="4480" y="3694"/>
                    <a:pt x="3668" y="3650"/>
                    <a:pt x="2884" y="3394"/>
                  </a:cubicBezTo>
                  <a:cubicBezTo>
                    <a:pt x="2873" y="3391"/>
                    <a:pt x="2862" y="3390"/>
                    <a:pt x="2851" y="3390"/>
                  </a:cubicBezTo>
                  <a:cubicBezTo>
                    <a:pt x="2740" y="3390"/>
                    <a:pt x="2583" y="3532"/>
                    <a:pt x="2473" y="3532"/>
                  </a:cubicBezTo>
                  <a:cubicBezTo>
                    <a:pt x="2403" y="3532"/>
                    <a:pt x="2353" y="3474"/>
                    <a:pt x="2348" y="3282"/>
                  </a:cubicBezTo>
                  <a:cubicBezTo>
                    <a:pt x="2341" y="3033"/>
                    <a:pt x="2718" y="2999"/>
                    <a:pt x="2975" y="2899"/>
                  </a:cubicBezTo>
                  <a:cubicBezTo>
                    <a:pt x="4336" y="2372"/>
                    <a:pt x="5777" y="2160"/>
                    <a:pt x="7174" y="1787"/>
                  </a:cubicBezTo>
                  <a:cubicBezTo>
                    <a:pt x="7749" y="1632"/>
                    <a:pt x="8394" y="1655"/>
                    <a:pt x="8972" y="1454"/>
                  </a:cubicBezTo>
                  <a:cubicBezTo>
                    <a:pt x="9377" y="1314"/>
                    <a:pt x="9679" y="916"/>
                    <a:pt x="10148" y="916"/>
                  </a:cubicBezTo>
                  <a:close/>
                  <a:moveTo>
                    <a:pt x="11230" y="2075"/>
                  </a:moveTo>
                  <a:cubicBezTo>
                    <a:pt x="11501" y="2075"/>
                    <a:pt x="11301" y="2278"/>
                    <a:pt x="11315" y="2376"/>
                  </a:cubicBezTo>
                  <a:cubicBezTo>
                    <a:pt x="11528" y="3698"/>
                    <a:pt x="11685" y="5030"/>
                    <a:pt x="11953" y="6340"/>
                  </a:cubicBezTo>
                  <a:cubicBezTo>
                    <a:pt x="12031" y="6723"/>
                    <a:pt x="11675" y="6774"/>
                    <a:pt x="11663" y="7076"/>
                  </a:cubicBezTo>
                  <a:cubicBezTo>
                    <a:pt x="11654" y="7304"/>
                    <a:pt x="11587" y="7373"/>
                    <a:pt x="11494" y="7373"/>
                  </a:cubicBezTo>
                  <a:cubicBezTo>
                    <a:pt x="11368" y="7373"/>
                    <a:pt x="11195" y="7244"/>
                    <a:pt x="11062" y="7216"/>
                  </a:cubicBezTo>
                  <a:cubicBezTo>
                    <a:pt x="11047" y="7213"/>
                    <a:pt x="11027" y="7203"/>
                    <a:pt x="11014" y="7203"/>
                  </a:cubicBezTo>
                  <a:cubicBezTo>
                    <a:pt x="11010" y="7203"/>
                    <a:pt x="11007" y="7204"/>
                    <a:pt x="11005" y="7206"/>
                  </a:cubicBezTo>
                  <a:cubicBezTo>
                    <a:pt x="10428" y="7655"/>
                    <a:pt x="9620" y="7499"/>
                    <a:pt x="9045" y="7956"/>
                  </a:cubicBezTo>
                  <a:cubicBezTo>
                    <a:pt x="8970" y="8013"/>
                    <a:pt x="8863" y="8058"/>
                    <a:pt x="8770" y="8059"/>
                  </a:cubicBezTo>
                  <a:cubicBezTo>
                    <a:pt x="7810" y="8066"/>
                    <a:pt x="7007" y="8610"/>
                    <a:pt x="6121" y="8814"/>
                  </a:cubicBezTo>
                  <a:cubicBezTo>
                    <a:pt x="5723" y="8906"/>
                    <a:pt x="5314" y="9117"/>
                    <a:pt x="4890" y="9117"/>
                  </a:cubicBezTo>
                  <a:cubicBezTo>
                    <a:pt x="4809" y="9117"/>
                    <a:pt x="4728" y="9109"/>
                    <a:pt x="4646" y="9091"/>
                  </a:cubicBezTo>
                  <a:cubicBezTo>
                    <a:pt x="4617" y="9085"/>
                    <a:pt x="4592" y="9082"/>
                    <a:pt x="4571" y="9082"/>
                  </a:cubicBezTo>
                  <a:cubicBezTo>
                    <a:pt x="4443" y="9082"/>
                    <a:pt x="4455" y="9190"/>
                    <a:pt x="4397" y="9255"/>
                  </a:cubicBezTo>
                  <a:cubicBezTo>
                    <a:pt x="4326" y="9336"/>
                    <a:pt x="4251" y="9455"/>
                    <a:pt x="4186" y="9455"/>
                  </a:cubicBezTo>
                  <a:cubicBezTo>
                    <a:pt x="4140" y="9455"/>
                    <a:pt x="4099" y="9396"/>
                    <a:pt x="4067" y="9225"/>
                  </a:cubicBezTo>
                  <a:cubicBezTo>
                    <a:pt x="4064" y="9205"/>
                    <a:pt x="3972" y="9179"/>
                    <a:pt x="3933" y="9179"/>
                  </a:cubicBezTo>
                  <a:cubicBezTo>
                    <a:pt x="3925" y="9179"/>
                    <a:pt x="3919" y="9180"/>
                    <a:pt x="3917" y="9183"/>
                  </a:cubicBezTo>
                  <a:cubicBezTo>
                    <a:pt x="3665" y="9547"/>
                    <a:pt x="3193" y="9394"/>
                    <a:pt x="2865" y="9658"/>
                  </a:cubicBezTo>
                  <a:cubicBezTo>
                    <a:pt x="2762" y="9742"/>
                    <a:pt x="2665" y="9781"/>
                    <a:pt x="2579" y="9781"/>
                  </a:cubicBezTo>
                  <a:cubicBezTo>
                    <a:pt x="2386" y="9781"/>
                    <a:pt x="2241" y="9590"/>
                    <a:pt x="2168" y="9273"/>
                  </a:cubicBezTo>
                  <a:cubicBezTo>
                    <a:pt x="1986" y="8494"/>
                    <a:pt x="1777" y="7692"/>
                    <a:pt x="1681" y="6930"/>
                  </a:cubicBezTo>
                  <a:cubicBezTo>
                    <a:pt x="1587" y="6187"/>
                    <a:pt x="1079" y="5596"/>
                    <a:pt x="1143" y="4828"/>
                  </a:cubicBezTo>
                  <a:cubicBezTo>
                    <a:pt x="1172" y="4490"/>
                    <a:pt x="1281" y="4380"/>
                    <a:pt x="1498" y="4380"/>
                  </a:cubicBezTo>
                  <a:cubicBezTo>
                    <a:pt x="1552" y="4380"/>
                    <a:pt x="1611" y="4387"/>
                    <a:pt x="1678" y="4398"/>
                  </a:cubicBezTo>
                  <a:cubicBezTo>
                    <a:pt x="1879" y="4432"/>
                    <a:pt x="2078" y="4473"/>
                    <a:pt x="2148" y="4487"/>
                  </a:cubicBezTo>
                  <a:cubicBezTo>
                    <a:pt x="3177" y="4834"/>
                    <a:pt x="4135" y="4822"/>
                    <a:pt x="5057" y="5019"/>
                  </a:cubicBezTo>
                  <a:cubicBezTo>
                    <a:pt x="5960" y="5212"/>
                    <a:pt x="6889" y="5278"/>
                    <a:pt x="7767" y="5588"/>
                  </a:cubicBezTo>
                  <a:cubicBezTo>
                    <a:pt x="7784" y="5593"/>
                    <a:pt x="7803" y="5596"/>
                    <a:pt x="7825" y="5596"/>
                  </a:cubicBezTo>
                  <a:cubicBezTo>
                    <a:pt x="8133" y="5596"/>
                    <a:pt x="8932" y="5057"/>
                    <a:pt x="9067" y="4811"/>
                  </a:cubicBezTo>
                  <a:cubicBezTo>
                    <a:pt x="9432" y="4143"/>
                    <a:pt x="9774" y="3449"/>
                    <a:pt x="10435" y="3001"/>
                  </a:cubicBezTo>
                  <a:cubicBezTo>
                    <a:pt x="10680" y="2834"/>
                    <a:pt x="10827" y="2596"/>
                    <a:pt x="10899" y="2316"/>
                  </a:cubicBezTo>
                  <a:cubicBezTo>
                    <a:pt x="10943" y="2139"/>
                    <a:pt x="11081" y="2079"/>
                    <a:pt x="11217" y="2075"/>
                  </a:cubicBezTo>
                  <a:cubicBezTo>
                    <a:pt x="11222" y="2075"/>
                    <a:pt x="11226" y="2075"/>
                    <a:pt x="11230" y="2075"/>
                  </a:cubicBezTo>
                  <a:close/>
                  <a:moveTo>
                    <a:pt x="11382" y="1"/>
                  </a:moveTo>
                  <a:cubicBezTo>
                    <a:pt x="11176" y="1"/>
                    <a:pt x="10993" y="146"/>
                    <a:pt x="10813" y="146"/>
                  </a:cubicBezTo>
                  <a:cubicBezTo>
                    <a:pt x="10802" y="146"/>
                    <a:pt x="10791" y="146"/>
                    <a:pt x="10780" y="145"/>
                  </a:cubicBezTo>
                  <a:cubicBezTo>
                    <a:pt x="10635" y="130"/>
                    <a:pt x="10490" y="123"/>
                    <a:pt x="10347" y="123"/>
                  </a:cubicBezTo>
                  <a:cubicBezTo>
                    <a:pt x="9470" y="123"/>
                    <a:pt x="8630" y="373"/>
                    <a:pt x="7781" y="516"/>
                  </a:cubicBezTo>
                  <a:cubicBezTo>
                    <a:pt x="7728" y="525"/>
                    <a:pt x="7674" y="529"/>
                    <a:pt x="7620" y="529"/>
                  </a:cubicBezTo>
                  <a:cubicBezTo>
                    <a:pt x="7398" y="529"/>
                    <a:pt x="7171" y="467"/>
                    <a:pt x="6963" y="467"/>
                  </a:cubicBezTo>
                  <a:cubicBezTo>
                    <a:pt x="6820" y="467"/>
                    <a:pt x="6686" y="496"/>
                    <a:pt x="6568" y="593"/>
                  </a:cubicBezTo>
                  <a:cubicBezTo>
                    <a:pt x="6038" y="1028"/>
                    <a:pt x="5242" y="631"/>
                    <a:pt x="4785" y="1234"/>
                  </a:cubicBezTo>
                  <a:cubicBezTo>
                    <a:pt x="4742" y="1292"/>
                    <a:pt x="4653" y="1325"/>
                    <a:pt x="4552" y="1325"/>
                  </a:cubicBezTo>
                  <a:cubicBezTo>
                    <a:pt x="4497" y="1325"/>
                    <a:pt x="4439" y="1315"/>
                    <a:pt x="4382" y="1294"/>
                  </a:cubicBezTo>
                  <a:cubicBezTo>
                    <a:pt x="4307" y="1266"/>
                    <a:pt x="4233" y="1254"/>
                    <a:pt x="4161" y="1254"/>
                  </a:cubicBezTo>
                  <a:cubicBezTo>
                    <a:pt x="3850" y="1254"/>
                    <a:pt x="3567" y="1473"/>
                    <a:pt x="3288" y="1547"/>
                  </a:cubicBezTo>
                  <a:cubicBezTo>
                    <a:pt x="2860" y="1659"/>
                    <a:pt x="2457" y="1991"/>
                    <a:pt x="1991" y="2154"/>
                  </a:cubicBezTo>
                  <a:cubicBezTo>
                    <a:pt x="1693" y="2256"/>
                    <a:pt x="1244" y="2165"/>
                    <a:pt x="1124" y="2642"/>
                  </a:cubicBezTo>
                  <a:cubicBezTo>
                    <a:pt x="1108" y="2707"/>
                    <a:pt x="1050" y="2732"/>
                    <a:pt x="975" y="2732"/>
                  </a:cubicBezTo>
                  <a:cubicBezTo>
                    <a:pt x="925" y="2732"/>
                    <a:pt x="868" y="2721"/>
                    <a:pt x="810" y="2702"/>
                  </a:cubicBezTo>
                  <a:cubicBezTo>
                    <a:pt x="739" y="2678"/>
                    <a:pt x="675" y="2667"/>
                    <a:pt x="618" y="2667"/>
                  </a:cubicBezTo>
                  <a:cubicBezTo>
                    <a:pt x="408" y="2667"/>
                    <a:pt x="294" y="2815"/>
                    <a:pt x="286" y="3029"/>
                  </a:cubicBezTo>
                  <a:cubicBezTo>
                    <a:pt x="0" y="3924"/>
                    <a:pt x="390" y="4702"/>
                    <a:pt x="470" y="5501"/>
                  </a:cubicBezTo>
                  <a:cubicBezTo>
                    <a:pt x="607" y="6886"/>
                    <a:pt x="1015" y="8234"/>
                    <a:pt x="1138" y="9626"/>
                  </a:cubicBezTo>
                  <a:cubicBezTo>
                    <a:pt x="1181" y="10099"/>
                    <a:pt x="1518" y="10489"/>
                    <a:pt x="1804" y="10732"/>
                  </a:cubicBezTo>
                  <a:cubicBezTo>
                    <a:pt x="1942" y="10849"/>
                    <a:pt x="2177" y="10907"/>
                    <a:pt x="2433" y="10907"/>
                  </a:cubicBezTo>
                  <a:cubicBezTo>
                    <a:pt x="2631" y="10907"/>
                    <a:pt x="2842" y="10872"/>
                    <a:pt x="3031" y="10804"/>
                  </a:cubicBezTo>
                  <a:cubicBezTo>
                    <a:pt x="3708" y="10558"/>
                    <a:pt x="4405" y="10382"/>
                    <a:pt x="5116" y="10248"/>
                  </a:cubicBezTo>
                  <a:cubicBezTo>
                    <a:pt x="5465" y="10182"/>
                    <a:pt x="5812" y="10078"/>
                    <a:pt x="6161" y="9996"/>
                  </a:cubicBezTo>
                  <a:cubicBezTo>
                    <a:pt x="6880" y="9829"/>
                    <a:pt x="7572" y="9532"/>
                    <a:pt x="8296" y="9407"/>
                  </a:cubicBezTo>
                  <a:cubicBezTo>
                    <a:pt x="8931" y="9297"/>
                    <a:pt x="9561" y="9076"/>
                    <a:pt x="10097" y="8830"/>
                  </a:cubicBezTo>
                  <a:cubicBezTo>
                    <a:pt x="10834" y="8494"/>
                    <a:pt x="11877" y="8592"/>
                    <a:pt x="12270" y="7622"/>
                  </a:cubicBezTo>
                  <a:cubicBezTo>
                    <a:pt x="12807" y="7605"/>
                    <a:pt x="12711" y="7167"/>
                    <a:pt x="12729" y="6864"/>
                  </a:cubicBezTo>
                  <a:cubicBezTo>
                    <a:pt x="12761" y="6350"/>
                    <a:pt x="12732" y="5787"/>
                    <a:pt x="12612" y="5329"/>
                  </a:cubicBezTo>
                  <a:cubicBezTo>
                    <a:pt x="12341" y="4286"/>
                    <a:pt x="12312" y="3215"/>
                    <a:pt x="12106" y="2168"/>
                  </a:cubicBezTo>
                  <a:cubicBezTo>
                    <a:pt x="12033" y="1792"/>
                    <a:pt x="11905" y="1335"/>
                    <a:pt x="12017" y="935"/>
                  </a:cubicBezTo>
                  <a:cubicBezTo>
                    <a:pt x="12135" y="522"/>
                    <a:pt x="11949" y="336"/>
                    <a:pt x="11666" y="108"/>
                  </a:cubicBezTo>
                  <a:cubicBezTo>
                    <a:pt x="11566" y="28"/>
                    <a:pt x="11472" y="1"/>
                    <a:pt x="11382" y="1"/>
                  </a:cubicBezTo>
                  <a:close/>
                  <a:moveTo>
                    <a:pt x="10695" y="10370"/>
                  </a:moveTo>
                  <a:cubicBezTo>
                    <a:pt x="10551" y="10370"/>
                    <a:pt x="10411" y="10434"/>
                    <a:pt x="10292" y="10592"/>
                  </a:cubicBezTo>
                  <a:cubicBezTo>
                    <a:pt x="10068" y="10889"/>
                    <a:pt x="10229" y="11226"/>
                    <a:pt x="10546" y="11461"/>
                  </a:cubicBezTo>
                  <a:cubicBezTo>
                    <a:pt x="10939" y="11753"/>
                    <a:pt x="11341" y="12041"/>
                    <a:pt x="11692" y="12380"/>
                  </a:cubicBezTo>
                  <a:cubicBezTo>
                    <a:pt x="11811" y="12495"/>
                    <a:pt x="11893" y="12540"/>
                    <a:pt x="11952" y="12540"/>
                  </a:cubicBezTo>
                  <a:cubicBezTo>
                    <a:pt x="12070" y="12540"/>
                    <a:pt x="12098" y="12359"/>
                    <a:pt x="12147" y="12193"/>
                  </a:cubicBezTo>
                  <a:cubicBezTo>
                    <a:pt x="12268" y="11956"/>
                    <a:pt x="12120" y="11759"/>
                    <a:pt x="12054" y="11550"/>
                  </a:cubicBezTo>
                  <a:cubicBezTo>
                    <a:pt x="11923" y="11135"/>
                    <a:pt x="11535" y="10943"/>
                    <a:pt x="11259" y="10658"/>
                  </a:cubicBezTo>
                  <a:cubicBezTo>
                    <a:pt x="11096" y="10491"/>
                    <a:pt x="10893" y="10370"/>
                    <a:pt x="10695" y="10370"/>
                  </a:cubicBezTo>
                  <a:close/>
                  <a:moveTo>
                    <a:pt x="8960" y="11648"/>
                  </a:moveTo>
                  <a:cubicBezTo>
                    <a:pt x="8897" y="11648"/>
                    <a:pt x="8829" y="11670"/>
                    <a:pt x="8757" y="11721"/>
                  </a:cubicBezTo>
                  <a:cubicBezTo>
                    <a:pt x="8457" y="11930"/>
                    <a:pt x="8333" y="12375"/>
                    <a:pt x="8581" y="12706"/>
                  </a:cubicBezTo>
                  <a:cubicBezTo>
                    <a:pt x="8924" y="13164"/>
                    <a:pt x="9105" y="13700"/>
                    <a:pt x="9364" y="14193"/>
                  </a:cubicBezTo>
                  <a:cubicBezTo>
                    <a:pt x="9510" y="14473"/>
                    <a:pt x="9528" y="14753"/>
                    <a:pt x="9828" y="14753"/>
                  </a:cubicBezTo>
                  <a:cubicBezTo>
                    <a:pt x="9839" y="14753"/>
                    <a:pt x="9852" y="14753"/>
                    <a:pt x="9864" y="14752"/>
                  </a:cubicBezTo>
                  <a:cubicBezTo>
                    <a:pt x="10040" y="14770"/>
                    <a:pt x="10169" y="14915"/>
                    <a:pt x="10299" y="14915"/>
                  </a:cubicBezTo>
                  <a:cubicBezTo>
                    <a:pt x="10356" y="14915"/>
                    <a:pt x="10414" y="14887"/>
                    <a:pt x="10476" y="14806"/>
                  </a:cubicBezTo>
                  <a:lnTo>
                    <a:pt x="10475" y="14806"/>
                  </a:lnTo>
                  <a:cubicBezTo>
                    <a:pt x="10549" y="14709"/>
                    <a:pt x="10620" y="14605"/>
                    <a:pt x="10564" y="14466"/>
                  </a:cubicBezTo>
                  <a:cubicBezTo>
                    <a:pt x="10239" y="13660"/>
                    <a:pt x="10003" y="12814"/>
                    <a:pt x="9483" y="12097"/>
                  </a:cubicBezTo>
                  <a:cubicBezTo>
                    <a:pt x="9341" y="11901"/>
                    <a:pt x="9176" y="11648"/>
                    <a:pt x="8960" y="11648"/>
                  </a:cubicBezTo>
                  <a:close/>
                  <a:moveTo>
                    <a:pt x="7106" y="11825"/>
                  </a:moveTo>
                  <a:cubicBezTo>
                    <a:pt x="6864" y="11825"/>
                    <a:pt x="6732" y="12036"/>
                    <a:pt x="6689" y="12344"/>
                  </a:cubicBezTo>
                  <a:cubicBezTo>
                    <a:pt x="6568" y="13197"/>
                    <a:pt x="6422" y="14045"/>
                    <a:pt x="6396" y="14909"/>
                  </a:cubicBezTo>
                  <a:cubicBezTo>
                    <a:pt x="6387" y="15192"/>
                    <a:pt x="6588" y="15350"/>
                    <a:pt x="6768" y="15386"/>
                  </a:cubicBezTo>
                  <a:cubicBezTo>
                    <a:pt x="6785" y="15389"/>
                    <a:pt x="6802" y="15391"/>
                    <a:pt x="6818" y="15391"/>
                  </a:cubicBezTo>
                  <a:cubicBezTo>
                    <a:pt x="6987" y="15391"/>
                    <a:pt x="7098" y="15208"/>
                    <a:pt x="7163" y="14999"/>
                  </a:cubicBezTo>
                  <a:cubicBezTo>
                    <a:pt x="7340" y="14416"/>
                    <a:pt x="7394" y="13813"/>
                    <a:pt x="7518" y="13223"/>
                  </a:cubicBezTo>
                  <a:cubicBezTo>
                    <a:pt x="7563" y="13009"/>
                    <a:pt x="7655" y="12792"/>
                    <a:pt x="7640" y="12582"/>
                  </a:cubicBezTo>
                  <a:cubicBezTo>
                    <a:pt x="7620" y="12280"/>
                    <a:pt x="7544" y="11913"/>
                    <a:pt x="7215" y="11838"/>
                  </a:cubicBezTo>
                  <a:cubicBezTo>
                    <a:pt x="7177" y="11829"/>
                    <a:pt x="7140" y="11825"/>
                    <a:pt x="7106" y="118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106075" y="1701250"/>
              <a:ext cx="574750" cy="747225"/>
            </a:xfrm>
            <a:custGeom>
              <a:avLst/>
              <a:gdLst/>
              <a:ahLst/>
              <a:cxnLst/>
              <a:rect l="l" t="t" r="r" b="b"/>
              <a:pathLst>
                <a:path w="22990" h="29889" extrusionOk="0">
                  <a:moveTo>
                    <a:pt x="10998" y="1566"/>
                  </a:moveTo>
                  <a:cubicBezTo>
                    <a:pt x="11155" y="1566"/>
                    <a:pt x="11313" y="1576"/>
                    <a:pt x="11472" y="1599"/>
                  </a:cubicBezTo>
                  <a:cubicBezTo>
                    <a:pt x="12175" y="1699"/>
                    <a:pt x="12887" y="1689"/>
                    <a:pt x="13590" y="1847"/>
                  </a:cubicBezTo>
                  <a:cubicBezTo>
                    <a:pt x="14346" y="2017"/>
                    <a:pt x="15102" y="2107"/>
                    <a:pt x="15813" y="2476"/>
                  </a:cubicBezTo>
                  <a:cubicBezTo>
                    <a:pt x="17107" y="3147"/>
                    <a:pt x="18286" y="3956"/>
                    <a:pt x="19213" y="5083"/>
                  </a:cubicBezTo>
                  <a:cubicBezTo>
                    <a:pt x="19895" y="5914"/>
                    <a:pt x="20243" y="6947"/>
                    <a:pt x="20784" y="7865"/>
                  </a:cubicBezTo>
                  <a:cubicBezTo>
                    <a:pt x="20961" y="8166"/>
                    <a:pt x="20929" y="8536"/>
                    <a:pt x="20985" y="8862"/>
                  </a:cubicBezTo>
                  <a:cubicBezTo>
                    <a:pt x="21208" y="10132"/>
                    <a:pt x="21552" y="11393"/>
                    <a:pt x="21370" y="12711"/>
                  </a:cubicBezTo>
                  <a:lnTo>
                    <a:pt x="21370" y="12712"/>
                  </a:lnTo>
                  <a:cubicBezTo>
                    <a:pt x="21259" y="13511"/>
                    <a:pt x="21370" y="14376"/>
                    <a:pt x="21105" y="15112"/>
                  </a:cubicBezTo>
                  <a:cubicBezTo>
                    <a:pt x="20769" y="16049"/>
                    <a:pt x="20686" y="17131"/>
                    <a:pt x="19867" y="17867"/>
                  </a:cubicBezTo>
                  <a:cubicBezTo>
                    <a:pt x="19675" y="18039"/>
                    <a:pt x="19942" y="18327"/>
                    <a:pt x="19770" y="18562"/>
                  </a:cubicBezTo>
                  <a:cubicBezTo>
                    <a:pt x="19343" y="19138"/>
                    <a:pt x="19019" y="19792"/>
                    <a:pt x="18521" y="20314"/>
                  </a:cubicBezTo>
                  <a:cubicBezTo>
                    <a:pt x="18265" y="20582"/>
                    <a:pt x="18122" y="20923"/>
                    <a:pt x="17925" y="21219"/>
                  </a:cubicBezTo>
                  <a:cubicBezTo>
                    <a:pt x="17264" y="22213"/>
                    <a:pt x="16372" y="22994"/>
                    <a:pt x="15625" y="23904"/>
                  </a:cubicBezTo>
                  <a:cubicBezTo>
                    <a:pt x="14584" y="25174"/>
                    <a:pt x="13293" y="26198"/>
                    <a:pt x="12207" y="27428"/>
                  </a:cubicBezTo>
                  <a:cubicBezTo>
                    <a:pt x="11912" y="27764"/>
                    <a:pt x="11671" y="28305"/>
                    <a:pt x="11063" y="28350"/>
                  </a:cubicBezTo>
                  <a:cubicBezTo>
                    <a:pt x="11012" y="28354"/>
                    <a:pt x="10962" y="28357"/>
                    <a:pt x="10915" y="28357"/>
                  </a:cubicBezTo>
                  <a:cubicBezTo>
                    <a:pt x="10747" y="28357"/>
                    <a:pt x="10607" y="28323"/>
                    <a:pt x="10512" y="28189"/>
                  </a:cubicBezTo>
                  <a:cubicBezTo>
                    <a:pt x="9988" y="27448"/>
                    <a:pt x="9080" y="27122"/>
                    <a:pt x="8557" y="26413"/>
                  </a:cubicBezTo>
                  <a:cubicBezTo>
                    <a:pt x="7960" y="25604"/>
                    <a:pt x="7162" y="24991"/>
                    <a:pt x="6576" y="24164"/>
                  </a:cubicBezTo>
                  <a:cubicBezTo>
                    <a:pt x="6271" y="23734"/>
                    <a:pt x="5984" y="23259"/>
                    <a:pt x="5591" y="22861"/>
                  </a:cubicBezTo>
                  <a:cubicBezTo>
                    <a:pt x="5140" y="22408"/>
                    <a:pt x="4890" y="21760"/>
                    <a:pt x="4590" y="21189"/>
                  </a:cubicBezTo>
                  <a:cubicBezTo>
                    <a:pt x="4222" y="20485"/>
                    <a:pt x="3815" y="19782"/>
                    <a:pt x="3519" y="19060"/>
                  </a:cubicBezTo>
                  <a:cubicBezTo>
                    <a:pt x="3270" y="18451"/>
                    <a:pt x="2986" y="17833"/>
                    <a:pt x="2789" y="17187"/>
                  </a:cubicBezTo>
                  <a:cubicBezTo>
                    <a:pt x="2441" y="16049"/>
                    <a:pt x="2176" y="14888"/>
                    <a:pt x="1938" y="13729"/>
                  </a:cubicBezTo>
                  <a:cubicBezTo>
                    <a:pt x="1868" y="13392"/>
                    <a:pt x="1674" y="12884"/>
                    <a:pt x="2007" y="12498"/>
                  </a:cubicBezTo>
                  <a:cubicBezTo>
                    <a:pt x="1547" y="12078"/>
                    <a:pt x="1972" y="11574"/>
                    <a:pt x="1877" y="11145"/>
                  </a:cubicBezTo>
                  <a:cubicBezTo>
                    <a:pt x="1727" y="10463"/>
                    <a:pt x="2034" y="9874"/>
                    <a:pt x="2076" y="9239"/>
                  </a:cubicBezTo>
                  <a:cubicBezTo>
                    <a:pt x="2153" y="8073"/>
                    <a:pt x="2757" y="7092"/>
                    <a:pt x="3171" y="5981"/>
                  </a:cubicBezTo>
                  <a:cubicBezTo>
                    <a:pt x="3641" y="5608"/>
                    <a:pt x="3866" y="5006"/>
                    <a:pt x="4339" y="4560"/>
                  </a:cubicBezTo>
                  <a:cubicBezTo>
                    <a:pt x="4693" y="4226"/>
                    <a:pt x="5024" y="3844"/>
                    <a:pt x="5357" y="3481"/>
                  </a:cubicBezTo>
                  <a:cubicBezTo>
                    <a:pt x="5588" y="3229"/>
                    <a:pt x="5859" y="3261"/>
                    <a:pt x="6092" y="3125"/>
                  </a:cubicBezTo>
                  <a:cubicBezTo>
                    <a:pt x="6793" y="2718"/>
                    <a:pt x="7432" y="2222"/>
                    <a:pt x="8294" y="2068"/>
                  </a:cubicBezTo>
                  <a:cubicBezTo>
                    <a:pt x="9197" y="1906"/>
                    <a:pt x="10080" y="1566"/>
                    <a:pt x="10998" y="1566"/>
                  </a:cubicBezTo>
                  <a:close/>
                  <a:moveTo>
                    <a:pt x="12590" y="0"/>
                  </a:moveTo>
                  <a:cubicBezTo>
                    <a:pt x="12421" y="0"/>
                    <a:pt x="12258" y="17"/>
                    <a:pt x="12114" y="30"/>
                  </a:cubicBezTo>
                  <a:cubicBezTo>
                    <a:pt x="11599" y="75"/>
                    <a:pt x="11058" y="183"/>
                    <a:pt x="10541" y="183"/>
                  </a:cubicBezTo>
                  <a:cubicBezTo>
                    <a:pt x="10516" y="183"/>
                    <a:pt x="10492" y="183"/>
                    <a:pt x="10468" y="182"/>
                  </a:cubicBezTo>
                  <a:cubicBezTo>
                    <a:pt x="10436" y="182"/>
                    <a:pt x="10404" y="181"/>
                    <a:pt x="10371" y="181"/>
                  </a:cubicBezTo>
                  <a:cubicBezTo>
                    <a:pt x="9202" y="181"/>
                    <a:pt x="8145" y="670"/>
                    <a:pt x="7124" y="1055"/>
                  </a:cubicBezTo>
                  <a:cubicBezTo>
                    <a:pt x="6261" y="1379"/>
                    <a:pt x="5355" y="1868"/>
                    <a:pt x="4605" y="2538"/>
                  </a:cubicBezTo>
                  <a:cubicBezTo>
                    <a:pt x="3878" y="3188"/>
                    <a:pt x="3170" y="3861"/>
                    <a:pt x="2644" y="4661"/>
                  </a:cubicBezTo>
                  <a:cubicBezTo>
                    <a:pt x="2185" y="5357"/>
                    <a:pt x="1676" y="6061"/>
                    <a:pt x="1563" y="6672"/>
                  </a:cubicBezTo>
                  <a:cubicBezTo>
                    <a:pt x="1059" y="7781"/>
                    <a:pt x="840" y="8718"/>
                    <a:pt x="580" y="9646"/>
                  </a:cubicBezTo>
                  <a:cubicBezTo>
                    <a:pt x="63" y="11486"/>
                    <a:pt x="1" y="13353"/>
                    <a:pt x="306" y="15205"/>
                  </a:cubicBezTo>
                  <a:cubicBezTo>
                    <a:pt x="552" y="16689"/>
                    <a:pt x="1243" y="18060"/>
                    <a:pt x="1801" y="19456"/>
                  </a:cubicBezTo>
                  <a:cubicBezTo>
                    <a:pt x="2441" y="21058"/>
                    <a:pt x="3453" y="22463"/>
                    <a:pt x="4506" y="23799"/>
                  </a:cubicBezTo>
                  <a:cubicBezTo>
                    <a:pt x="5406" y="24940"/>
                    <a:pt x="6355" y="26057"/>
                    <a:pt x="7371" y="27115"/>
                  </a:cubicBezTo>
                  <a:cubicBezTo>
                    <a:pt x="8307" y="28089"/>
                    <a:pt x="9343" y="28960"/>
                    <a:pt x="10464" y="29712"/>
                  </a:cubicBezTo>
                  <a:cubicBezTo>
                    <a:pt x="10637" y="29828"/>
                    <a:pt x="10800" y="29888"/>
                    <a:pt x="10978" y="29888"/>
                  </a:cubicBezTo>
                  <a:cubicBezTo>
                    <a:pt x="11103" y="29888"/>
                    <a:pt x="11235" y="29859"/>
                    <a:pt x="11382" y="29799"/>
                  </a:cubicBezTo>
                  <a:cubicBezTo>
                    <a:pt x="12213" y="29457"/>
                    <a:pt x="12575" y="28614"/>
                    <a:pt x="13275" y="28122"/>
                  </a:cubicBezTo>
                  <a:cubicBezTo>
                    <a:pt x="13867" y="27707"/>
                    <a:pt x="14254" y="26995"/>
                    <a:pt x="14851" y="26593"/>
                  </a:cubicBezTo>
                  <a:cubicBezTo>
                    <a:pt x="15519" y="26143"/>
                    <a:pt x="15799" y="25323"/>
                    <a:pt x="16552" y="24989"/>
                  </a:cubicBezTo>
                  <a:cubicBezTo>
                    <a:pt x="16628" y="24956"/>
                    <a:pt x="16683" y="24835"/>
                    <a:pt x="16714" y="24744"/>
                  </a:cubicBezTo>
                  <a:cubicBezTo>
                    <a:pt x="16897" y="24180"/>
                    <a:pt x="17424" y="23863"/>
                    <a:pt x="17814" y="23538"/>
                  </a:cubicBezTo>
                  <a:cubicBezTo>
                    <a:pt x="18357" y="23083"/>
                    <a:pt x="18624" y="22447"/>
                    <a:pt x="19084" y="21952"/>
                  </a:cubicBezTo>
                  <a:cubicBezTo>
                    <a:pt x="19400" y="21614"/>
                    <a:pt x="19664" y="21028"/>
                    <a:pt x="19971" y="20604"/>
                  </a:cubicBezTo>
                  <a:cubicBezTo>
                    <a:pt x="20701" y="19599"/>
                    <a:pt x="21172" y="18472"/>
                    <a:pt x="21721" y="17381"/>
                  </a:cubicBezTo>
                  <a:cubicBezTo>
                    <a:pt x="22076" y="16675"/>
                    <a:pt x="22093" y="15847"/>
                    <a:pt x="22378" y="15101"/>
                  </a:cubicBezTo>
                  <a:cubicBezTo>
                    <a:pt x="22705" y="14240"/>
                    <a:pt x="22561" y="13286"/>
                    <a:pt x="22840" y="12401"/>
                  </a:cubicBezTo>
                  <a:cubicBezTo>
                    <a:pt x="22989" y="11924"/>
                    <a:pt x="22776" y="11388"/>
                    <a:pt x="22700" y="10923"/>
                  </a:cubicBezTo>
                  <a:cubicBezTo>
                    <a:pt x="22521" y="9819"/>
                    <a:pt x="22518" y="8686"/>
                    <a:pt x="22072" y="7604"/>
                  </a:cubicBezTo>
                  <a:cubicBezTo>
                    <a:pt x="21607" y="6477"/>
                    <a:pt x="21253" y="5313"/>
                    <a:pt x="20425" y="4383"/>
                  </a:cubicBezTo>
                  <a:cubicBezTo>
                    <a:pt x="19826" y="3712"/>
                    <a:pt x="19381" y="2881"/>
                    <a:pt x="18481" y="2518"/>
                  </a:cubicBezTo>
                  <a:cubicBezTo>
                    <a:pt x="18354" y="2467"/>
                    <a:pt x="18261" y="2335"/>
                    <a:pt x="18244" y="2174"/>
                  </a:cubicBezTo>
                  <a:cubicBezTo>
                    <a:pt x="18232" y="2064"/>
                    <a:pt x="18196" y="1946"/>
                    <a:pt x="18083" y="1946"/>
                  </a:cubicBezTo>
                  <a:cubicBezTo>
                    <a:pt x="18064" y="1946"/>
                    <a:pt x="18043" y="1949"/>
                    <a:pt x="18019" y="1957"/>
                  </a:cubicBezTo>
                  <a:cubicBezTo>
                    <a:pt x="17989" y="1966"/>
                    <a:pt x="17961" y="1971"/>
                    <a:pt x="17934" y="1971"/>
                  </a:cubicBezTo>
                  <a:cubicBezTo>
                    <a:pt x="17652" y="1971"/>
                    <a:pt x="17552" y="1476"/>
                    <a:pt x="17276" y="1476"/>
                  </a:cubicBezTo>
                  <a:cubicBezTo>
                    <a:pt x="17203" y="1476"/>
                    <a:pt x="17118" y="1511"/>
                    <a:pt x="17014" y="1598"/>
                  </a:cubicBezTo>
                  <a:cubicBezTo>
                    <a:pt x="17002" y="1561"/>
                    <a:pt x="16972" y="1520"/>
                    <a:pt x="16980" y="1488"/>
                  </a:cubicBezTo>
                  <a:cubicBezTo>
                    <a:pt x="17028" y="1290"/>
                    <a:pt x="17009" y="1231"/>
                    <a:pt x="16961" y="1231"/>
                  </a:cubicBezTo>
                  <a:cubicBezTo>
                    <a:pt x="16900" y="1231"/>
                    <a:pt x="16793" y="1321"/>
                    <a:pt x="16707" y="1347"/>
                  </a:cubicBezTo>
                  <a:cubicBezTo>
                    <a:pt x="16670" y="1359"/>
                    <a:pt x="16631" y="1364"/>
                    <a:pt x="16593" y="1364"/>
                  </a:cubicBezTo>
                  <a:cubicBezTo>
                    <a:pt x="16482" y="1364"/>
                    <a:pt x="16375" y="1316"/>
                    <a:pt x="16322" y="1215"/>
                  </a:cubicBezTo>
                  <a:cubicBezTo>
                    <a:pt x="15961" y="544"/>
                    <a:pt x="15303" y="744"/>
                    <a:pt x="14744" y="666"/>
                  </a:cubicBezTo>
                  <a:cubicBezTo>
                    <a:pt x="14739" y="665"/>
                    <a:pt x="14733" y="665"/>
                    <a:pt x="14727" y="665"/>
                  </a:cubicBezTo>
                  <a:cubicBezTo>
                    <a:pt x="14665" y="665"/>
                    <a:pt x="14568" y="703"/>
                    <a:pt x="14516" y="703"/>
                  </a:cubicBezTo>
                  <a:cubicBezTo>
                    <a:pt x="14490" y="703"/>
                    <a:pt x="14475" y="694"/>
                    <a:pt x="14480" y="666"/>
                  </a:cubicBezTo>
                  <a:cubicBezTo>
                    <a:pt x="14541" y="354"/>
                    <a:pt x="14500" y="264"/>
                    <a:pt x="14417" y="264"/>
                  </a:cubicBezTo>
                  <a:cubicBezTo>
                    <a:pt x="14303" y="264"/>
                    <a:pt x="14110" y="435"/>
                    <a:pt x="13998" y="435"/>
                  </a:cubicBezTo>
                  <a:cubicBezTo>
                    <a:pt x="13983" y="435"/>
                    <a:pt x="13969" y="432"/>
                    <a:pt x="13957" y="425"/>
                  </a:cubicBezTo>
                  <a:cubicBezTo>
                    <a:pt x="13914" y="399"/>
                    <a:pt x="13865" y="395"/>
                    <a:pt x="13814" y="395"/>
                  </a:cubicBezTo>
                  <a:cubicBezTo>
                    <a:pt x="13792" y="395"/>
                    <a:pt x="13769" y="396"/>
                    <a:pt x="13747" y="396"/>
                  </a:cubicBezTo>
                  <a:cubicBezTo>
                    <a:pt x="13668" y="396"/>
                    <a:pt x="13585" y="388"/>
                    <a:pt x="13508" y="312"/>
                  </a:cubicBezTo>
                  <a:cubicBezTo>
                    <a:pt x="13252" y="59"/>
                    <a:pt x="12911" y="0"/>
                    <a:pt x="12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30"/>
          <p:cNvGrpSpPr/>
          <p:nvPr/>
        </p:nvGrpSpPr>
        <p:grpSpPr>
          <a:xfrm>
            <a:off x="3401150" y="1959288"/>
            <a:ext cx="552650" cy="725050"/>
            <a:chOff x="770600" y="1702650"/>
            <a:chExt cx="552650" cy="725050"/>
          </a:xfrm>
        </p:grpSpPr>
        <p:sp>
          <p:nvSpPr>
            <p:cNvPr id="839" name="Google Shape;839;p30"/>
            <p:cNvSpPr/>
            <p:nvPr/>
          </p:nvSpPr>
          <p:spPr>
            <a:xfrm>
              <a:off x="770625" y="1702650"/>
              <a:ext cx="552625" cy="725025"/>
            </a:xfrm>
            <a:custGeom>
              <a:avLst/>
              <a:gdLst/>
              <a:ahLst/>
              <a:cxnLst/>
              <a:rect l="l" t="t" r="r" b="b"/>
              <a:pathLst>
                <a:path w="22105" h="29001" extrusionOk="0">
                  <a:moveTo>
                    <a:pt x="11590" y="1"/>
                  </a:moveTo>
                  <a:cubicBezTo>
                    <a:pt x="11339" y="1"/>
                    <a:pt x="11083" y="68"/>
                    <a:pt x="10868" y="74"/>
                  </a:cubicBezTo>
                  <a:cubicBezTo>
                    <a:pt x="10347" y="91"/>
                    <a:pt x="9790" y="308"/>
                    <a:pt x="9238" y="333"/>
                  </a:cubicBezTo>
                  <a:cubicBezTo>
                    <a:pt x="8081" y="384"/>
                    <a:pt x="7054" y="941"/>
                    <a:pt x="6085" y="1405"/>
                  </a:cubicBezTo>
                  <a:cubicBezTo>
                    <a:pt x="5330" y="1765"/>
                    <a:pt x="4535" y="2285"/>
                    <a:pt x="3861" y="2941"/>
                  </a:cubicBezTo>
                  <a:cubicBezTo>
                    <a:pt x="2856" y="3919"/>
                    <a:pt x="2039" y="4997"/>
                    <a:pt x="1454" y="6234"/>
                  </a:cubicBezTo>
                  <a:cubicBezTo>
                    <a:pt x="655" y="7919"/>
                    <a:pt x="264" y="9761"/>
                    <a:pt x="119" y="11591"/>
                  </a:cubicBezTo>
                  <a:cubicBezTo>
                    <a:pt x="0" y="13095"/>
                    <a:pt x="115" y="14639"/>
                    <a:pt x="632" y="16131"/>
                  </a:cubicBezTo>
                  <a:cubicBezTo>
                    <a:pt x="1042" y="17310"/>
                    <a:pt x="1607" y="18417"/>
                    <a:pt x="2164" y="19510"/>
                  </a:cubicBezTo>
                  <a:cubicBezTo>
                    <a:pt x="2663" y="20488"/>
                    <a:pt x="3249" y="21454"/>
                    <a:pt x="4032" y="22294"/>
                  </a:cubicBezTo>
                  <a:cubicBezTo>
                    <a:pt x="4832" y="23154"/>
                    <a:pt x="5555" y="24085"/>
                    <a:pt x="6386" y="24925"/>
                  </a:cubicBezTo>
                  <a:cubicBezTo>
                    <a:pt x="7831" y="26383"/>
                    <a:pt x="9256" y="27852"/>
                    <a:pt x="11118" y="28807"/>
                  </a:cubicBezTo>
                  <a:cubicBezTo>
                    <a:pt x="11360" y="28931"/>
                    <a:pt x="11606" y="29001"/>
                    <a:pt x="11839" y="29001"/>
                  </a:cubicBezTo>
                  <a:cubicBezTo>
                    <a:pt x="12146" y="29001"/>
                    <a:pt x="12430" y="28878"/>
                    <a:pt x="12644" y="28596"/>
                  </a:cubicBezTo>
                  <a:cubicBezTo>
                    <a:pt x="13119" y="27972"/>
                    <a:pt x="13714" y="27462"/>
                    <a:pt x="14214" y="26878"/>
                  </a:cubicBezTo>
                  <a:cubicBezTo>
                    <a:pt x="15058" y="25896"/>
                    <a:pt x="15876" y="24891"/>
                    <a:pt x="16805" y="23988"/>
                  </a:cubicBezTo>
                  <a:cubicBezTo>
                    <a:pt x="17028" y="23771"/>
                    <a:pt x="16911" y="23397"/>
                    <a:pt x="17153" y="23276"/>
                  </a:cubicBezTo>
                  <a:cubicBezTo>
                    <a:pt x="17672" y="23018"/>
                    <a:pt x="17777" y="22433"/>
                    <a:pt x="18182" y="22094"/>
                  </a:cubicBezTo>
                  <a:cubicBezTo>
                    <a:pt x="18325" y="21974"/>
                    <a:pt x="18544" y="21910"/>
                    <a:pt x="18556" y="21665"/>
                  </a:cubicBezTo>
                  <a:cubicBezTo>
                    <a:pt x="18583" y="21099"/>
                    <a:pt x="19127" y="20836"/>
                    <a:pt x="19325" y="20332"/>
                  </a:cubicBezTo>
                  <a:cubicBezTo>
                    <a:pt x="19651" y="19505"/>
                    <a:pt x="20201" y="18767"/>
                    <a:pt x="20651" y="17989"/>
                  </a:cubicBezTo>
                  <a:cubicBezTo>
                    <a:pt x="20793" y="17745"/>
                    <a:pt x="20628" y="17430"/>
                    <a:pt x="20894" y="17188"/>
                  </a:cubicBezTo>
                  <a:cubicBezTo>
                    <a:pt x="21207" y="16904"/>
                    <a:pt x="21297" y="16476"/>
                    <a:pt x="21381" y="16067"/>
                  </a:cubicBezTo>
                  <a:cubicBezTo>
                    <a:pt x="21519" y="15392"/>
                    <a:pt x="21632" y="14709"/>
                    <a:pt x="21793" y="14039"/>
                  </a:cubicBezTo>
                  <a:cubicBezTo>
                    <a:pt x="22006" y="13158"/>
                    <a:pt x="21995" y="12247"/>
                    <a:pt x="22051" y="11360"/>
                  </a:cubicBezTo>
                  <a:cubicBezTo>
                    <a:pt x="22105" y="10507"/>
                    <a:pt x="21852" y="9612"/>
                    <a:pt x="21615" y="8769"/>
                  </a:cubicBezTo>
                  <a:cubicBezTo>
                    <a:pt x="21466" y="8240"/>
                    <a:pt x="21511" y="7664"/>
                    <a:pt x="21239" y="7179"/>
                  </a:cubicBezTo>
                  <a:cubicBezTo>
                    <a:pt x="20749" y="6312"/>
                    <a:pt x="20439" y="5360"/>
                    <a:pt x="19856" y="4523"/>
                  </a:cubicBezTo>
                  <a:cubicBezTo>
                    <a:pt x="19513" y="4031"/>
                    <a:pt x="19127" y="3510"/>
                    <a:pt x="18718" y="3172"/>
                  </a:cubicBezTo>
                  <a:cubicBezTo>
                    <a:pt x="18255" y="2789"/>
                    <a:pt x="17946" y="2091"/>
                    <a:pt x="17195" y="2063"/>
                  </a:cubicBezTo>
                  <a:cubicBezTo>
                    <a:pt x="17083" y="2058"/>
                    <a:pt x="17001" y="1889"/>
                    <a:pt x="16941" y="1751"/>
                  </a:cubicBezTo>
                  <a:cubicBezTo>
                    <a:pt x="16796" y="1418"/>
                    <a:pt x="16210" y="1609"/>
                    <a:pt x="16173" y="1126"/>
                  </a:cubicBezTo>
                  <a:cubicBezTo>
                    <a:pt x="16137" y="1140"/>
                    <a:pt x="16090" y="1144"/>
                    <a:pt x="16063" y="1168"/>
                  </a:cubicBezTo>
                  <a:cubicBezTo>
                    <a:pt x="15912" y="1307"/>
                    <a:pt x="15817" y="1362"/>
                    <a:pt x="15757" y="1362"/>
                  </a:cubicBezTo>
                  <a:cubicBezTo>
                    <a:pt x="15620" y="1362"/>
                    <a:pt x="15673" y="1070"/>
                    <a:pt x="15669" y="855"/>
                  </a:cubicBezTo>
                  <a:lnTo>
                    <a:pt x="15669" y="855"/>
                  </a:lnTo>
                  <a:cubicBezTo>
                    <a:pt x="15538" y="900"/>
                    <a:pt x="15310" y="1038"/>
                    <a:pt x="15216" y="1038"/>
                  </a:cubicBezTo>
                  <a:cubicBezTo>
                    <a:pt x="15176" y="1038"/>
                    <a:pt x="15160" y="1013"/>
                    <a:pt x="15188" y="943"/>
                  </a:cubicBezTo>
                  <a:cubicBezTo>
                    <a:pt x="15272" y="728"/>
                    <a:pt x="15270" y="683"/>
                    <a:pt x="15223" y="683"/>
                  </a:cubicBezTo>
                  <a:cubicBezTo>
                    <a:pt x="15190" y="683"/>
                    <a:pt x="15134" y="705"/>
                    <a:pt x="15070" y="705"/>
                  </a:cubicBezTo>
                  <a:cubicBezTo>
                    <a:pt x="15044" y="705"/>
                    <a:pt x="15017" y="702"/>
                    <a:pt x="14990" y="692"/>
                  </a:cubicBezTo>
                  <a:cubicBezTo>
                    <a:pt x="14605" y="550"/>
                    <a:pt x="14222" y="507"/>
                    <a:pt x="13834" y="507"/>
                  </a:cubicBezTo>
                  <a:cubicBezTo>
                    <a:pt x="13684" y="507"/>
                    <a:pt x="13533" y="514"/>
                    <a:pt x="13380" y="523"/>
                  </a:cubicBezTo>
                  <a:cubicBezTo>
                    <a:pt x="13366" y="524"/>
                    <a:pt x="13352" y="525"/>
                    <a:pt x="13338" y="525"/>
                  </a:cubicBezTo>
                  <a:cubicBezTo>
                    <a:pt x="13298" y="525"/>
                    <a:pt x="13259" y="522"/>
                    <a:pt x="13219" y="521"/>
                  </a:cubicBezTo>
                  <a:cubicBezTo>
                    <a:pt x="13230" y="260"/>
                    <a:pt x="13177" y="183"/>
                    <a:pt x="13096" y="183"/>
                  </a:cubicBezTo>
                  <a:cubicBezTo>
                    <a:pt x="12982" y="183"/>
                    <a:pt x="12814" y="337"/>
                    <a:pt x="12699" y="337"/>
                  </a:cubicBezTo>
                  <a:cubicBezTo>
                    <a:pt x="12684" y="337"/>
                    <a:pt x="12669" y="334"/>
                    <a:pt x="12656" y="328"/>
                  </a:cubicBezTo>
                  <a:cubicBezTo>
                    <a:pt x="12635" y="318"/>
                    <a:pt x="12612" y="314"/>
                    <a:pt x="12589" y="314"/>
                  </a:cubicBezTo>
                  <a:cubicBezTo>
                    <a:pt x="12520" y="314"/>
                    <a:pt x="12443" y="346"/>
                    <a:pt x="12375" y="346"/>
                  </a:cubicBezTo>
                  <a:cubicBezTo>
                    <a:pt x="12332" y="346"/>
                    <a:pt x="12293" y="334"/>
                    <a:pt x="12260" y="295"/>
                  </a:cubicBezTo>
                  <a:cubicBezTo>
                    <a:pt x="12067" y="62"/>
                    <a:pt x="11831" y="1"/>
                    <a:pt x="115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770600" y="1702700"/>
              <a:ext cx="552650" cy="725000"/>
            </a:xfrm>
            <a:custGeom>
              <a:avLst/>
              <a:gdLst/>
              <a:ahLst/>
              <a:cxnLst/>
              <a:rect l="l" t="t" r="r" b="b"/>
              <a:pathLst>
                <a:path w="22106" h="29000" extrusionOk="0">
                  <a:moveTo>
                    <a:pt x="10389" y="1605"/>
                  </a:moveTo>
                  <a:cubicBezTo>
                    <a:pt x="10980" y="1605"/>
                    <a:pt x="11572" y="1678"/>
                    <a:pt x="12158" y="1712"/>
                  </a:cubicBezTo>
                  <a:cubicBezTo>
                    <a:pt x="12989" y="1761"/>
                    <a:pt x="13868" y="1740"/>
                    <a:pt x="14634" y="2205"/>
                  </a:cubicBezTo>
                  <a:cubicBezTo>
                    <a:pt x="14698" y="2244"/>
                    <a:pt x="14794" y="2225"/>
                    <a:pt x="14866" y="2255"/>
                  </a:cubicBezTo>
                  <a:cubicBezTo>
                    <a:pt x="14915" y="2276"/>
                    <a:pt x="14947" y="2337"/>
                    <a:pt x="15032" y="2431"/>
                  </a:cubicBezTo>
                  <a:cubicBezTo>
                    <a:pt x="15689" y="2594"/>
                    <a:pt x="16324" y="2980"/>
                    <a:pt x="16865" y="3444"/>
                  </a:cubicBezTo>
                  <a:cubicBezTo>
                    <a:pt x="17776" y="4226"/>
                    <a:pt x="18716" y="5013"/>
                    <a:pt x="19194" y="6183"/>
                  </a:cubicBezTo>
                  <a:cubicBezTo>
                    <a:pt x="19428" y="6752"/>
                    <a:pt x="19866" y="7201"/>
                    <a:pt x="20006" y="7847"/>
                  </a:cubicBezTo>
                  <a:cubicBezTo>
                    <a:pt x="20329" y="9323"/>
                    <a:pt x="20817" y="10762"/>
                    <a:pt x="20634" y="12311"/>
                  </a:cubicBezTo>
                  <a:cubicBezTo>
                    <a:pt x="20595" y="12640"/>
                    <a:pt x="20483" y="12989"/>
                    <a:pt x="20699" y="13331"/>
                  </a:cubicBezTo>
                  <a:cubicBezTo>
                    <a:pt x="20832" y="13541"/>
                    <a:pt x="20624" y="13860"/>
                    <a:pt x="20576" y="14004"/>
                  </a:cubicBezTo>
                  <a:cubicBezTo>
                    <a:pt x="20276" y="14898"/>
                    <a:pt x="20345" y="15945"/>
                    <a:pt x="19679" y="16677"/>
                  </a:cubicBezTo>
                  <a:cubicBezTo>
                    <a:pt x="19413" y="16969"/>
                    <a:pt x="19684" y="17201"/>
                    <a:pt x="19550" y="17427"/>
                  </a:cubicBezTo>
                  <a:cubicBezTo>
                    <a:pt x="19197" y="18023"/>
                    <a:pt x="18891" y="18655"/>
                    <a:pt x="18473" y="19200"/>
                  </a:cubicBezTo>
                  <a:cubicBezTo>
                    <a:pt x="18239" y="19503"/>
                    <a:pt x="18100" y="19851"/>
                    <a:pt x="17925" y="20162"/>
                  </a:cubicBezTo>
                  <a:cubicBezTo>
                    <a:pt x="17380" y="21137"/>
                    <a:pt x="16604" y="21926"/>
                    <a:pt x="15968" y="22822"/>
                  </a:cubicBezTo>
                  <a:cubicBezTo>
                    <a:pt x="15010" y="24174"/>
                    <a:pt x="13770" y="25285"/>
                    <a:pt x="12774" y="26611"/>
                  </a:cubicBezTo>
                  <a:cubicBezTo>
                    <a:pt x="12512" y="26960"/>
                    <a:pt x="12286" y="27502"/>
                    <a:pt x="11675" y="27568"/>
                  </a:cubicBezTo>
                  <a:cubicBezTo>
                    <a:pt x="11632" y="27573"/>
                    <a:pt x="11590" y="27575"/>
                    <a:pt x="11549" y="27575"/>
                  </a:cubicBezTo>
                  <a:cubicBezTo>
                    <a:pt x="11336" y="27575"/>
                    <a:pt x="11157" y="27512"/>
                    <a:pt x="11133" y="27359"/>
                  </a:cubicBezTo>
                  <a:cubicBezTo>
                    <a:pt x="11073" y="26998"/>
                    <a:pt x="10741" y="26923"/>
                    <a:pt x="10555" y="26817"/>
                  </a:cubicBezTo>
                  <a:cubicBezTo>
                    <a:pt x="9912" y="26448"/>
                    <a:pt x="9369" y="25996"/>
                    <a:pt x="8865" y="25456"/>
                  </a:cubicBezTo>
                  <a:cubicBezTo>
                    <a:pt x="8545" y="25116"/>
                    <a:pt x="8164" y="24825"/>
                    <a:pt x="7822" y="24494"/>
                  </a:cubicBezTo>
                  <a:cubicBezTo>
                    <a:pt x="7362" y="24048"/>
                    <a:pt x="6999" y="23518"/>
                    <a:pt x="6568" y="23081"/>
                  </a:cubicBezTo>
                  <a:cubicBezTo>
                    <a:pt x="6012" y="22514"/>
                    <a:pt x="5604" y="21872"/>
                    <a:pt x="5148" y="21250"/>
                  </a:cubicBezTo>
                  <a:cubicBezTo>
                    <a:pt x="4935" y="20961"/>
                    <a:pt x="4741" y="20668"/>
                    <a:pt x="4652" y="20297"/>
                  </a:cubicBezTo>
                  <a:cubicBezTo>
                    <a:pt x="4557" y="19894"/>
                    <a:pt x="4184" y="19636"/>
                    <a:pt x="3981" y="19262"/>
                  </a:cubicBezTo>
                  <a:cubicBezTo>
                    <a:pt x="3510" y="18393"/>
                    <a:pt x="3070" y="17515"/>
                    <a:pt x="2737" y="16587"/>
                  </a:cubicBezTo>
                  <a:cubicBezTo>
                    <a:pt x="2434" y="15744"/>
                    <a:pt x="2085" y="14902"/>
                    <a:pt x="1938" y="14031"/>
                  </a:cubicBezTo>
                  <a:cubicBezTo>
                    <a:pt x="1883" y="13702"/>
                    <a:pt x="1617" y="13303"/>
                    <a:pt x="1869" y="12925"/>
                  </a:cubicBezTo>
                  <a:cubicBezTo>
                    <a:pt x="1898" y="12881"/>
                    <a:pt x="1930" y="12785"/>
                    <a:pt x="1917" y="12776"/>
                  </a:cubicBezTo>
                  <a:cubicBezTo>
                    <a:pt x="1282" y="12342"/>
                    <a:pt x="1755" y="11672"/>
                    <a:pt x="1626" y="11126"/>
                  </a:cubicBezTo>
                  <a:cubicBezTo>
                    <a:pt x="1480" y="10517"/>
                    <a:pt x="1688" y="9771"/>
                    <a:pt x="1806" y="9100"/>
                  </a:cubicBezTo>
                  <a:cubicBezTo>
                    <a:pt x="1947" y="8310"/>
                    <a:pt x="2170" y="7536"/>
                    <a:pt x="2473" y="6793"/>
                  </a:cubicBezTo>
                  <a:cubicBezTo>
                    <a:pt x="2730" y="6167"/>
                    <a:pt x="3164" y="5620"/>
                    <a:pt x="3570" y="5065"/>
                  </a:cubicBezTo>
                  <a:cubicBezTo>
                    <a:pt x="3880" y="4639"/>
                    <a:pt x="4224" y="4251"/>
                    <a:pt x="4557" y="3850"/>
                  </a:cubicBezTo>
                  <a:cubicBezTo>
                    <a:pt x="4769" y="3594"/>
                    <a:pt x="5028" y="3615"/>
                    <a:pt x="5243" y="3491"/>
                  </a:cubicBezTo>
                  <a:cubicBezTo>
                    <a:pt x="5857" y="3137"/>
                    <a:pt x="6297" y="2567"/>
                    <a:pt x="7098" y="2402"/>
                  </a:cubicBezTo>
                  <a:cubicBezTo>
                    <a:pt x="7786" y="2260"/>
                    <a:pt x="8478" y="1923"/>
                    <a:pt x="9190" y="1740"/>
                  </a:cubicBezTo>
                  <a:cubicBezTo>
                    <a:pt x="9588" y="1639"/>
                    <a:pt x="9988" y="1605"/>
                    <a:pt x="10389" y="1605"/>
                  </a:cubicBezTo>
                  <a:close/>
                  <a:moveTo>
                    <a:pt x="11590" y="1"/>
                  </a:moveTo>
                  <a:cubicBezTo>
                    <a:pt x="11338" y="1"/>
                    <a:pt x="11083" y="67"/>
                    <a:pt x="10868" y="74"/>
                  </a:cubicBezTo>
                  <a:cubicBezTo>
                    <a:pt x="10346" y="90"/>
                    <a:pt x="9790" y="307"/>
                    <a:pt x="9238" y="332"/>
                  </a:cubicBezTo>
                  <a:cubicBezTo>
                    <a:pt x="8081" y="383"/>
                    <a:pt x="7055" y="941"/>
                    <a:pt x="6084" y="1404"/>
                  </a:cubicBezTo>
                  <a:cubicBezTo>
                    <a:pt x="5330" y="1764"/>
                    <a:pt x="4535" y="2285"/>
                    <a:pt x="3860" y="2942"/>
                  </a:cubicBezTo>
                  <a:cubicBezTo>
                    <a:pt x="2855" y="3920"/>
                    <a:pt x="2038" y="4996"/>
                    <a:pt x="1453" y="6233"/>
                  </a:cubicBezTo>
                  <a:cubicBezTo>
                    <a:pt x="655" y="7918"/>
                    <a:pt x="264" y="9759"/>
                    <a:pt x="120" y="11590"/>
                  </a:cubicBezTo>
                  <a:cubicBezTo>
                    <a:pt x="0" y="13094"/>
                    <a:pt x="115" y="14640"/>
                    <a:pt x="632" y="16130"/>
                  </a:cubicBezTo>
                  <a:cubicBezTo>
                    <a:pt x="1042" y="17310"/>
                    <a:pt x="1607" y="18416"/>
                    <a:pt x="2164" y="19509"/>
                  </a:cubicBezTo>
                  <a:cubicBezTo>
                    <a:pt x="2662" y="20487"/>
                    <a:pt x="3249" y="21453"/>
                    <a:pt x="4031" y="22293"/>
                  </a:cubicBezTo>
                  <a:cubicBezTo>
                    <a:pt x="4831" y="23152"/>
                    <a:pt x="5554" y="24085"/>
                    <a:pt x="6386" y="24924"/>
                  </a:cubicBezTo>
                  <a:cubicBezTo>
                    <a:pt x="7832" y="26382"/>
                    <a:pt x="9257" y="27853"/>
                    <a:pt x="11118" y="28806"/>
                  </a:cubicBezTo>
                  <a:cubicBezTo>
                    <a:pt x="11360" y="28930"/>
                    <a:pt x="11606" y="29000"/>
                    <a:pt x="11839" y="29000"/>
                  </a:cubicBezTo>
                  <a:cubicBezTo>
                    <a:pt x="12147" y="29000"/>
                    <a:pt x="12429" y="28878"/>
                    <a:pt x="12644" y="28596"/>
                  </a:cubicBezTo>
                  <a:cubicBezTo>
                    <a:pt x="13119" y="27971"/>
                    <a:pt x="13713" y="27462"/>
                    <a:pt x="14214" y="26878"/>
                  </a:cubicBezTo>
                  <a:cubicBezTo>
                    <a:pt x="15058" y="25895"/>
                    <a:pt x="15876" y="24890"/>
                    <a:pt x="16804" y="23987"/>
                  </a:cubicBezTo>
                  <a:cubicBezTo>
                    <a:pt x="17028" y="23770"/>
                    <a:pt x="16911" y="23397"/>
                    <a:pt x="17152" y="23277"/>
                  </a:cubicBezTo>
                  <a:cubicBezTo>
                    <a:pt x="17671" y="23018"/>
                    <a:pt x="17778" y="22433"/>
                    <a:pt x="18182" y="22093"/>
                  </a:cubicBezTo>
                  <a:cubicBezTo>
                    <a:pt x="18325" y="21973"/>
                    <a:pt x="18543" y="21909"/>
                    <a:pt x="18556" y="21666"/>
                  </a:cubicBezTo>
                  <a:cubicBezTo>
                    <a:pt x="18582" y="21099"/>
                    <a:pt x="19127" y="20835"/>
                    <a:pt x="19325" y="20331"/>
                  </a:cubicBezTo>
                  <a:cubicBezTo>
                    <a:pt x="19651" y="19504"/>
                    <a:pt x="20201" y="18766"/>
                    <a:pt x="20651" y="17989"/>
                  </a:cubicBezTo>
                  <a:cubicBezTo>
                    <a:pt x="20793" y="17744"/>
                    <a:pt x="20628" y="17429"/>
                    <a:pt x="20894" y="17187"/>
                  </a:cubicBezTo>
                  <a:cubicBezTo>
                    <a:pt x="21208" y="16903"/>
                    <a:pt x="21297" y="16475"/>
                    <a:pt x="21380" y="16068"/>
                  </a:cubicBezTo>
                  <a:cubicBezTo>
                    <a:pt x="21518" y="15391"/>
                    <a:pt x="21633" y="14708"/>
                    <a:pt x="21794" y="14039"/>
                  </a:cubicBezTo>
                  <a:cubicBezTo>
                    <a:pt x="22006" y="13157"/>
                    <a:pt x="21995" y="12246"/>
                    <a:pt x="22051" y="11360"/>
                  </a:cubicBezTo>
                  <a:cubicBezTo>
                    <a:pt x="22106" y="10505"/>
                    <a:pt x="21853" y="9611"/>
                    <a:pt x="21616" y="8767"/>
                  </a:cubicBezTo>
                  <a:cubicBezTo>
                    <a:pt x="21467" y="8239"/>
                    <a:pt x="21512" y="7662"/>
                    <a:pt x="21239" y="7178"/>
                  </a:cubicBezTo>
                  <a:cubicBezTo>
                    <a:pt x="20749" y="6310"/>
                    <a:pt x="20440" y="5358"/>
                    <a:pt x="19857" y="4522"/>
                  </a:cubicBezTo>
                  <a:cubicBezTo>
                    <a:pt x="19514" y="4029"/>
                    <a:pt x="19128" y="3508"/>
                    <a:pt x="18719" y="3171"/>
                  </a:cubicBezTo>
                  <a:cubicBezTo>
                    <a:pt x="18256" y="2788"/>
                    <a:pt x="17946" y="2089"/>
                    <a:pt x="17196" y="2061"/>
                  </a:cubicBezTo>
                  <a:cubicBezTo>
                    <a:pt x="17084" y="2057"/>
                    <a:pt x="17002" y="1887"/>
                    <a:pt x="16942" y="1750"/>
                  </a:cubicBezTo>
                  <a:cubicBezTo>
                    <a:pt x="16796" y="1418"/>
                    <a:pt x="16211" y="1608"/>
                    <a:pt x="16174" y="1124"/>
                  </a:cubicBezTo>
                  <a:cubicBezTo>
                    <a:pt x="16138" y="1138"/>
                    <a:pt x="16091" y="1142"/>
                    <a:pt x="16064" y="1166"/>
                  </a:cubicBezTo>
                  <a:cubicBezTo>
                    <a:pt x="15913" y="1305"/>
                    <a:pt x="15818" y="1360"/>
                    <a:pt x="15758" y="1360"/>
                  </a:cubicBezTo>
                  <a:cubicBezTo>
                    <a:pt x="15620" y="1360"/>
                    <a:pt x="15673" y="1068"/>
                    <a:pt x="15669" y="853"/>
                  </a:cubicBezTo>
                  <a:lnTo>
                    <a:pt x="15669" y="853"/>
                  </a:lnTo>
                  <a:cubicBezTo>
                    <a:pt x="15538" y="898"/>
                    <a:pt x="15310" y="1037"/>
                    <a:pt x="15216" y="1037"/>
                  </a:cubicBezTo>
                  <a:cubicBezTo>
                    <a:pt x="15176" y="1037"/>
                    <a:pt x="15160" y="1012"/>
                    <a:pt x="15187" y="944"/>
                  </a:cubicBezTo>
                  <a:cubicBezTo>
                    <a:pt x="15271" y="728"/>
                    <a:pt x="15270" y="683"/>
                    <a:pt x="15224" y="683"/>
                  </a:cubicBezTo>
                  <a:cubicBezTo>
                    <a:pt x="15190" y="683"/>
                    <a:pt x="15134" y="706"/>
                    <a:pt x="15070" y="706"/>
                  </a:cubicBezTo>
                  <a:cubicBezTo>
                    <a:pt x="15045" y="706"/>
                    <a:pt x="15018" y="702"/>
                    <a:pt x="14991" y="692"/>
                  </a:cubicBezTo>
                  <a:cubicBezTo>
                    <a:pt x="14605" y="549"/>
                    <a:pt x="14221" y="506"/>
                    <a:pt x="13833" y="506"/>
                  </a:cubicBezTo>
                  <a:cubicBezTo>
                    <a:pt x="13683" y="506"/>
                    <a:pt x="13532" y="513"/>
                    <a:pt x="13380" y="522"/>
                  </a:cubicBezTo>
                  <a:cubicBezTo>
                    <a:pt x="13366" y="523"/>
                    <a:pt x="13352" y="524"/>
                    <a:pt x="13338" y="524"/>
                  </a:cubicBezTo>
                  <a:cubicBezTo>
                    <a:pt x="13299" y="524"/>
                    <a:pt x="13259" y="521"/>
                    <a:pt x="13219" y="520"/>
                  </a:cubicBezTo>
                  <a:cubicBezTo>
                    <a:pt x="13230" y="259"/>
                    <a:pt x="13177" y="182"/>
                    <a:pt x="13096" y="182"/>
                  </a:cubicBezTo>
                  <a:cubicBezTo>
                    <a:pt x="12982" y="182"/>
                    <a:pt x="12814" y="336"/>
                    <a:pt x="12699" y="336"/>
                  </a:cubicBezTo>
                  <a:cubicBezTo>
                    <a:pt x="12683" y="336"/>
                    <a:pt x="12669" y="333"/>
                    <a:pt x="12656" y="327"/>
                  </a:cubicBezTo>
                  <a:cubicBezTo>
                    <a:pt x="12635" y="317"/>
                    <a:pt x="12613" y="314"/>
                    <a:pt x="12589" y="314"/>
                  </a:cubicBezTo>
                  <a:cubicBezTo>
                    <a:pt x="12520" y="314"/>
                    <a:pt x="12443" y="346"/>
                    <a:pt x="12374" y="346"/>
                  </a:cubicBezTo>
                  <a:cubicBezTo>
                    <a:pt x="12332" y="346"/>
                    <a:pt x="12293" y="333"/>
                    <a:pt x="12260" y="294"/>
                  </a:cubicBezTo>
                  <a:cubicBezTo>
                    <a:pt x="12067" y="62"/>
                    <a:pt x="11831" y="1"/>
                    <a:pt x="115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891275" y="1804500"/>
              <a:ext cx="301825" cy="354375"/>
            </a:xfrm>
            <a:custGeom>
              <a:avLst/>
              <a:gdLst/>
              <a:ahLst/>
              <a:cxnLst/>
              <a:rect l="l" t="t" r="r" b="b"/>
              <a:pathLst>
                <a:path w="12073" h="14175" extrusionOk="0">
                  <a:moveTo>
                    <a:pt x="7222" y="1667"/>
                  </a:moveTo>
                  <a:cubicBezTo>
                    <a:pt x="7374" y="1667"/>
                    <a:pt x="7528" y="1712"/>
                    <a:pt x="7691" y="1831"/>
                  </a:cubicBezTo>
                  <a:cubicBezTo>
                    <a:pt x="7728" y="1859"/>
                    <a:pt x="7787" y="1870"/>
                    <a:pt x="7847" y="1870"/>
                  </a:cubicBezTo>
                  <a:cubicBezTo>
                    <a:pt x="7894" y="1870"/>
                    <a:pt x="7943" y="1863"/>
                    <a:pt x="7984" y="1853"/>
                  </a:cubicBezTo>
                  <a:cubicBezTo>
                    <a:pt x="8041" y="1839"/>
                    <a:pt x="8096" y="1833"/>
                    <a:pt x="8148" y="1833"/>
                  </a:cubicBezTo>
                  <a:cubicBezTo>
                    <a:pt x="8495" y="1833"/>
                    <a:pt x="8749" y="2098"/>
                    <a:pt x="9059" y="2195"/>
                  </a:cubicBezTo>
                  <a:cubicBezTo>
                    <a:pt x="9572" y="2355"/>
                    <a:pt x="9839" y="2734"/>
                    <a:pt x="10061" y="3151"/>
                  </a:cubicBezTo>
                  <a:cubicBezTo>
                    <a:pt x="10272" y="3547"/>
                    <a:pt x="10418" y="3977"/>
                    <a:pt x="10588" y="4393"/>
                  </a:cubicBezTo>
                  <a:cubicBezTo>
                    <a:pt x="10602" y="4428"/>
                    <a:pt x="10588" y="4473"/>
                    <a:pt x="10584" y="4583"/>
                  </a:cubicBezTo>
                  <a:cubicBezTo>
                    <a:pt x="10447" y="4975"/>
                    <a:pt x="10530" y="5453"/>
                    <a:pt x="10481" y="5920"/>
                  </a:cubicBezTo>
                  <a:cubicBezTo>
                    <a:pt x="10412" y="6589"/>
                    <a:pt x="9950" y="7045"/>
                    <a:pt x="9462" y="7424"/>
                  </a:cubicBezTo>
                  <a:cubicBezTo>
                    <a:pt x="9074" y="7725"/>
                    <a:pt x="8700" y="8027"/>
                    <a:pt x="8192" y="8215"/>
                  </a:cubicBezTo>
                  <a:cubicBezTo>
                    <a:pt x="7631" y="8423"/>
                    <a:pt x="7079" y="8555"/>
                    <a:pt x="6574" y="8555"/>
                  </a:cubicBezTo>
                  <a:cubicBezTo>
                    <a:pt x="5942" y="8555"/>
                    <a:pt x="5385" y="8348"/>
                    <a:pt x="4982" y="7824"/>
                  </a:cubicBezTo>
                  <a:cubicBezTo>
                    <a:pt x="4527" y="7229"/>
                    <a:pt x="3922" y="6655"/>
                    <a:pt x="4053" y="5759"/>
                  </a:cubicBezTo>
                  <a:cubicBezTo>
                    <a:pt x="4104" y="5407"/>
                    <a:pt x="4041" y="5039"/>
                    <a:pt x="4048" y="4679"/>
                  </a:cubicBezTo>
                  <a:cubicBezTo>
                    <a:pt x="4055" y="4329"/>
                    <a:pt x="4113" y="3992"/>
                    <a:pt x="4319" y="3686"/>
                  </a:cubicBezTo>
                  <a:cubicBezTo>
                    <a:pt x="4864" y="2883"/>
                    <a:pt x="5548" y="2261"/>
                    <a:pt x="6465" y="1895"/>
                  </a:cubicBezTo>
                  <a:cubicBezTo>
                    <a:pt x="6724" y="1791"/>
                    <a:pt x="6969" y="1667"/>
                    <a:pt x="7222" y="1667"/>
                  </a:cubicBezTo>
                  <a:close/>
                  <a:moveTo>
                    <a:pt x="7048" y="0"/>
                  </a:moveTo>
                  <a:cubicBezTo>
                    <a:pt x="7009" y="0"/>
                    <a:pt x="6968" y="19"/>
                    <a:pt x="6926" y="26"/>
                  </a:cubicBezTo>
                  <a:cubicBezTo>
                    <a:pt x="5716" y="233"/>
                    <a:pt x="4694" y="893"/>
                    <a:pt x="3888" y="1710"/>
                  </a:cubicBezTo>
                  <a:cubicBezTo>
                    <a:pt x="2962" y="2648"/>
                    <a:pt x="2410" y="3844"/>
                    <a:pt x="2540" y="5291"/>
                  </a:cubicBezTo>
                  <a:cubicBezTo>
                    <a:pt x="2614" y="6136"/>
                    <a:pt x="2839" y="6959"/>
                    <a:pt x="3200" y="7726"/>
                  </a:cubicBezTo>
                  <a:cubicBezTo>
                    <a:pt x="3539" y="8445"/>
                    <a:pt x="3545" y="8627"/>
                    <a:pt x="2985" y="9236"/>
                  </a:cubicBezTo>
                  <a:cubicBezTo>
                    <a:pt x="2683" y="9563"/>
                    <a:pt x="2344" y="9890"/>
                    <a:pt x="2100" y="10252"/>
                  </a:cubicBezTo>
                  <a:cubicBezTo>
                    <a:pt x="1622" y="10959"/>
                    <a:pt x="1033" y="11589"/>
                    <a:pt x="636" y="12358"/>
                  </a:cubicBezTo>
                  <a:cubicBezTo>
                    <a:pt x="454" y="12712"/>
                    <a:pt x="75" y="12951"/>
                    <a:pt x="224" y="13451"/>
                  </a:cubicBezTo>
                  <a:cubicBezTo>
                    <a:pt x="280" y="13641"/>
                    <a:pt x="1" y="13910"/>
                    <a:pt x="333" y="14068"/>
                  </a:cubicBezTo>
                  <a:cubicBezTo>
                    <a:pt x="478" y="14136"/>
                    <a:pt x="626" y="14174"/>
                    <a:pt x="769" y="14174"/>
                  </a:cubicBezTo>
                  <a:cubicBezTo>
                    <a:pt x="957" y="14174"/>
                    <a:pt x="1136" y="14109"/>
                    <a:pt x="1289" y="13963"/>
                  </a:cubicBezTo>
                  <a:cubicBezTo>
                    <a:pt x="1771" y="13503"/>
                    <a:pt x="2299" y="13057"/>
                    <a:pt x="2663" y="12508"/>
                  </a:cubicBezTo>
                  <a:cubicBezTo>
                    <a:pt x="3255" y="11613"/>
                    <a:pt x="3970" y="10811"/>
                    <a:pt x="4549" y="9908"/>
                  </a:cubicBezTo>
                  <a:cubicBezTo>
                    <a:pt x="4637" y="9770"/>
                    <a:pt x="4749" y="9732"/>
                    <a:pt x="4870" y="9732"/>
                  </a:cubicBezTo>
                  <a:cubicBezTo>
                    <a:pt x="5016" y="9732"/>
                    <a:pt x="5176" y="9788"/>
                    <a:pt x="5325" y="9788"/>
                  </a:cubicBezTo>
                  <a:cubicBezTo>
                    <a:pt x="5373" y="9788"/>
                    <a:pt x="5420" y="9782"/>
                    <a:pt x="5464" y="9767"/>
                  </a:cubicBezTo>
                  <a:cubicBezTo>
                    <a:pt x="5578" y="10112"/>
                    <a:pt x="5767" y="10198"/>
                    <a:pt x="5983" y="10198"/>
                  </a:cubicBezTo>
                  <a:cubicBezTo>
                    <a:pt x="6196" y="10198"/>
                    <a:pt x="6434" y="10114"/>
                    <a:pt x="6649" y="10114"/>
                  </a:cubicBezTo>
                  <a:cubicBezTo>
                    <a:pt x="6713" y="10114"/>
                    <a:pt x="6776" y="10122"/>
                    <a:pt x="6835" y="10142"/>
                  </a:cubicBezTo>
                  <a:cubicBezTo>
                    <a:pt x="6955" y="10181"/>
                    <a:pt x="7126" y="10213"/>
                    <a:pt x="7289" y="10213"/>
                  </a:cubicBezTo>
                  <a:cubicBezTo>
                    <a:pt x="7407" y="10213"/>
                    <a:pt x="7522" y="10197"/>
                    <a:pt x="7610" y="10155"/>
                  </a:cubicBezTo>
                  <a:cubicBezTo>
                    <a:pt x="8242" y="9862"/>
                    <a:pt x="8954" y="9858"/>
                    <a:pt x="9513" y="9231"/>
                  </a:cubicBezTo>
                  <a:cubicBezTo>
                    <a:pt x="10054" y="8622"/>
                    <a:pt x="10807" y="8239"/>
                    <a:pt x="11259" y="7456"/>
                  </a:cubicBezTo>
                  <a:cubicBezTo>
                    <a:pt x="11690" y="6709"/>
                    <a:pt x="11748" y="5897"/>
                    <a:pt x="11988" y="5122"/>
                  </a:cubicBezTo>
                  <a:cubicBezTo>
                    <a:pt x="12052" y="4917"/>
                    <a:pt x="12073" y="4517"/>
                    <a:pt x="11988" y="4358"/>
                  </a:cubicBezTo>
                  <a:cubicBezTo>
                    <a:pt x="11767" y="3946"/>
                    <a:pt x="11748" y="3477"/>
                    <a:pt x="11623" y="3066"/>
                  </a:cubicBezTo>
                  <a:cubicBezTo>
                    <a:pt x="11438" y="2448"/>
                    <a:pt x="11137" y="1979"/>
                    <a:pt x="10697" y="1593"/>
                  </a:cubicBezTo>
                  <a:cubicBezTo>
                    <a:pt x="9696" y="714"/>
                    <a:pt x="8579" y="54"/>
                    <a:pt x="7188" y="54"/>
                  </a:cubicBezTo>
                  <a:cubicBezTo>
                    <a:pt x="7172" y="54"/>
                    <a:pt x="7155" y="54"/>
                    <a:pt x="7139" y="54"/>
                  </a:cubicBezTo>
                  <a:cubicBezTo>
                    <a:pt x="7111" y="13"/>
                    <a:pt x="7081" y="0"/>
                    <a:pt x="70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a:off x="1022225" y="2111375"/>
              <a:ext cx="39050" cy="100950"/>
            </a:xfrm>
            <a:custGeom>
              <a:avLst/>
              <a:gdLst/>
              <a:ahLst/>
              <a:cxnLst/>
              <a:rect l="l" t="t" r="r" b="b"/>
              <a:pathLst>
                <a:path w="1562" h="4038" extrusionOk="0">
                  <a:moveTo>
                    <a:pt x="666" y="1"/>
                  </a:moveTo>
                  <a:cubicBezTo>
                    <a:pt x="654" y="1"/>
                    <a:pt x="640" y="1"/>
                    <a:pt x="627" y="1"/>
                  </a:cubicBezTo>
                  <a:cubicBezTo>
                    <a:pt x="257" y="15"/>
                    <a:pt x="1" y="132"/>
                    <a:pt x="19" y="481"/>
                  </a:cubicBezTo>
                  <a:cubicBezTo>
                    <a:pt x="74" y="1541"/>
                    <a:pt x="46" y="2609"/>
                    <a:pt x="257" y="3658"/>
                  </a:cubicBezTo>
                  <a:cubicBezTo>
                    <a:pt x="288" y="3809"/>
                    <a:pt x="248" y="4010"/>
                    <a:pt x="461" y="4034"/>
                  </a:cubicBezTo>
                  <a:cubicBezTo>
                    <a:pt x="479" y="4036"/>
                    <a:pt x="498" y="4038"/>
                    <a:pt x="516" y="4038"/>
                  </a:cubicBezTo>
                  <a:cubicBezTo>
                    <a:pt x="659" y="4038"/>
                    <a:pt x="794" y="3962"/>
                    <a:pt x="866" y="3835"/>
                  </a:cubicBezTo>
                  <a:cubicBezTo>
                    <a:pt x="1127" y="3406"/>
                    <a:pt x="1561" y="3039"/>
                    <a:pt x="1322" y="2474"/>
                  </a:cubicBezTo>
                  <a:cubicBezTo>
                    <a:pt x="1309" y="1822"/>
                    <a:pt x="1322" y="1197"/>
                    <a:pt x="1276" y="575"/>
                  </a:cubicBezTo>
                  <a:cubicBezTo>
                    <a:pt x="1249" y="231"/>
                    <a:pt x="1085" y="1"/>
                    <a:pt x="6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a:off x="1076725" y="2110650"/>
              <a:ext cx="49475" cy="77275"/>
            </a:xfrm>
            <a:custGeom>
              <a:avLst/>
              <a:gdLst/>
              <a:ahLst/>
              <a:cxnLst/>
              <a:rect l="l" t="t" r="r" b="b"/>
              <a:pathLst>
                <a:path w="1979" h="3091" extrusionOk="0">
                  <a:moveTo>
                    <a:pt x="734" y="1"/>
                  </a:moveTo>
                  <a:cubicBezTo>
                    <a:pt x="691" y="1"/>
                    <a:pt x="644" y="6"/>
                    <a:pt x="593" y="17"/>
                  </a:cubicBezTo>
                  <a:cubicBezTo>
                    <a:pt x="209" y="101"/>
                    <a:pt x="76" y="404"/>
                    <a:pt x="0" y="817"/>
                  </a:cubicBezTo>
                  <a:cubicBezTo>
                    <a:pt x="275" y="1408"/>
                    <a:pt x="388" y="2120"/>
                    <a:pt x="675" y="2757"/>
                  </a:cubicBezTo>
                  <a:cubicBezTo>
                    <a:pt x="775" y="2981"/>
                    <a:pt x="1058" y="3091"/>
                    <a:pt x="1336" y="3091"/>
                  </a:cubicBezTo>
                  <a:cubicBezTo>
                    <a:pt x="1432" y="3091"/>
                    <a:pt x="1527" y="3078"/>
                    <a:pt x="1614" y="3052"/>
                  </a:cubicBezTo>
                  <a:cubicBezTo>
                    <a:pt x="1979" y="2943"/>
                    <a:pt x="1824" y="2639"/>
                    <a:pt x="1741" y="2367"/>
                  </a:cubicBezTo>
                  <a:cubicBezTo>
                    <a:pt x="1555" y="1763"/>
                    <a:pt x="1416" y="1145"/>
                    <a:pt x="1240" y="538"/>
                  </a:cubicBezTo>
                  <a:cubicBezTo>
                    <a:pt x="1161" y="265"/>
                    <a:pt x="1043" y="1"/>
                    <a:pt x="7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1115750" y="2082125"/>
              <a:ext cx="66875" cy="56575"/>
            </a:xfrm>
            <a:custGeom>
              <a:avLst/>
              <a:gdLst/>
              <a:ahLst/>
              <a:cxnLst/>
              <a:rect l="l" t="t" r="r" b="b"/>
              <a:pathLst>
                <a:path w="2675" h="2263" extrusionOk="0">
                  <a:moveTo>
                    <a:pt x="672" y="1"/>
                  </a:moveTo>
                  <a:cubicBezTo>
                    <a:pt x="245" y="1"/>
                    <a:pt x="385" y="529"/>
                    <a:pt x="130" y="698"/>
                  </a:cubicBezTo>
                  <a:cubicBezTo>
                    <a:pt x="0" y="784"/>
                    <a:pt x="116" y="980"/>
                    <a:pt x="198" y="1025"/>
                  </a:cubicBezTo>
                  <a:cubicBezTo>
                    <a:pt x="798" y="1351"/>
                    <a:pt x="1118" y="2098"/>
                    <a:pt x="1904" y="2146"/>
                  </a:cubicBezTo>
                  <a:cubicBezTo>
                    <a:pt x="2017" y="2153"/>
                    <a:pt x="2139" y="2263"/>
                    <a:pt x="2249" y="2263"/>
                  </a:cubicBezTo>
                  <a:cubicBezTo>
                    <a:pt x="2305" y="2263"/>
                    <a:pt x="2358" y="2234"/>
                    <a:pt x="2405" y="2148"/>
                  </a:cubicBezTo>
                  <a:cubicBezTo>
                    <a:pt x="2517" y="1940"/>
                    <a:pt x="2675" y="1710"/>
                    <a:pt x="2411" y="1452"/>
                  </a:cubicBezTo>
                  <a:cubicBezTo>
                    <a:pt x="2054" y="1104"/>
                    <a:pt x="1776" y="682"/>
                    <a:pt x="1333" y="417"/>
                  </a:cubicBezTo>
                  <a:cubicBezTo>
                    <a:pt x="1135" y="299"/>
                    <a:pt x="1036" y="39"/>
                    <a:pt x="792" y="12"/>
                  </a:cubicBezTo>
                  <a:cubicBezTo>
                    <a:pt x="747" y="5"/>
                    <a:pt x="708" y="1"/>
                    <a:pt x="6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30"/>
          <p:cNvGrpSpPr/>
          <p:nvPr/>
        </p:nvGrpSpPr>
        <p:grpSpPr>
          <a:xfrm>
            <a:off x="5185600" y="1952813"/>
            <a:ext cx="561850" cy="731525"/>
            <a:chOff x="5185600" y="1944938"/>
            <a:chExt cx="561850" cy="731525"/>
          </a:xfrm>
        </p:grpSpPr>
        <p:sp>
          <p:nvSpPr>
            <p:cNvPr id="846" name="Google Shape;846;p30"/>
            <p:cNvSpPr/>
            <p:nvPr/>
          </p:nvSpPr>
          <p:spPr>
            <a:xfrm>
              <a:off x="5192800" y="1954338"/>
              <a:ext cx="547450" cy="712800"/>
            </a:xfrm>
            <a:custGeom>
              <a:avLst/>
              <a:gdLst/>
              <a:ahLst/>
              <a:cxnLst/>
              <a:rect l="l" t="t" r="r" b="b"/>
              <a:pathLst>
                <a:path w="21898" h="28512" extrusionOk="0">
                  <a:moveTo>
                    <a:pt x="11818" y="0"/>
                  </a:moveTo>
                  <a:cubicBezTo>
                    <a:pt x="11504" y="0"/>
                    <a:pt x="11186" y="28"/>
                    <a:pt x="10867" y="123"/>
                  </a:cubicBezTo>
                  <a:cubicBezTo>
                    <a:pt x="10352" y="278"/>
                    <a:pt x="9768" y="221"/>
                    <a:pt x="9237" y="346"/>
                  </a:cubicBezTo>
                  <a:cubicBezTo>
                    <a:pt x="8999" y="402"/>
                    <a:pt x="8758" y="353"/>
                    <a:pt x="8543" y="433"/>
                  </a:cubicBezTo>
                  <a:cubicBezTo>
                    <a:pt x="8210" y="557"/>
                    <a:pt x="7864" y="714"/>
                    <a:pt x="7548" y="812"/>
                  </a:cubicBezTo>
                  <a:cubicBezTo>
                    <a:pt x="6823" y="1034"/>
                    <a:pt x="6224" y="1461"/>
                    <a:pt x="5542" y="1737"/>
                  </a:cubicBezTo>
                  <a:cubicBezTo>
                    <a:pt x="5379" y="1802"/>
                    <a:pt x="5179" y="1853"/>
                    <a:pt x="5196" y="2086"/>
                  </a:cubicBezTo>
                  <a:cubicBezTo>
                    <a:pt x="5147" y="2066"/>
                    <a:pt x="5101" y="2057"/>
                    <a:pt x="5058" y="2057"/>
                  </a:cubicBezTo>
                  <a:cubicBezTo>
                    <a:pt x="4930" y="2057"/>
                    <a:pt x="4831" y="2138"/>
                    <a:pt x="4781" y="2248"/>
                  </a:cubicBezTo>
                  <a:cubicBezTo>
                    <a:pt x="4699" y="2428"/>
                    <a:pt x="4540" y="2490"/>
                    <a:pt x="4402" y="2602"/>
                  </a:cubicBezTo>
                  <a:cubicBezTo>
                    <a:pt x="3965" y="2957"/>
                    <a:pt x="3435" y="3287"/>
                    <a:pt x="3183" y="3748"/>
                  </a:cubicBezTo>
                  <a:cubicBezTo>
                    <a:pt x="2912" y="4242"/>
                    <a:pt x="2447" y="4589"/>
                    <a:pt x="2233" y="5108"/>
                  </a:cubicBezTo>
                  <a:cubicBezTo>
                    <a:pt x="2057" y="5535"/>
                    <a:pt x="1786" y="5913"/>
                    <a:pt x="1520" y="6299"/>
                  </a:cubicBezTo>
                  <a:cubicBezTo>
                    <a:pt x="1240" y="6705"/>
                    <a:pt x="1045" y="7183"/>
                    <a:pt x="835" y="7640"/>
                  </a:cubicBezTo>
                  <a:cubicBezTo>
                    <a:pt x="638" y="8069"/>
                    <a:pt x="533" y="8523"/>
                    <a:pt x="423" y="8949"/>
                  </a:cubicBezTo>
                  <a:cubicBezTo>
                    <a:pt x="274" y="9527"/>
                    <a:pt x="285" y="10157"/>
                    <a:pt x="204" y="10761"/>
                  </a:cubicBezTo>
                  <a:cubicBezTo>
                    <a:pt x="177" y="10961"/>
                    <a:pt x="392" y="11122"/>
                    <a:pt x="324" y="11271"/>
                  </a:cubicBezTo>
                  <a:cubicBezTo>
                    <a:pt x="1" y="11988"/>
                    <a:pt x="410" y="12680"/>
                    <a:pt x="374" y="13392"/>
                  </a:cubicBezTo>
                  <a:cubicBezTo>
                    <a:pt x="346" y="13961"/>
                    <a:pt x="624" y="14540"/>
                    <a:pt x="740" y="15119"/>
                  </a:cubicBezTo>
                  <a:cubicBezTo>
                    <a:pt x="902" y="15929"/>
                    <a:pt x="1282" y="16658"/>
                    <a:pt x="1621" y="17403"/>
                  </a:cubicBezTo>
                  <a:cubicBezTo>
                    <a:pt x="1791" y="17776"/>
                    <a:pt x="2050" y="18107"/>
                    <a:pt x="2249" y="18448"/>
                  </a:cubicBezTo>
                  <a:cubicBezTo>
                    <a:pt x="2482" y="18846"/>
                    <a:pt x="2694" y="19258"/>
                    <a:pt x="2882" y="19680"/>
                  </a:cubicBezTo>
                  <a:cubicBezTo>
                    <a:pt x="3259" y="20528"/>
                    <a:pt x="3875" y="21249"/>
                    <a:pt x="4342" y="22052"/>
                  </a:cubicBezTo>
                  <a:cubicBezTo>
                    <a:pt x="4530" y="22374"/>
                    <a:pt x="4842" y="22638"/>
                    <a:pt x="5043" y="22934"/>
                  </a:cubicBezTo>
                  <a:cubicBezTo>
                    <a:pt x="5402" y="23464"/>
                    <a:pt x="5754" y="23985"/>
                    <a:pt x="6212" y="24441"/>
                  </a:cubicBezTo>
                  <a:cubicBezTo>
                    <a:pt x="6429" y="24657"/>
                    <a:pt x="6636" y="24867"/>
                    <a:pt x="6793" y="25140"/>
                  </a:cubicBezTo>
                  <a:cubicBezTo>
                    <a:pt x="7047" y="25580"/>
                    <a:pt x="7461" y="25919"/>
                    <a:pt x="7776" y="26315"/>
                  </a:cubicBezTo>
                  <a:cubicBezTo>
                    <a:pt x="8091" y="26711"/>
                    <a:pt x="8367" y="27113"/>
                    <a:pt x="8766" y="27456"/>
                  </a:cubicBezTo>
                  <a:cubicBezTo>
                    <a:pt x="8967" y="27629"/>
                    <a:pt x="9285" y="27850"/>
                    <a:pt x="9308" y="28235"/>
                  </a:cubicBezTo>
                  <a:cubicBezTo>
                    <a:pt x="9315" y="28359"/>
                    <a:pt x="9410" y="28511"/>
                    <a:pt x="9595" y="28511"/>
                  </a:cubicBezTo>
                  <a:cubicBezTo>
                    <a:pt x="9666" y="28511"/>
                    <a:pt x="9750" y="28489"/>
                    <a:pt x="9848" y="28434"/>
                  </a:cubicBezTo>
                  <a:cubicBezTo>
                    <a:pt x="10142" y="28269"/>
                    <a:pt x="10367" y="28073"/>
                    <a:pt x="10618" y="27869"/>
                  </a:cubicBezTo>
                  <a:cubicBezTo>
                    <a:pt x="11399" y="27238"/>
                    <a:pt x="11999" y="26432"/>
                    <a:pt x="12851" y="25874"/>
                  </a:cubicBezTo>
                  <a:cubicBezTo>
                    <a:pt x="13152" y="25676"/>
                    <a:pt x="13335" y="25338"/>
                    <a:pt x="13630" y="25096"/>
                  </a:cubicBezTo>
                  <a:cubicBezTo>
                    <a:pt x="14123" y="24692"/>
                    <a:pt x="14608" y="24260"/>
                    <a:pt x="14941" y="23698"/>
                  </a:cubicBezTo>
                  <a:cubicBezTo>
                    <a:pt x="15044" y="23525"/>
                    <a:pt x="15387" y="23385"/>
                    <a:pt x="15460" y="23274"/>
                  </a:cubicBezTo>
                  <a:cubicBezTo>
                    <a:pt x="15673" y="22949"/>
                    <a:pt x="15923" y="22684"/>
                    <a:pt x="16183" y="22399"/>
                  </a:cubicBezTo>
                  <a:cubicBezTo>
                    <a:pt x="16478" y="22075"/>
                    <a:pt x="16647" y="21650"/>
                    <a:pt x="17039" y="21384"/>
                  </a:cubicBezTo>
                  <a:cubicBezTo>
                    <a:pt x="17152" y="21306"/>
                    <a:pt x="17109" y="21068"/>
                    <a:pt x="17329" y="21068"/>
                  </a:cubicBezTo>
                  <a:cubicBezTo>
                    <a:pt x="17336" y="21068"/>
                    <a:pt x="17343" y="21068"/>
                    <a:pt x="17351" y="21069"/>
                  </a:cubicBezTo>
                  <a:cubicBezTo>
                    <a:pt x="17359" y="20610"/>
                    <a:pt x="17803" y="20374"/>
                    <a:pt x="18043" y="20092"/>
                  </a:cubicBezTo>
                  <a:cubicBezTo>
                    <a:pt x="18515" y="19537"/>
                    <a:pt x="18890" y="18917"/>
                    <a:pt x="19360" y="18361"/>
                  </a:cubicBezTo>
                  <a:cubicBezTo>
                    <a:pt x="19580" y="18102"/>
                    <a:pt x="19868" y="17769"/>
                    <a:pt x="19926" y="17357"/>
                  </a:cubicBezTo>
                  <a:cubicBezTo>
                    <a:pt x="19958" y="17131"/>
                    <a:pt x="20090" y="16918"/>
                    <a:pt x="20279" y="16728"/>
                  </a:cubicBezTo>
                  <a:cubicBezTo>
                    <a:pt x="20400" y="16606"/>
                    <a:pt x="20697" y="16484"/>
                    <a:pt x="20522" y="16189"/>
                  </a:cubicBezTo>
                  <a:cubicBezTo>
                    <a:pt x="20486" y="16128"/>
                    <a:pt x="20591" y="15902"/>
                    <a:pt x="20660" y="15888"/>
                  </a:cubicBezTo>
                  <a:cubicBezTo>
                    <a:pt x="20997" y="15820"/>
                    <a:pt x="20891" y="15543"/>
                    <a:pt x="20968" y="15362"/>
                  </a:cubicBezTo>
                  <a:cubicBezTo>
                    <a:pt x="21132" y="14975"/>
                    <a:pt x="21035" y="14550"/>
                    <a:pt x="21131" y="14146"/>
                  </a:cubicBezTo>
                  <a:cubicBezTo>
                    <a:pt x="21170" y="13977"/>
                    <a:pt x="21390" y="13789"/>
                    <a:pt x="21309" y="13733"/>
                  </a:cubicBezTo>
                  <a:cubicBezTo>
                    <a:pt x="20965" y="13491"/>
                    <a:pt x="21613" y="13250"/>
                    <a:pt x="21281" y="13043"/>
                  </a:cubicBezTo>
                  <a:cubicBezTo>
                    <a:pt x="21716" y="12907"/>
                    <a:pt x="21175" y="12420"/>
                    <a:pt x="21586" y="12277"/>
                  </a:cubicBezTo>
                  <a:cubicBezTo>
                    <a:pt x="21381" y="12084"/>
                    <a:pt x="21898" y="11828"/>
                    <a:pt x="21525" y="11649"/>
                  </a:cubicBezTo>
                  <a:cubicBezTo>
                    <a:pt x="21551" y="11605"/>
                    <a:pt x="21573" y="11559"/>
                    <a:pt x="21602" y="11516"/>
                  </a:cubicBezTo>
                  <a:cubicBezTo>
                    <a:pt x="21791" y="11237"/>
                    <a:pt x="21793" y="10930"/>
                    <a:pt x="21696" y="10630"/>
                  </a:cubicBezTo>
                  <a:cubicBezTo>
                    <a:pt x="21679" y="10575"/>
                    <a:pt x="21541" y="10550"/>
                    <a:pt x="21587" y="10427"/>
                  </a:cubicBezTo>
                  <a:cubicBezTo>
                    <a:pt x="21763" y="9957"/>
                    <a:pt x="21484" y="9463"/>
                    <a:pt x="21658" y="8998"/>
                  </a:cubicBezTo>
                  <a:cubicBezTo>
                    <a:pt x="21698" y="8891"/>
                    <a:pt x="21652" y="8785"/>
                    <a:pt x="21670" y="8731"/>
                  </a:cubicBezTo>
                  <a:cubicBezTo>
                    <a:pt x="21778" y="8397"/>
                    <a:pt x="21493" y="8125"/>
                    <a:pt x="21565" y="7697"/>
                  </a:cubicBezTo>
                  <a:cubicBezTo>
                    <a:pt x="21703" y="7160"/>
                    <a:pt x="21100" y="6712"/>
                    <a:pt x="21050" y="6113"/>
                  </a:cubicBezTo>
                  <a:cubicBezTo>
                    <a:pt x="21027" y="5829"/>
                    <a:pt x="20726" y="5614"/>
                    <a:pt x="20671" y="5390"/>
                  </a:cubicBezTo>
                  <a:cubicBezTo>
                    <a:pt x="20541" y="4864"/>
                    <a:pt x="19859" y="4738"/>
                    <a:pt x="19829" y="4191"/>
                  </a:cubicBezTo>
                  <a:cubicBezTo>
                    <a:pt x="19221" y="3850"/>
                    <a:pt x="18853" y="3267"/>
                    <a:pt x="18333" y="2843"/>
                  </a:cubicBezTo>
                  <a:cubicBezTo>
                    <a:pt x="17523" y="2183"/>
                    <a:pt x="16672" y="1570"/>
                    <a:pt x="15741" y="1072"/>
                  </a:cubicBezTo>
                  <a:cubicBezTo>
                    <a:pt x="15385" y="880"/>
                    <a:pt x="14988" y="718"/>
                    <a:pt x="14651" y="529"/>
                  </a:cubicBezTo>
                  <a:cubicBezTo>
                    <a:pt x="14022" y="177"/>
                    <a:pt x="13354" y="77"/>
                    <a:pt x="12691" y="40"/>
                  </a:cubicBezTo>
                  <a:cubicBezTo>
                    <a:pt x="12403" y="24"/>
                    <a:pt x="12112" y="0"/>
                    <a:pt x="1181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a:off x="5185600" y="1944938"/>
              <a:ext cx="561850" cy="731525"/>
            </a:xfrm>
            <a:custGeom>
              <a:avLst/>
              <a:gdLst/>
              <a:ahLst/>
              <a:cxnLst/>
              <a:rect l="l" t="t" r="r" b="b"/>
              <a:pathLst>
                <a:path w="22474" h="29261" extrusionOk="0">
                  <a:moveTo>
                    <a:pt x="12261" y="1259"/>
                  </a:moveTo>
                  <a:cubicBezTo>
                    <a:pt x="12380" y="1259"/>
                    <a:pt x="12499" y="1280"/>
                    <a:pt x="12620" y="1348"/>
                  </a:cubicBezTo>
                  <a:cubicBezTo>
                    <a:pt x="12625" y="1351"/>
                    <a:pt x="12638" y="1353"/>
                    <a:pt x="12656" y="1353"/>
                  </a:cubicBezTo>
                  <a:cubicBezTo>
                    <a:pt x="12740" y="1353"/>
                    <a:pt x="12937" y="1323"/>
                    <a:pt x="13082" y="1323"/>
                  </a:cubicBezTo>
                  <a:cubicBezTo>
                    <a:pt x="13100" y="1323"/>
                    <a:pt x="13117" y="1324"/>
                    <a:pt x="13133" y="1325"/>
                  </a:cubicBezTo>
                  <a:cubicBezTo>
                    <a:pt x="13479" y="1347"/>
                    <a:pt x="13798" y="1420"/>
                    <a:pt x="14125" y="1600"/>
                  </a:cubicBezTo>
                  <a:cubicBezTo>
                    <a:pt x="14326" y="1708"/>
                    <a:pt x="14676" y="1692"/>
                    <a:pt x="14889" y="1858"/>
                  </a:cubicBezTo>
                  <a:cubicBezTo>
                    <a:pt x="15537" y="2363"/>
                    <a:pt x="16359" y="2605"/>
                    <a:pt x="16949" y="3221"/>
                  </a:cubicBezTo>
                  <a:cubicBezTo>
                    <a:pt x="17316" y="3605"/>
                    <a:pt x="17793" y="3930"/>
                    <a:pt x="18199" y="4294"/>
                  </a:cubicBezTo>
                  <a:cubicBezTo>
                    <a:pt x="18460" y="4527"/>
                    <a:pt x="18754" y="4737"/>
                    <a:pt x="18990" y="5017"/>
                  </a:cubicBezTo>
                  <a:cubicBezTo>
                    <a:pt x="19231" y="5304"/>
                    <a:pt x="19377" y="5715"/>
                    <a:pt x="19809" y="5841"/>
                  </a:cubicBezTo>
                  <a:cubicBezTo>
                    <a:pt x="19722" y="6060"/>
                    <a:pt x="19927" y="6174"/>
                    <a:pt x="19991" y="6339"/>
                  </a:cubicBezTo>
                  <a:cubicBezTo>
                    <a:pt x="20229" y="6960"/>
                    <a:pt x="20512" y="7586"/>
                    <a:pt x="20602" y="8233"/>
                  </a:cubicBezTo>
                  <a:cubicBezTo>
                    <a:pt x="20671" y="8738"/>
                    <a:pt x="20686" y="9281"/>
                    <a:pt x="20786" y="9767"/>
                  </a:cubicBezTo>
                  <a:cubicBezTo>
                    <a:pt x="20873" y="10185"/>
                    <a:pt x="20740" y="10578"/>
                    <a:pt x="20852" y="11001"/>
                  </a:cubicBezTo>
                  <a:cubicBezTo>
                    <a:pt x="20973" y="11457"/>
                    <a:pt x="20814" y="12008"/>
                    <a:pt x="20674" y="12491"/>
                  </a:cubicBezTo>
                  <a:cubicBezTo>
                    <a:pt x="20541" y="12953"/>
                    <a:pt x="20511" y="13424"/>
                    <a:pt x="20459" y="13888"/>
                  </a:cubicBezTo>
                  <a:cubicBezTo>
                    <a:pt x="20440" y="14050"/>
                    <a:pt x="20356" y="14186"/>
                    <a:pt x="20334" y="14343"/>
                  </a:cubicBezTo>
                  <a:cubicBezTo>
                    <a:pt x="20260" y="14868"/>
                    <a:pt x="20157" y="15423"/>
                    <a:pt x="19953" y="15891"/>
                  </a:cubicBezTo>
                  <a:cubicBezTo>
                    <a:pt x="19714" y="16440"/>
                    <a:pt x="19437" y="17009"/>
                    <a:pt x="19065" y="17506"/>
                  </a:cubicBezTo>
                  <a:cubicBezTo>
                    <a:pt x="18660" y="18051"/>
                    <a:pt x="18331" y="18641"/>
                    <a:pt x="17937" y="19193"/>
                  </a:cubicBezTo>
                  <a:cubicBezTo>
                    <a:pt x="17625" y="19629"/>
                    <a:pt x="17281" y="20039"/>
                    <a:pt x="16955" y="20463"/>
                  </a:cubicBezTo>
                  <a:cubicBezTo>
                    <a:pt x="16558" y="20978"/>
                    <a:pt x="16131" y="21478"/>
                    <a:pt x="15669" y="21942"/>
                  </a:cubicBezTo>
                  <a:cubicBezTo>
                    <a:pt x="15518" y="22092"/>
                    <a:pt x="15481" y="22279"/>
                    <a:pt x="15367" y="22435"/>
                  </a:cubicBezTo>
                  <a:cubicBezTo>
                    <a:pt x="14978" y="22970"/>
                    <a:pt x="14410" y="23340"/>
                    <a:pt x="14025" y="23879"/>
                  </a:cubicBezTo>
                  <a:cubicBezTo>
                    <a:pt x="13738" y="24279"/>
                    <a:pt x="13335" y="24607"/>
                    <a:pt x="12969" y="24952"/>
                  </a:cubicBezTo>
                  <a:cubicBezTo>
                    <a:pt x="12341" y="25544"/>
                    <a:pt x="11688" y="26112"/>
                    <a:pt x="11076" y="26719"/>
                  </a:cubicBezTo>
                  <a:cubicBezTo>
                    <a:pt x="10799" y="26994"/>
                    <a:pt x="10485" y="27233"/>
                    <a:pt x="10225" y="27516"/>
                  </a:cubicBezTo>
                  <a:cubicBezTo>
                    <a:pt x="10127" y="27622"/>
                    <a:pt x="10051" y="27662"/>
                    <a:pt x="9988" y="27662"/>
                  </a:cubicBezTo>
                  <a:cubicBezTo>
                    <a:pt x="9881" y="27662"/>
                    <a:pt x="9809" y="27550"/>
                    <a:pt x="9722" y="27447"/>
                  </a:cubicBezTo>
                  <a:cubicBezTo>
                    <a:pt x="9436" y="27108"/>
                    <a:pt x="9271" y="26694"/>
                    <a:pt x="8960" y="26366"/>
                  </a:cubicBezTo>
                  <a:cubicBezTo>
                    <a:pt x="8499" y="25884"/>
                    <a:pt x="8167" y="25312"/>
                    <a:pt x="7776" y="24785"/>
                  </a:cubicBezTo>
                  <a:cubicBezTo>
                    <a:pt x="7322" y="24173"/>
                    <a:pt x="6774" y="23617"/>
                    <a:pt x="6303" y="23004"/>
                  </a:cubicBezTo>
                  <a:cubicBezTo>
                    <a:pt x="5757" y="22292"/>
                    <a:pt x="5282" y="21540"/>
                    <a:pt x="4843" y="20769"/>
                  </a:cubicBezTo>
                  <a:cubicBezTo>
                    <a:pt x="4545" y="20249"/>
                    <a:pt x="4194" y="19763"/>
                    <a:pt x="3923" y="19222"/>
                  </a:cubicBezTo>
                  <a:cubicBezTo>
                    <a:pt x="3592" y="18560"/>
                    <a:pt x="3273" y="17885"/>
                    <a:pt x="2869" y="17252"/>
                  </a:cubicBezTo>
                  <a:cubicBezTo>
                    <a:pt x="2679" y="16954"/>
                    <a:pt x="2678" y="16540"/>
                    <a:pt x="2471" y="16258"/>
                  </a:cubicBezTo>
                  <a:cubicBezTo>
                    <a:pt x="2202" y="15893"/>
                    <a:pt x="2200" y="15466"/>
                    <a:pt x="2079" y="15080"/>
                  </a:cubicBezTo>
                  <a:cubicBezTo>
                    <a:pt x="1956" y="14686"/>
                    <a:pt x="1798" y="14276"/>
                    <a:pt x="1815" y="13823"/>
                  </a:cubicBezTo>
                  <a:cubicBezTo>
                    <a:pt x="1831" y="13399"/>
                    <a:pt x="1668" y="12964"/>
                    <a:pt x="1663" y="12526"/>
                  </a:cubicBezTo>
                  <a:cubicBezTo>
                    <a:pt x="1658" y="11926"/>
                    <a:pt x="1698" y="11306"/>
                    <a:pt x="1636" y="10733"/>
                  </a:cubicBezTo>
                  <a:cubicBezTo>
                    <a:pt x="1588" y="10291"/>
                    <a:pt x="1886" y="9884"/>
                    <a:pt x="1669" y="9466"/>
                  </a:cubicBezTo>
                  <a:cubicBezTo>
                    <a:pt x="1657" y="9441"/>
                    <a:pt x="1740" y="9383"/>
                    <a:pt x="1740" y="9340"/>
                  </a:cubicBezTo>
                  <a:cubicBezTo>
                    <a:pt x="1740" y="9210"/>
                    <a:pt x="2155" y="9133"/>
                    <a:pt x="1795" y="8958"/>
                  </a:cubicBezTo>
                  <a:cubicBezTo>
                    <a:pt x="1768" y="8945"/>
                    <a:pt x="1814" y="8875"/>
                    <a:pt x="1859" y="8835"/>
                  </a:cubicBezTo>
                  <a:cubicBezTo>
                    <a:pt x="1994" y="8718"/>
                    <a:pt x="2129" y="8647"/>
                    <a:pt x="2039" y="8385"/>
                  </a:cubicBezTo>
                  <a:cubicBezTo>
                    <a:pt x="1980" y="8216"/>
                    <a:pt x="2251" y="7955"/>
                    <a:pt x="2365" y="7733"/>
                  </a:cubicBezTo>
                  <a:cubicBezTo>
                    <a:pt x="2613" y="7247"/>
                    <a:pt x="2890" y="6770"/>
                    <a:pt x="3259" y="6334"/>
                  </a:cubicBezTo>
                  <a:cubicBezTo>
                    <a:pt x="3437" y="6124"/>
                    <a:pt x="3713" y="5812"/>
                    <a:pt x="3679" y="5444"/>
                  </a:cubicBezTo>
                  <a:cubicBezTo>
                    <a:pt x="3678" y="5422"/>
                    <a:pt x="3680" y="5385"/>
                    <a:pt x="3694" y="5378"/>
                  </a:cubicBezTo>
                  <a:cubicBezTo>
                    <a:pt x="4276" y="5076"/>
                    <a:pt x="4397" y="4363"/>
                    <a:pt x="4939" y="4060"/>
                  </a:cubicBezTo>
                  <a:cubicBezTo>
                    <a:pt x="5449" y="3776"/>
                    <a:pt x="5654" y="3138"/>
                    <a:pt x="6307" y="3049"/>
                  </a:cubicBezTo>
                  <a:cubicBezTo>
                    <a:pt x="6484" y="2597"/>
                    <a:pt x="7017" y="2606"/>
                    <a:pt x="7355" y="2357"/>
                  </a:cubicBezTo>
                  <a:cubicBezTo>
                    <a:pt x="7578" y="2192"/>
                    <a:pt x="7940" y="2110"/>
                    <a:pt x="8189" y="1912"/>
                  </a:cubicBezTo>
                  <a:cubicBezTo>
                    <a:pt x="8238" y="1984"/>
                    <a:pt x="8274" y="2007"/>
                    <a:pt x="8300" y="2007"/>
                  </a:cubicBezTo>
                  <a:cubicBezTo>
                    <a:pt x="8315" y="2007"/>
                    <a:pt x="8328" y="1999"/>
                    <a:pt x="8338" y="1989"/>
                  </a:cubicBezTo>
                  <a:cubicBezTo>
                    <a:pt x="8828" y="1501"/>
                    <a:pt x="9519" y="1650"/>
                    <a:pt x="10114" y="1502"/>
                  </a:cubicBezTo>
                  <a:cubicBezTo>
                    <a:pt x="10625" y="1375"/>
                    <a:pt x="11170" y="1343"/>
                    <a:pt x="11702" y="1321"/>
                  </a:cubicBezTo>
                  <a:cubicBezTo>
                    <a:pt x="11884" y="1314"/>
                    <a:pt x="12071" y="1259"/>
                    <a:pt x="12261" y="1259"/>
                  </a:cubicBezTo>
                  <a:close/>
                  <a:moveTo>
                    <a:pt x="12129" y="1"/>
                  </a:moveTo>
                  <a:cubicBezTo>
                    <a:pt x="11806" y="1"/>
                    <a:pt x="11480" y="29"/>
                    <a:pt x="11154" y="127"/>
                  </a:cubicBezTo>
                  <a:cubicBezTo>
                    <a:pt x="10624" y="286"/>
                    <a:pt x="10026" y="226"/>
                    <a:pt x="9481" y="354"/>
                  </a:cubicBezTo>
                  <a:cubicBezTo>
                    <a:pt x="9236" y="413"/>
                    <a:pt x="8989" y="362"/>
                    <a:pt x="8768" y="444"/>
                  </a:cubicBezTo>
                  <a:cubicBezTo>
                    <a:pt x="8426" y="571"/>
                    <a:pt x="8072" y="733"/>
                    <a:pt x="7747" y="833"/>
                  </a:cubicBezTo>
                  <a:cubicBezTo>
                    <a:pt x="7002" y="1061"/>
                    <a:pt x="6388" y="1499"/>
                    <a:pt x="5687" y="1783"/>
                  </a:cubicBezTo>
                  <a:cubicBezTo>
                    <a:pt x="5521" y="1850"/>
                    <a:pt x="5315" y="1901"/>
                    <a:pt x="5332" y="2141"/>
                  </a:cubicBezTo>
                  <a:cubicBezTo>
                    <a:pt x="5282" y="2120"/>
                    <a:pt x="5235" y="2111"/>
                    <a:pt x="5191" y="2111"/>
                  </a:cubicBezTo>
                  <a:cubicBezTo>
                    <a:pt x="5060" y="2111"/>
                    <a:pt x="4959" y="2194"/>
                    <a:pt x="4907" y="2307"/>
                  </a:cubicBezTo>
                  <a:cubicBezTo>
                    <a:pt x="4823" y="2492"/>
                    <a:pt x="4660" y="2556"/>
                    <a:pt x="4518" y="2671"/>
                  </a:cubicBezTo>
                  <a:cubicBezTo>
                    <a:pt x="4069" y="3035"/>
                    <a:pt x="3526" y="3374"/>
                    <a:pt x="3266" y="3847"/>
                  </a:cubicBezTo>
                  <a:cubicBezTo>
                    <a:pt x="2989" y="4353"/>
                    <a:pt x="2511" y="4710"/>
                    <a:pt x="2292" y="5243"/>
                  </a:cubicBezTo>
                  <a:cubicBezTo>
                    <a:pt x="2111" y="5679"/>
                    <a:pt x="1832" y="6067"/>
                    <a:pt x="1559" y="6464"/>
                  </a:cubicBezTo>
                  <a:cubicBezTo>
                    <a:pt x="1272" y="6880"/>
                    <a:pt x="1072" y="7371"/>
                    <a:pt x="857" y="7840"/>
                  </a:cubicBezTo>
                  <a:cubicBezTo>
                    <a:pt x="655" y="8280"/>
                    <a:pt x="546" y="8746"/>
                    <a:pt x="434" y="9183"/>
                  </a:cubicBezTo>
                  <a:cubicBezTo>
                    <a:pt x="281" y="9777"/>
                    <a:pt x="292" y="10423"/>
                    <a:pt x="209" y="11043"/>
                  </a:cubicBezTo>
                  <a:cubicBezTo>
                    <a:pt x="181" y="11247"/>
                    <a:pt x="402" y="11413"/>
                    <a:pt x="333" y="11567"/>
                  </a:cubicBezTo>
                  <a:cubicBezTo>
                    <a:pt x="1" y="12301"/>
                    <a:pt x="421" y="13013"/>
                    <a:pt x="384" y="13744"/>
                  </a:cubicBezTo>
                  <a:cubicBezTo>
                    <a:pt x="356" y="14327"/>
                    <a:pt x="640" y="14921"/>
                    <a:pt x="759" y="15516"/>
                  </a:cubicBezTo>
                  <a:cubicBezTo>
                    <a:pt x="925" y="16346"/>
                    <a:pt x="1316" y="17095"/>
                    <a:pt x="1664" y="17860"/>
                  </a:cubicBezTo>
                  <a:cubicBezTo>
                    <a:pt x="1839" y="18241"/>
                    <a:pt x="2105" y="18583"/>
                    <a:pt x="2309" y="18931"/>
                  </a:cubicBezTo>
                  <a:cubicBezTo>
                    <a:pt x="2548" y="19342"/>
                    <a:pt x="2764" y="19764"/>
                    <a:pt x="2957" y="20197"/>
                  </a:cubicBezTo>
                  <a:cubicBezTo>
                    <a:pt x="3346" y="21066"/>
                    <a:pt x="3976" y="21807"/>
                    <a:pt x="4456" y="22631"/>
                  </a:cubicBezTo>
                  <a:cubicBezTo>
                    <a:pt x="4649" y="22962"/>
                    <a:pt x="4970" y="23233"/>
                    <a:pt x="5175" y="23535"/>
                  </a:cubicBezTo>
                  <a:cubicBezTo>
                    <a:pt x="5544" y="24079"/>
                    <a:pt x="5905" y="24615"/>
                    <a:pt x="6375" y="25082"/>
                  </a:cubicBezTo>
                  <a:cubicBezTo>
                    <a:pt x="6599" y="25304"/>
                    <a:pt x="6810" y="25520"/>
                    <a:pt x="6973" y="25801"/>
                  </a:cubicBezTo>
                  <a:cubicBezTo>
                    <a:pt x="7232" y="26252"/>
                    <a:pt x="7658" y="26601"/>
                    <a:pt x="7981" y="27006"/>
                  </a:cubicBezTo>
                  <a:cubicBezTo>
                    <a:pt x="8304" y="27412"/>
                    <a:pt x="8587" y="27824"/>
                    <a:pt x="8996" y="28177"/>
                  </a:cubicBezTo>
                  <a:cubicBezTo>
                    <a:pt x="9204" y="28356"/>
                    <a:pt x="9529" y="28583"/>
                    <a:pt x="9552" y="28977"/>
                  </a:cubicBezTo>
                  <a:cubicBezTo>
                    <a:pt x="9560" y="29105"/>
                    <a:pt x="9658" y="29261"/>
                    <a:pt x="9848" y="29261"/>
                  </a:cubicBezTo>
                  <a:cubicBezTo>
                    <a:pt x="9921" y="29261"/>
                    <a:pt x="10007" y="29238"/>
                    <a:pt x="10106" y="29182"/>
                  </a:cubicBezTo>
                  <a:cubicBezTo>
                    <a:pt x="10408" y="29014"/>
                    <a:pt x="10639" y="28810"/>
                    <a:pt x="10898" y="28601"/>
                  </a:cubicBezTo>
                  <a:cubicBezTo>
                    <a:pt x="11698" y="27954"/>
                    <a:pt x="12314" y="27127"/>
                    <a:pt x="13187" y="26554"/>
                  </a:cubicBezTo>
                  <a:cubicBezTo>
                    <a:pt x="13498" y="26352"/>
                    <a:pt x="13685" y="26005"/>
                    <a:pt x="13987" y="25757"/>
                  </a:cubicBezTo>
                  <a:cubicBezTo>
                    <a:pt x="14494" y="25340"/>
                    <a:pt x="14991" y="24898"/>
                    <a:pt x="15333" y="24322"/>
                  </a:cubicBezTo>
                  <a:cubicBezTo>
                    <a:pt x="15439" y="24144"/>
                    <a:pt x="15792" y="24001"/>
                    <a:pt x="15867" y="23886"/>
                  </a:cubicBezTo>
                  <a:cubicBezTo>
                    <a:pt x="16084" y="23554"/>
                    <a:pt x="16342" y="23281"/>
                    <a:pt x="16608" y="22987"/>
                  </a:cubicBezTo>
                  <a:cubicBezTo>
                    <a:pt x="16911" y="22656"/>
                    <a:pt x="17086" y="22220"/>
                    <a:pt x="17487" y="21945"/>
                  </a:cubicBezTo>
                  <a:cubicBezTo>
                    <a:pt x="17603" y="21866"/>
                    <a:pt x="17559" y="21622"/>
                    <a:pt x="17784" y="21622"/>
                  </a:cubicBezTo>
                  <a:cubicBezTo>
                    <a:pt x="17792" y="21622"/>
                    <a:pt x="17799" y="21622"/>
                    <a:pt x="17807" y="21623"/>
                  </a:cubicBezTo>
                  <a:cubicBezTo>
                    <a:pt x="17816" y="21152"/>
                    <a:pt x="18271" y="20911"/>
                    <a:pt x="18518" y="20620"/>
                  </a:cubicBezTo>
                  <a:cubicBezTo>
                    <a:pt x="19002" y="20051"/>
                    <a:pt x="19386" y="19414"/>
                    <a:pt x="19869" y="18845"/>
                  </a:cubicBezTo>
                  <a:cubicBezTo>
                    <a:pt x="20095" y="18578"/>
                    <a:pt x="20390" y="18237"/>
                    <a:pt x="20450" y="17815"/>
                  </a:cubicBezTo>
                  <a:cubicBezTo>
                    <a:pt x="20483" y="17582"/>
                    <a:pt x="20619" y="17363"/>
                    <a:pt x="20813" y="17169"/>
                  </a:cubicBezTo>
                  <a:cubicBezTo>
                    <a:pt x="20937" y="17043"/>
                    <a:pt x="21242" y="16919"/>
                    <a:pt x="21062" y="16615"/>
                  </a:cubicBezTo>
                  <a:cubicBezTo>
                    <a:pt x="21025" y="16552"/>
                    <a:pt x="21133" y="16320"/>
                    <a:pt x="21205" y="16306"/>
                  </a:cubicBezTo>
                  <a:cubicBezTo>
                    <a:pt x="21550" y="16237"/>
                    <a:pt x="21441" y="15952"/>
                    <a:pt x="21520" y="15766"/>
                  </a:cubicBezTo>
                  <a:cubicBezTo>
                    <a:pt x="21687" y="15369"/>
                    <a:pt x="21588" y="14933"/>
                    <a:pt x="21686" y="14518"/>
                  </a:cubicBezTo>
                  <a:cubicBezTo>
                    <a:pt x="21726" y="14344"/>
                    <a:pt x="21952" y="14153"/>
                    <a:pt x="21870" y="14095"/>
                  </a:cubicBezTo>
                  <a:cubicBezTo>
                    <a:pt x="21516" y="13846"/>
                    <a:pt x="22181" y="13599"/>
                    <a:pt x="21841" y="13386"/>
                  </a:cubicBezTo>
                  <a:cubicBezTo>
                    <a:pt x="22287" y="13248"/>
                    <a:pt x="21730" y="12748"/>
                    <a:pt x="22154" y="12601"/>
                  </a:cubicBezTo>
                  <a:cubicBezTo>
                    <a:pt x="21943" y="12403"/>
                    <a:pt x="22474" y="12140"/>
                    <a:pt x="22090" y="11957"/>
                  </a:cubicBezTo>
                  <a:cubicBezTo>
                    <a:pt x="22117" y="11912"/>
                    <a:pt x="22139" y="11864"/>
                    <a:pt x="22168" y="11820"/>
                  </a:cubicBezTo>
                  <a:cubicBezTo>
                    <a:pt x="22364" y="11533"/>
                    <a:pt x="22365" y="11218"/>
                    <a:pt x="22266" y="10910"/>
                  </a:cubicBezTo>
                  <a:cubicBezTo>
                    <a:pt x="22248" y="10854"/>
                    <a:pt x="22106" y="10828"/>
                    <a:pt x="22154" y="10701"/>
                  </a:cubicBezTo>
                  <a:cubicBezTo>
                    <a:pt x="22336" y="10220"/>
                    <a:pt x="22048" y="9715"/>
                    <a:pt x="22227" y="9236"/>
                  </a:cubicBezTo>
                  <a:cubicBezTo>
                    <a:pt x="22267" y="9126"/>
                    <a:pt x="22221" y="9017"/>
                    <a:pt x="22239" y="8961"/>
                  </a:cubicBezTo>
                  <a:cubicBezTo>
                    <a:pt x="22349" y="8619"/>
                    <a:pt x="22057" y="8338"/>
                    <a:pt x="22131" y="7901"/>
                  </a:cubicBezTo>
                  <a:cubicBezTo>
                    <a:pt x="22273" y="7349"/>
                    <a:pt x="21654" y="6890"/>
                    <a:pt x="21604" y="6274"/>
                  </a:cubicBezTo>
                  <a:cubicBezTo>
                    <a:pt x="21580" y="5981"/>
                    <a:pt x="21271" y="5762"/>
                    <a:pt x="21215" y="5532"/>
                  </a:cubicBezTo>
                  <a:cubicBezTo>
                    <a:pt x="21082" y="4992"/>
                    <a:pt x="20382" y="4863"/>
                    <a:pt x="20351" y="4301"/>
                  </a:cubicBezTo>
                  <a:cubicBezTo>
                    <a:pt x="19726" y="3952"/>
                    <a:pt x="19349" y="3353"/>
                    <a:pt x="18815" y="2917"/>
                  </a:cubicBezTo>
                  <a:cubicBezTo>
                    <a:pt x="17984" y="2241"/>
                    <a:pt x="17110" y="1612"/>
                    <a:pt x="16155" y="1100"/>
                  </a:cubicBezTo>
                  <a:cubicBezTo>
                    <a:pt x="15790" y="903"/>
                    <a:pt x="15382" y="737"/>
                    <a:pt x="15035" y="543"/>
                  </a:cubicBezTo>
                  <a:cubicBezTo>
                    <a:pt x="14390" y="182"/>
                    <a:pt x="13705" y="79"/>
                    <a:pt x="13025" y="41"/>
                  </a:cubicBezTo>
                  <a:cubicBezTo>
                    <a:pt x="12729" y="25"/>
                    <a:pt x="12430" y="1"/>
                    <a:pt x="121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0"/>
            <p:cNvSpPr/>
            <p:nvPr/>
          </p:nvSpPr>
          <p:spPr>
            <a:xfrm>
              <a:off x="5304325" y="2107313"/>
              <a:ext cx="291525" cy="317775"/>
            </a:xfrm>
            <a:custGeom>
              <a:avLst/>
              <a:gdLst/>
              <a:ahLst/>
              <a:cxnLst/>
              <a:rect l="l" t="t" r="r" b="b"/>
              <a:pathLst>
                <a:path w="11661" h="12711" extrusionOk="0">
                  <a:moveTo>
                    <a:pt x="3483" y="732"/>
                  </a:moveTo>
                  <a:cubicBezTo>
                    <a:pt x="3494" y="732"/>
                    <a:pt x="3504" y="733"/>
                    <a:pt x="3514" y="734"/>
                  </a:cubicBezTo>
                  <a:cubicBezTo>
                    <a:pt x="3624" y="755"/>
                    <a:pt x="3735" y="760"/>
                    <a:pt x="3845" y="760"/>
                  </a:cubicBezTo>
                  <a:cubicBezTo>
                    <a:pt x="3942" y="760"/>
                    <a:pt x="4038" y="756"/>
                    <a:pt x="4135" y="756"/>
                  </a:cubicBezTo>
                  <a:cubicBezTo>
                    <a:pt x="4312" y="756"/>
                    <a:pt x="4488" y="768"/>
                    <a:pt x="4660" y="838"/>
                  </a:cubicBezTo>
                  <a:cubicBezTo>
                    <a:pt x="5098" y="1018"/>
                    <a:pt x="5290" y="1393"/>
                    <a:pt x="5506" y="1725"/>
                  </a:cubicBezTo>
                  <a:cubicBezTo>
                    <a:pt x="5670" y="1974"/>
                    <a:pt x="5922" y="2199"/>
                    <a:pt x="5915" y="2543"/>
                  </a:cubicBezTo>
                  <a:cubicBezTo>
                    <a:pt x="5912" y="2802"/>
                    <a:pt x="5896" y="3059"/>
                    <a:pt x="5812" y="3295"/>
                  </a:cubicBezTo>
                  <a:cubicBezTo>
                    <a:pt x="5669" y="3701"/>
                    <a:pt x="5435" y="4077"/>
                    <a:pt x="5308" y="4491"/>
                  </a:cubicBezTo>
                  <a:cubicBezTo>
                    <a:pt x="5296" y="4530"/>
                    <a:pt x="5290" y="4585"/>
                    <a:pt x="5260" y="4607"/>
                  </a:cubicBezTo>
                  <a:cubicBezTo>
                    <a:pt x="4880" y="4873"/>
                    <a:pt x="5159" y="5056"/>
                    <a:pt x="5362" y="5237"/>
                  </a:cubicBezTo>
                  <a:cubicBezTo>
                    <a:pt x="5583" y="5434"/>
                    <a:pt x="5559" y="5652"/>
                    <a:pt x="5301" y="5830"/>
                  </a:cubicBezTo>
                  <a:cubicBezTo>
                    <a:pt x="5264" y="5855"/>
                    <a:pt x="5235" y="5865"/>
                    <a:pt x="5211" y="5865"/>
                  </a:cubicBezTo>
                  <a:cubicBezTo>
                    <a:pt x="5148" y="5865"/>
                    <a:pt x="5125" y="5795"/>
                    <a:pt x="5087" y="5761"/>
                  </a:cubicBezTo>
                  <a:cubicBezTo>
                    <a:pt x="4813" y="5515"/>
                    <a:pt x="4483" y="5369"/>
                    <a:pt x="4131" y="5369"/>
                  </a:cubicBezTo>
                  <a:cubicBezTo>
                    <a:pt x="4045" y="5369"/>
                    <a:pt x="3959" y="5378"/>
                    <a:pt x="3871" y="5396"/>
                  </a:cubicBezTo>
                  <a:cubicBezTo>
                    <a:pt x="3580" y="5456"/>
                    <a:pt x="3293" y="5523"/>
                    <a:pt x="3000" y="5532"/>
                  </a:cubicBezTo>
                  <a:cubicBezTo>
                    <a:pt x="2973" y="5532"/>
                    <a:pt x="2945" y="5533"/>
                    <a:pt x="2918" y="5533"/>
                  </a:cubicBezTo>
                  <a:cubicBezTo>
                    <a:pt x="2366" y="5533"/>
                    <a:pt x="1882" y="5358"/>
                    <a:pt x="1446" y="5027"/>
                  </a:cubicBezTo>
                  <a:cubicBezTo>
                    <a:pt x="802" y="4540"/>
                    <a:pt x="808" y="3867"/>
                    <a:pt x="814" y="3221"/>
                  </a:cubicBezTo>
                  <a:cubicBezTo>
                    <a:pt x="816" y="3061"/>
                    <a:pt x="881" y="2794"/>
                    <a:pt x="1055" y="2614"/>
                  </a:cubicBezTo>
                  <a:cubicBezTo>
                    <a:pt x="1114" y="2553"/>
                    <a:pt x="1159" y="2526"/>
                    <a:pt x="1194" y="2526"/>
                  </a:cubicBezTo>
                  <a:cubicBezTo>
                    <a:pt x="1242" y="2526"/>
                    <a:pt x="1272" y="2574"/>
                    <a:pt x="1299" y="2651"/>
                  </a:cubicBezTo>
                  <a:cubicBezTo>
                    <a:pt x="1426" y="3004"/>
                    <a:pt x="1644" y="3322"/>
                    <a:pt x="1817" y="3652"/>
                  </a:cubicBezTo>
                  <a:cubicBezTo>
                    <a:pt x="1929" y="3866"/>
                    <a:pt x="2187" y="4119"/>
                    <a:pt x="2581" y="4119"/>
                  </a:cubicBezTo>
                  <a:cubicBezTo>
                    <a:pt x="2582" y="4119"/>
                    <a:pt x="2583" y="4119"/>
                    <a:pt x="2584" y="4119"/>
                  </a:cubicBezTo>
                  <a:cubicBezTo>
                    <a:pt x="3330" y="4117"/>
                    <a:pt x="3738" y="3685"/>
                    <a:pt x="4152" y="3217"/>
                  </a:cubicBezTo>
                  <a:cubicBezTo>
                    <a:pt x="4439" y="2892"/>
                    <a:pt x="4456" y="2557"/>
                    <a:pt x="4357" y="2182"/>
                  </a:cubicBezTo>
                  <a:cubicBezTo>
                    <a:pt x="4328" y="2069"/>
                    <a:pt x="4285" y="1957"/>
                    <a:pt x="4196" y="1896"/>
                  </a:cubicBezTo>
                  <a:cubicBezTo>
                    <a:pt x="3783" y="1614"/>
                    <a:pt x="3414" y="1276"/>
                    <a:pt x="2898" y="1057"/>
                  </a:cubicBezTo>
                  <a:lnTo>
                    <a:pt x="2899" y="1057"/>
                  </a:lnTo>
                  <a:cubicBezTo>
                    <a:pt x="3109" y="939"/>
                    <a:pt x="3319" y="732"/>
                    <a:pt x="3483" y="732"/>
                  </a:cubicBezTo>
                  <a:close/>
                  <a:moveTo>
                    <a:pt x="8479" y="8048"/>
                  </a:moveTo>
                  <a:cubicBezTo>
                    <a:pt x="8591" y="8066"/>
                    <a:pt x="8652" y="8133"/>
                    <a:pt x="8716" y="8201"/>
                  </a:cubicBezTo>
                  <a:cubicBezTo>
                    <a:pt x="9058" y="8563"/>
                    <a:pt x="9407" y="8918"/>
                    <a:pt x="9743" y="9284"/>
                  </a:cubicBezTo>
                  <a:cubicBezTo>
                    <a:pt x="9799" y="9345"/>
                    <a:pt x="9853" y="9396"/>
                    <a:pt x="9927" y="9432"/>
                  </a:cubicBezTo>
                  <a:cubicBezTo>
                    <a:pt x="10114" y="9526"/>
                    <a:pt x="10021" y="9667"/>
                    <a:pt x="9927" y="9713"/>
                  </a:cubicBezTo>
                  <a:cubicBezTo>
                    <a:pt x="9535" y="9907"/>
                    <a:pt x="9353" y="10294"/>
                    <a:pt x="8967" y="10501"/>
                  </a:cubicBezTo>
                  <a:cubicBezTo>
                    <a:pt x="8872" y="10552"/>
                    <a:pt x="8758" y="10578"/>
                    <a:pt x="8648" y="10578"/>
                  </a:cubicBezTo>
                  <a:cubicBezTo>
                    <a:pt x="8455" y="10578"/>
                    <a:pt x="8273" y="10496"/>
                    <a:pt x="8226" y="10316"/>
                  </a:cubicBezTo>
                  <a:cubicBezTo>
                    <a:pt x="8175" y="10116"/>
                    <a:pt x="8068" y="9973"/>
                    <a:pt x="7878" y="9879"/>
                  </a:cubicBezTo>
                  <a:cubicBezTo>
                    <a:pt x="7814" y="9847"/>
                    <a:pt x="7812" y="9806"/>
                    <a:pt x="7789" y="9756"/>
                  </a:cubicBezTo>
                  <a:cubicBezTo>
                    <a:pt x="7621" y="9402"/>
                    <a:pt x="7449" y="9046"/>
                    <a:pt x="7172" y="8748"/>
                  </a:cubicBezTo>
                  <a:cubicBezTo>
                    <a:pt x="7074" y="8643"/>
                    <a:pt x="7192" y="8582"/>
                    <a:pt x="7223" y="8582"/>
                  </a:cubicBezTo>
                  <a:cubicBezTo>
                    <a:pt x="7223" y="8582"/>
                    <a:pt x="7224" y="8582"/>
                    <a:pt x="7225" y="8582"/>
                  </a:cubicBezTo>
                  <a:cubicBezTo>
                    <a:pt x="7249" y="8584"/>
                    <a:pt x="7273" y="8585"/>
                    <a:pt x="7296" y="8585"/>
                  </a:cubicBezTo>
                  <a:cubicBezTo>
                    <a:pt x="7748" y="8585"/>
                    <a:pt x="8037" y="8273"/>
                    <a:pt x="8395" y="8095"/>
                  </a:cubicBezTo>
                  <a:cubicBezTo>
                    <a:pt x="8425" y="8080"/>
                    <a:pt x="8454" y="8062"/>
                    <a:pt x="8479" y="8048"/>
                  </a:cubicBezTo>
                  <a:close/>
                  <a:moveTo>
                    <a:pt x="8675" y="2645"/>
                  </a:moveTo>
                  <a:cubicBezTo>
                    <a:pt x="8800" y="2645"/>
                    <a:pt x="8940" y="2770"/>
                    <a:pt x="9031" y="2823"/>
                  </a:cubicBezTo>
                  <a:cubicBezTo>
                    <a:pt x="9508" y="3105"/>
                    <a:pt x="9884" y="3496"/>
                    <a:pt x="10257" y="3885"/>
                  </a:cubicBezTo>
                  <a:cubicBezTo>
                    <a:pt x="10283" y="3908"/>
                    <a:pt x="10311" y="3928"/>
                    <a:pt x="10341" y="3944"/>
                  </a:cubicBezTo>
                  <a:cubicBezTo>
                    <a:pt x="10894" y="4274"/>
                    <a:pt x="10927" y="4430"/>
                    <a:pt x="10507" y="4887"/>
                  </a:cubicBezTo>
                  <a:cubicBezTo>
                    <a:pt x="10052" y="5381"/>
                    <a:pt x="9549" y="5840"/>
                    <a:pt x="9070" y="6314"/>
                  </a:cubicBezTo>
                  <a:cubicBezTo>
                    <a:pt x="8662" y="6720"/>
                    <a:pt x="8265" y="7144"/>
                    <a:pt x="7825" y="7522"/>
                  </a:cubicBezTo>
                  <a:cubicBezTo>
                    <a:pt x="7665" y="7660"/>
                    <a:pt x="7519" y="7910"/>
                    <a:pt x="7253" y="7910"/>
                  </a:cubicBezTo>
                  <a:cubicBezTo>
                    <a:pt x="7180" y="7910"/>
                    <a:pt x="7099" y="7891"/>
                    <a:pt x="7006" y="7847"/>
                  </a:cubicBezTo>
                  <a:cubicBezTo>
                    <a:pt x="6996" y="7842"/>
                    <a:pt x="6984" y="7840"/>
                    <a:pt x="6970" y="7840"/>
                  </a:cubicBezTo>
                  <a:cubicBezTo>
                    <a:pt x="6891" y="7840"/>
                    <a:pt x="6758" y="7910"/>
                    <a:pt x="6687" y="7969"/>
                  </a:cubicBezTo>
                  <a:cubicBezTo>
                    <a:pt x="6207" y="8371"/>
                    <a:pt x="5687" y="8730"/>
                    <a:pt x="5299" y="9222"/>
                  </a:cubicBezTo>
                  <a:cubicBezTo>
                    <a:pt x="5074" y="9507"/>
                    <a:pt x="4715" y="9702"/>
                    <a:pt x="4478" y="9994"/>
                  </a:cubicBezTo>
                  <a:cubicBezTo>
                    <a:pt x="4303" y="10208"/>
                    <a:pt x="4035" y="10374"/>
                    <a:pt x="4095" y="10705"/>
                  </a:cubicBezTo>
                  <a:cubicBezTo>
                    <a:pt x="4223" y="10939"/>
                    <a:pt x="3988" y="11124"/>
                    <a:pt x="3861" y="11248"/>
                  </a:cubicBezTo>
                  <a:cubicBezTo>
                    <a:pt x="3646" y="11457"/>
                    <a:pt x="3429" y="11676"/>
                    <a:pt x="3191" y="11872"/>
                  </a:cubicBezTo>
                  <a:cubicBezTo>
                    <a:pt x="3079" y="11964"/>
                    <a:pt x="2967" y="11999"/>
                    <a:pt x="2868" y="11999"/>
                  </a:cubicBezTo>
                  <a:cubicBezTo>
                    <a:pt x="2809" y="11999"/>
                    <a:pt x="2755" y="11987"/>
                    <a:pt x="2708" y="11966"/>
                  </a:cubicBezTo>
                  <a:cubicBezTo>
                    <a:pt x="2570" y="11905"/>
                    <a:pt x="2465" y="11739"/>
                    <a:pt x="2497" y="11552"/>
                  </a:cubicBezTo>
                  <a:cubicBezTo>
                    <a:pt x="2515" y="11447"/>
                    <a:pt x="2555" y="11348"/>
                    <a:pt x="2568" y="11241"/>
                  </a:cubicBezTo>
                  <a:cubicBezTo>
                    <a:pt x="2610" y="10937"/>
                    <a:pt x="2691" y="10640"/>
                    <a:pt x="2810" y="10357"/>
                  </a:cubicBezTo>
                  <a:cubicBezTo>
                    <a:pt x="2830" y="10307"/>
                    <a:pt x="2891" y="10171"/>
                    <a:pt x="3031" y="10171"/>
                  </a:cubicBezTo>
                  <a:cubicBezTo>
                    <a:pt x="3077" y="10171"/>
                    <a:pt x="3132" y="10186"/>
                    <a:pt x="3197" y="10224"/>
                  </a:cubicBezTo>
                  <a:cubicBezTo>
                    <a:pt x="3276" y="10270"/>
                    <a:pt x="3355" y="10293"/>
                    <a:pt x="3432" y="10293"/>
                  </a:cubicBezTo>
                  <a:cubicBezTo>
                    <a:pt x="3581" y="10293"/>
                    <a:pt x="3727" y="10208"/>
                    <a:pt x="3877" y="10040"/>
                  </a:cubicBezTo>
                  <a:cubicBezTo>
                    <a:pt x="4241" y="9634"/>
                    <a:pt x="4672" y="9266"/>
                    <a:pt x="4980" y="8823"/>
                  </a:cubicBezTo>
                  <a:cubicBezTo>
                    <a:pt x="5197" y="8511"/>
                    <a:pt x="5499" y="8251"/>
                    <a:pt x="5659" y="7904"/>
                  </a:cubicBezTo>
                  <a:cubicBezTo>
                    <a:pt x="5751" y="7707"/>
                    <a:pt x="5751" y="7521"/>
                    <a:pt x="5731" y="7307"/>
                  </a:cubicBezTo>
                  <a:cubicBezTo>
                    <a:pt x="5694" y="6924"/>
                    <a:pt x="5670" y="6520"/>
                    <a:pt x="6036" y="6217"/>
                  </a:cubicBezTo>
                  <a:cubicBezTo>
                    <a:pt x="6064" y="6193"/>
                    <a:pt x="6061" y="6138"/>
                    <a:pt x="6080" y="6102"/>
                  </a:cubicBezTo>
                  <a:cubicBezTo>
                    <a:pt x="6191" y="5883"/>
                    <a:pt x="6199" y="5643"/>
                    <a:pt x="6505" y="5489"/>
                  </a:cubicBezTo>
                  <a:cubicBezTo>
                    <a:pt x="6725" y="5379"/>
                    <a:pt x="6846" y="5076"/>
                    <a:pt x="6963" y="4840"/>
                  </a:cubicBezTo>
                  <a:cubicBezTo>
                    <a:pt x="7021" y="4725"/>
                    <a:pt x="7027" y="4609"/>
                    <a:pt x="7188" y="4609"/>
                  </a:cubicBezTo>
                  <a:cubicBezTo>
                    <a:pt x="7198" y="4609"/>
                    <a:pt x="7208" y="4610"/>
                    <a:pt x="7220" y="4611"/>
                  </a:cubicBezTo>
                  <a:cubicBezTo>
                    <a:pt x="7137" y="4319"/>
                    <a:pt x="7505" y="4287"/>
                    <a:pt x="7593" y="4079"/>
                  </a:cubicBezTo>
                  <a:cubicBezTo>
                    <a:pt x="7802" y="3587"/>
                    <a:pt x="8244" y="3221"/>
                    <a:pt x="8513" y="2753"/>
                  </a:cubicBezTo>
                  <a:cubicBezTo>
                    <a:pt x="8559" y="2674"/>
                    <a:pt x="8615" y="2645"/>
                    <a:pt x="8675" y="2645"/>
                  </a:cubicBezTo>
                  <a:close/>
                  <a:moveTo>
                    <a:pt x="4013" y="0"/>
                  </a:moveTo>
                  <a:cubicBezTo>
                    <a:pt x="3797" y="0"/>
                    <a:pt x="3578" y="44"/>
                    <a:pt x="3359" y="148"/>
                  </a:cubicBezTo>
                  <a:cubicBezTo>
                    <a:pt x="2945" y="344"/>
                    <a:pt x="2341" y="389"/>
                    <a:pt x="2282" y="1014"/>
                  </a:cubicBezTo>
                  <a:cubicBezTo>
                    <a:pt x="2246" y="1401"/>
                    <a:pt x="2281" y="1543"/>
                    <a:pt x="2685" y="1707"/>
                  </a:cubicBezTo>
                  <a:cubicBezTo>
                    <a:pt x="2820" y="1762"/>
                    <a:pt x="3076" y="1792"/>
                    <a:pt x="3075" y="1823"/>
                  </a:cubicBezTo>
                  <a:cubicBezTo>
                    <a:pt x="3069" y="2019"/>
                    <a:pt x="3181" y="2040"/>
                    <a:pt x="3353" y="2085"/>
                  </a:cubicBezTo>
                  <a:cubicBezTo>
                    <a:pt x="3484" y="2119"/>
                    <a:pt x="3623" y="2238"/>
                    <a:pt x="3688" y="2353"/>
                  </a:cubicBezTo>
                  <a:cubicBezTo>
                    <a:pt x="3825" y="2597"/>
                    <a:pt x="3529" y="3175"/>
                    <a:pt x="3231" y="3303"/>
                  </a:cubicBezTo>
                  <a:cubicBezTo>
                    <a:pt x="2998" y="3404"/>
                    <a:pt x="2841" y="3459"/>
                    <a:pt x="2715" y="3459"/>
                  </a:cubicBezTo>
                  <a:cubicBezTo>
                    <a:pt x="2530" y="3459"/>
                    <a:pt x="2414" y="3340"/>
                    <a:pt x="2226" y="3072"/>
                  </a:cubicBezTo>
                  <a:cubicBezTo>
                    <a:pt x="1996" y="2743"/>
                    <a:pt x="1894" y="2356"/>
                    <a:pt x="1622" y="2047"/>
                  </a:cubicBezTo>
                  <a:cubicBezTo>
                    <a:pt x="1523" y="1936"/>
                    <a:pt x="1278" y="1870"/>
                    <a:pt x="1072" y="1870"/>
                  </a:cubicBezTo>
                  <a:cubicBezTo>
                    <a:pt x="911" y="1870"/>
                    <a:pt x="773" y="1911"/>
                    <a:pt x="748" y="2003"/>
                  </a:cubicBezTo>
                  <a:cubicBezTo>
                    <a:pt x="670" y="2301"/>
                    <a:pt x="377" y="2442"/>
                    <a:pt x="265" y="2729"/>
                  </a:cubicBezTo>
                  <a:cubicBezTo>
                    <a:pt x="130" y="3076"/>
                    <a:pt x="1" y="3397"/>
                    <a:pt x="90" y="3752"/>
                  </a:cubicBezTo>
                  <a:cubicBezTo>
                    <a:pt x="172" y="4077"/>
                    <a:pt x="61" y="4451"/>
                    <a:pt x="371" y="4722"/>
                  </a:cubicBezTo>
                  <a:cubicBezTo>
                    <a:pt x="151" y="5088"/>
                    <a:pt x="583" y="5253"/>
                    <a:pt x="735" y="5422"/>
                  </a:cubicBezTo>
                  <a:cubicBezTo>
                    <a:pt x="944" y="5656"/>
                    <a:pt x="1201" y="5946"/>
                    <a:pt x="1597" y="6011"/>
                  </a:cubicBezTo>
                  <a:cubicBezTo>
                    <a:pt x="1851" y="6054"/>
                    <a:pt x="2065" y="6196"/>
                    <a:pt x="2343" y="6196"/>
                  </a:cubicBezTo>
                  <a:cubicBezTo>
                    <a:pt x="2370" y="6196"/>
                    <a:pt x="2398" y="6195"/>
                    <a:pt x="2426" y="6192"/>
                  </a:cubicBezTo>
                  <a:cubicBezTo>
                    <a:pt x="2994" y="6132"/>
                    <a:pt x="3572" y="6152"/>
                    <a:pt x="4125" y="5993"/>
                  </a:cubicBezTo>
                  <a:cubicBezTo>
                    <a:pt x="4168" y="5981"/>
                    <a:pt x="4209" y="5974"/>
                    <a:pt x="4247" y="5974"/>
                  </a:cubicBezTo>
                  <a:cubicBezTo>
                    <a:pt x="4340" y="5974"/>
                    <a:pt x="4415" y="6013"/>
                    <a:pt x="4461" y="6097"/>
                  </a:cubicBezTo>
                  <a:cubicBezTo>
                    <a:pt x="4631" y="6406"/>
                    <a:pt x="4813" y="6715"/>
                    <a:pt x="4781" y="7081"/>
                  </a:cubicBezTo>
                  <a:cubicBezTo>
                    <a:pt x="4777" y="7130"/>
                    <a:pt x="4794" y="7216"/>
                    <a:pt x="4829" y="7229"/>
                  </a:cubicBezTo>
                  <a:cubicBezTo>
                    <a:pt x="5283" y="7404"/>
                    <a:pt x="5040" y="7655"/>
                    <a:pt x="4892" y="7854"/>
                  </a:cubicBezTo>
                  <a:cubicBezTo>
                    <a:pt x="4578" y="8281"/>
                    <a:pt x="4224" y="8682"/>
                    <a:pt x="3898" y="9101"/>
                  </a:cubicBezTo>
                  <a:cubicBezTo>
                    <a:pt x="3675" y="9387"/>
                    <a:pt x="3414" y="9594"/>
                    <a:pt x="3039" y="9594"/>
                  </a:cubicBezTo>
                  <a:cubicBezTo>
                    <a:pt x="2976" y="9594"/>
                    <a:pt x="2911" y="9588"/>
                    <a:pt x="2842" y="9576"/>
                  </a:cubicBezTo>
                  <a:cubicBezTo>
                    <a:pt x="2826" y="9574"/>
                    <a:pt x="2812" y="9572"/>
                    <a:pt x="2798" y="9572"/>
                  </a:cubicBezTo>
                  <a:cubicBezTo>
                    <a:pt x="2767" y="9572"/>
                    <a:pt x="2739" y="9580"/>
                    <a:pt x="2707" y="9601"/>
                  </a:cubicBezTo>
                  <a:cubicBezTo>
                    <a:pt x="2366" y="9823"/>
                    <a:pt x="2126" y="10186"/>
                    <a:pt x="2101" y="10492"/>
                  </a:cubicBezTo>
                  <a:cubicBezTo>
                    <a:pt x="2073" y="10859"/>
                    <a:pt x="1928" y="11181"/>
                    <a:pt x="1861" y="11525"/>
                  </a:cubicBezTo>
                  <a:cubicBezTo>
                    <a:pt x="1810" y="11785"/>
                    <a:pt x="1821" y="12019"/>
                    <a:pt x="1950" y="12250"/>
                  </a:cubicBezTo>
                  <a:cubicBezTo>
                    <a:pt x="2100" y="12517"/>
                    <a:pt x="2465" y="12710"/>
                    <a:pt x="2796" y="12710"/>
                  </a:cubicBezTo>
                  <a:cubicBezTo>
                    <a:pt x="2931" y="12710"/>
                    <a:pt x="3061" y="12678"/>
                    <a:pt x="3168" y="12605"/>
                  </a:cubicBezTo>
                  <a:cubicBezTo>
                    <a:pt x="3357" y="12475"/>
                    <a:pt x="3696" y="12450"/>
                    <a:pt x="3737" y="12191"/>
                  </a:cubicBezTo>
                  <a:cubicBezTo>
                    <a:pt x="3765" y="12008"/>
                    <a:pt x="3903" y="11931"/>
                    <a:pt x="4021" y="11865"/>
                  </a:cubicBezTo>
                  <a:cubicBezTo>
                    <a:pt x="4527" y="11579"/>
                    <a:pt x="4693" y="11132"/>
                    <a:pt x="4815" y="10679"/>
                  </a:cubicBezTo>
                  <a:cubicBezTo>
                    <a:pt x="4722" y="10530"/>
                    <a:pt x="4787" y="10459"/>
                    <a:pt x="4887" y="10394"/>
                  </a:cubicBezTo>
                  <a:cubicBezTo>
                    <a:pt x="5200" y="10195"/>
                    <a:pt x="5362" y="9872"/>
                    <a:pt x="5663" y="9654"/>
                  </a:cubicBezTo>
                  <a:cubicBezTo>
                    <a:pt x="5838" y="9529"/>
                    <a:pt x="6063" y="9383"/>
                    <a:pt x="6136" y="9214"/>
                  </a:cubicBezTo>
                  <a:cubicBezTo>
                    <a:pt x="6202" y="9062"/>
                    <a:pt x="6312" y="8972"/>
                    <a:pt x="6415" y="8964"/>
                  </a:cubicBezTo>
                  <a:cubicBezTo>
                    <a:pt x="6419" y="8964"/>
                    <a:pt x="6424" y="8964"/>
                    <a:pt x="6428" y="8964"/>
                  </a:cubicBezTo>
                  <a:cubicBezTo>
                    <a:pt x="6560" y="8964"/>
                    <a:pt x="6636" y="9104"/>
                    <a:pt x="6701" y="9223"/>
                  </a:cubicBezTo>
                  <a:cubicBezTo>
                    <a:pt x="6804" y="9413"/>
                    <a:pt x="6911" y="9609"/>
                    <a:pt x="7060" y="9768"/>
                  </a:cubicBezTo>
                  <a:cubicBezTo>
                    <a:pt x="7381" y="10108"/>
                    <a:pt x="7650" y="10478"/>
                    <a:pt x="7886" y="10867"/>
                  </a:cubicBezTo>
                  <a:cubicBezTo>
                    <a:pt x="8081" y="11190"/>
                    <a:pt x="8383" y="11417"/>
                    <a:pt x="8647" y="11417"/>
                  </a:cubicBezTo>
                  <a:cubicBezTo>
                    <a:pt x="8705" y="11417"/>
                    <a:pt x="8762" y="11405"/>
                    <a:pt x="8816" y="11381"/>
                  </a:cubicBezTo>
                  <a:cubicBezTo>
                    <a:pt x="9074" y="11262"/>
                    <a:pt x="9309" y="11098"/>
                    <a:pt x="9508" y="10895"/>
                  </a:cubicBezTo>
                  <a:cubicBezTo>
                    <a:pt x="9843" y="10552"/>
                    <a:pt x="10250" y="10267"/>
                    <a:pt x="10529" y="9880"/>
                  </a:cubicBezTo>
                  <a:cubicBezTo>
                    <a:pt x="10552" y="9849"/>
                    <a:pt x="10609" y="9828"/>
                    <a:pt x="10654" y="9819"/>
                  </a:cubicBezTo>
                  <a:cubicBezTo>
                    <a:pt x="11064" y="9741"/>
                    <a:pt x="10864" y="9541"/>
                    <a:pt x="10750" y="9382"/>
                  </a:cubicBezTo>
                  <a:cubicBezTo>
                    <a:pt x="10668" y="9267"/>
                    <a:pt x="10539" y="9182"/>
                    <a:pt x="10436" y="9079"/>
                  </a:cubicBezTo>
                  <a:cubicBezTo>
                    <a:pt x="10042" y="8677"/>
                    <a:pt x="9665" y="8261"/>
                    <a:pt x="9251" y="7876"/>
                  </a:cubicBezTo>
                  <a:cubicBezTo>
                    <a:pt x="8923" y="7572"/>
                    <a:pt x="8904" y="7588"/>
                    <a:pt x="9231" y="7263"/>
                  </a:cubicBezTo>
                  <a:cubicBezTo>
                    <a:pt x="9361" y="7134"/>
                    <a:pt x="9470" y="6990"/>
                    <a:pt x="9579" y="6848"/>
                  </a:cubicBezTo>
                  <a:cubicBezTo>
                    <a:pt x="9809" y="6550"/>
                    <a:pt x="10131" y="6300"/>
                    <a:pt x="10452" y="6074"/>
                  </a:cubicBezTo>
                  <a:cubicBezTo>
                    <a:pt x="10605" y="5966"/>
                    <a:pt x="10512" y="5786"/>
                    <a:pt x="10703" y="5695"/>
                  </a:cubicBezTo>
                  <a:cubicBezTo>
                    <a:pt x="11161" y="5480"/>
                    <a:pt x="11454" y="5143"/>
                    <a:pt x="11465" y="4646"/>
                  </a:cubicBezTo>
                  <a:cubicBezTo>
                    <a:pt x="11468" y="4476"/>
                    <a:pt x="11306" y="4244"/>
                    <a:pt x="11648" y="4176"/>
                  </a:cubicBezTo>
                  <a:cubicBezTo>
                    <a:pt x="11655" y="4175"/>
                    <a:pt x="11660" y="4094"/>
                    <a:pt x="11644" y="4086"/>
                  </a:cubicBezTo>
                  <a:cubicBezTo>
                    <a:pt x="11426" y="3976"/>
                    <a:pt x="11448" y="3654"/>
                    <a:pt x="11144" y="3624"/>
                  </a:cubicBezTo>
                  <a:cubicBezTo>
                    <a:pt x="11034" y="3613"/>
                    <a:pt x="10976" y="3547"/>
                    <a:pt x="10927" y="3469"/>
                  </a:cubicBezTo>
                  <a:cubicBezTo>
                    <a:pt x="10758" y="3203"/>
                    <a:pt x="10419" y="3087"/>
                    <a:pt x="10226" y="2847"/>
                  </a:cubicBezTo>
                  <a:cubicBezTo>
                    <a:pt x="9992" y="2558"/>
                    <a:pt x="9601" y="2441"/>
                    <a:pt x="9358" y="2162"/>
                  </a:cubicBezTo>
                  <a:cubicBezTo>
                    <a:pt x="9184" y="1963"/>
                    <a:pt x="8927" y="1859"/>
                    <a:pt x="8685" y="1859"/>
                  </a:cubicBezTo>
                  <a:cubicBezTo>
                    <a:pt x="8490" y="1859"/>
                    <a:pt x="8305" y="1927"/>
                    <a:pt x="8183" y="2068"/>
                  </a:cubicBezTo>
                  <a:cubicBezTo>
                    <a:pt x="7773" y="2543"/>
                    <a:pt x="7375" y="3024"/>
                    <a:pt x="6988" y="3515"/>
                  </a:cubicBezTo>
                  <a:cubicBezTo>
                    <a:pt x="6679" y="3907"/>
                    <a:pt x="6397" y="4316"/>
                    <a:pt x="6094" y="4713"/>
                  </a:cubicBezTo>
                  <a:cubicBezTo>
                    <a:pt x="6059" y="4760"/>
                    <a:pt x="6037" y="4863"/>
                    <a:pt x="5962" y="4863"/>
                  </a:cubicBezTo>
                  <a:cubicBezTo>
                    <a:pt x="5943" y="4863"/>
                    <a:pt x="5921" y="4856"/>
                    <a:pt x="5893" y="4840"/>
                  </a:cubicBezTo>
                  <a:cubicBezTo>
                    <a:pt x="5804" y="4787"/>
                    <a:pt x="5794" y="4693"/>
                    <a:pt x="5858" y="4581"/>
                  </a:cubicBezTo>
                  <a:cubicBezTo>
                    <a:pt x="6024" y="4292"/>
                    <a:pt x="6171" y="3993"/>
                    <a:pt x="6311" y="3691"/>
                  </a:cubicBezTo>
                  <a:cubicBezTo>
                    <a:pt x="6609" y="3054"/>
                    <a:pt x="6627" y="2406"/>
                    <a:pt x="6353" y="1760"/>
                  </a:cubicBezTo>
                  <a:cubicBezTo>
                    <a:pt x="6312" y="1664"/>
                    <a:pt x="6257" y="1572"/>
                    <a:pt x="6217" y="1473"/>
                  </a:cubicBezTo>
                  <a:cubicBezTo>
                    <a:pt x="6030" y="1019"/>
                    <a:pt x="5670" y="669"/>
                    <a:pt x="5236" y="406"/>
                  </a:cubicBezTo>
                  <a:cubicBezTo>
                    <a:pt x="4856" y="175"/>
                    <a:pt x="4441" y="0"/>
                    <a:pt x="40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a:off x="5542925" y="2080963"/>
              <a:ext cx="35775" cy="62375"/>
            </a:xfrm>
            <a:custGeom>
              <a:avLst/>
              <a:gdLst/>
              <a:ahLst/>
              <a:cxnLst/>
              <a:rect l="l" t="t" r="r" b="b"/>
              <a:pathLst>
                <a:path w="1431" h="2495" extrusionOk="0">
                  <a:moveTo>
                    <a:pt x="1086" y="0"/>
                  </a:moveTo>
                  <a:cubicBezTo>
                    <a:pt x="1059" y="0"/>
                    <a:pt x="1031" y="1"/>
                    <a:pt x="1000" y="3"/>
                  </a:cubicBezTo>
                  <a:cubicBezTo>
                    <a:pt x="725" y="20"/>
                    <a:pt x="552" y="69"/>
                    <a:pt x="478" y="366"/>
                  </a:cubicBezTo>
                  <a:cubicBezTo>
                    <a:pt x="432" y="553"/>
                    <a:pt x="347" y="757"/>
                    <a:pt x="279" y="947"/>
                  </a:cubicBezTo>
                  <a:cubicBezTo>
                    <a:pt x="173" y="1247"/>
                    <a:pt x="113" y="1565"/>
                    <a:pt x="1" y="1858"/>
                  </a:cubicBezTo>
                  <a:cubicBezTo>
                    <a:pt x="36" y="1977"/>
                    <a:pt x="51" y="2089"/>
                    <a:pt x="103" y="2185"/>
                  </a:cubicBezTo>
                  <a:cubicBezTo>
                    <a:pt x="170" y="2309"/>
                    <a:pt x="236" y="2494"/>
                    <a:pt x="390" y="2494"/>
                  </a:cubicBezTo>
                  <a:cubicBezTo>
                    <a:pt x="400" y="2494"/>
                    <a:pt x="410" y="2494"/>
                    <a:pt x="421" y="2492"/>
                  </a:cubicBezTo>
                  <a:cubicBezTo>
                    <a:pt x="581" y="2469"/>
                    <a:pt x="751" y="2328"/>
                    <a:pt x="785" y="2160"/>
                  </a:cubicBezTo>
                  <a:cubicBezTo>
                    <a:pt x="912" y="1541"/>
                    <a:pt x="1144" y="950"/>
                    <a:pt x="1345" y="350"/>
                  </a:cubicBezTo>
                  <a:cubicBezTo>
                    <a:pt x="1431" y="94"/>
                    <a:pt x="1345" y="0"/>
                    <a:pt x="108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5464450" y="2393088"/>
              <a:ext cx="31825" cy="48725"/>
            </a:xfrm>
            <a:custGeom>
              <a:avLst/>
              <a:gdLst/>
              <a:ahLst/>
              <a:cxnLst/>
              <a:rect l="l" t="t" r="r" b="b"/>
              <a:pathLst>
                <a:path w="1273" h="1949" extrusionOk="0">
                  <a:moveTo>
                    <a:pt x="707" y="1"/>
                  </a:moveTo>
                  <a:cubicBezTo>
                    <a:pt x="624" y="1"/>
                    <a:pt x="522" y="40"/>
                    <a:pt x="398" y="114"/>
                  </a:cubicBezTo>
                  <a:cubicBezTo>
                    <a:pt x="243" y="205"/>
                    <a:pt x="0" y="285"/>
                    <a:pt x="137" y="500"/>
                  </a:cubicBezTo>
                  <a:cubicBezTo>
                    <a:pt x="255" y="687"/>
                    <a:pt x="242" y="881"/>
                    <a:pt x="283" y="1070"/>
                  </a:cubicBezTo>
                  <a:cubicBezTo>
                    <a:pt x="338" y="1313"/>
                    <a:pt x="450" y="1535"/>
                    <a:pt x="564" y="1756"/>
                  </a:cubicBezTo>
                  <a:cubicBezTo>
                    <a:pt x="657" y="1936"/>
                    <a:pt x="882" y="1930"/>
                    <a:pt x="1035" y="1948"/>
                  </a:cubicBezTo>
                  <a:cubicBezTo>
                    <a:pt x="1038" y="1949"/>
                    <a:pt x="1042" y="1949"/>
                    <a:pt x="1046" y="1949"/>
                  </a:cubicBezTo>
                  <a:cubicBezTo>
                    <a:pt x="1155" y="1949"/>
                    <a:pt x="1263" y="1774"/>
                    <a:pt x="1273" y="1637"/>
                  </a:cubicBezTo>
                  <a:cubicBezTo>
                    <a:pt x="1170" y="1167"/>
                    <a:pt x="1093" y="706"/>
                    <a:pt x="962" y="259"/>
                  </a:cubicBezTo>
                  <a:cubicBezTo>
                    <a:pt x="910" y="83"/>
                    <a:pt x="828" y="1"/>
                    <a:pt x="7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5579400" y="2112363"/>
              <a:ext cx="47025" cy="45525"/>
            </a:xfrm>
            <a:custGeom>
              <a:avLst/>
              <a:gdLst/>
              <a:ahLst/>
              <a:cxnLst/>
              <a:rect l="l" t="t" r="r" b="b"/>
              <a:pathLst>
                <a:path w="1881" h="1821" extrusionOk="0">
                  <a:moveTo>
                    <a:pt x="1599" y="0"/>
                  </a:moveTo>
                  <a:cubicBezTo>
                    <a:pt x="1586" y="0"/>
                    <a:pt x="1573" y="1"/>
                    <a:pt x="1560" y="1"/>
                  </a:cubicBezTo>
                  <a:cubicBezTo>
                    <a:pt x="1387" y="7"/>
                    <a:pt x="1202" y="73"/>
                    <a:pt x="1119" y="193"/>
                  </a:cubicBezTo>
                  <a:cubicBezTo>
                    <a:pt x="965" y="415"/>
                    <a:pt x="723" y="535"/>
                    <a:pt x="524" y="705"/>
                  </a:cubicBezTo>
                  <a:cubicBezTo>
                    <a:pt x="55" y="1105"/>
                    <a:pt x="0" y="1270"/>
                    <a:pt x="162" y="1693"/>
                  </a:cubicBezTo>
                  <a:cubicBezTo>
                    <a:pt x="198" y="1786"/>
                    <a:pt x="229" y="1821"/>
                    <a:pt x="264" y="1821"/>
                  </a:cubicBezTo>
                  <a:cubicBezTo>
                    <a:pt x="300" y="1821"/>
                    <a:pt x="341" y="1784"/>
                    <a:pt x="397" y="1735"/>
                  </a:cubicBezTo>
                  <a:cubicBezTo>
                    <a:pt x="756" y="1419"/>
                    <a:pt x="1096" y="1077"/>
                    <a:pt x="1492" y="807"/>
                  </a:cubicBezTo>
                  <a:cubicBezTo>
                    <a:pt x="1729" y="646"/>
                    <a:pt x="1784" y="457"/>
                    <a:pt x="1848" y="241"/>
                  </a:cubicBezTo>
                  <a:cubicBezTo>
                    <a:pt x="1880" y="44"/>
                    <a:pt x="1751" y="0"/>
                    <a:pt x="15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a:off x="5423225" y="2392663"/>
              <a:ext cx="27875" cy="56150"/>
            </a:xfrm>
            <a:custGeom>
              <a:avLst/>
              <a:gdLst/>
              <a:ahLst/>
              <a:cxnLst/>
              <a:rect l="l" t="t" r="r" b="b"/>
              <a:pathLst>
                <a:path w="1115" h="2246" extrusionOk="0">
                  <a:moveTo>
                    <a:pt x="776" y="1"/>
                  </a:moveTo>
                  <a:cubicBezTo>
                    <a:pt x="720" y="1"/>
                    <a:pt x="662" y="45"/>
                    <a:pt x="595" y="172"/>
                  </a:cubicBezTo>
                  <a:cubicBezTo>
                    <a:pt x="302" y="733"/>
                    <a:pt x="267" y="1342"/>
                    <a:pt x="71" y="1918"/>
                  </a:cubicBezTo>
                  <a:cubicBezTo>
                    <a:pt x="57" y="2026"/>
                    <a:pt x="0" y="2129"/>
                    <a:pt x="168" y="2191"/>
                  </a:cubicBezTo>
                  <a:cubicBezTo>
                    <a:pt x="225" y="2212"/>
                    <a:pt x="281" y="2246"/>
                    <a:pt x="336" y="2246"/>
                  </a:cubicBezTo>
                  <a:cubicBezTo>
                    <a:pt x="363" y="2246"/>
                    <a:pt x="391" y="2237"/>
                    <a:pt x="418" y="2214"/>
                  </a:cubicBezTo>
                  <a:cubicBezTo>
                    <a:pt x="544" y="2106"/>
                    <a:pt x="698" y="2014"/>
                    <a:pt x="739" y="1842"/>
                  </a:cubicBezTo>
                  <a:cubicBezTo>
                    <a:pt x="848" y="1397"/>
                    <a:pt x="953" y="954"/>
                    <a:pt x="1073" y="512"/>
                  </a:cubicBezTo>
                  <a:cubicBezTo>
                    <a:pt x="1114" y="359"/>
                    <a:pt x="1101" y="225"/>
                    <a:pt x="979" y="124"/>
                  </a:cubicBezTo>
                  <a:cubicBezTo>
                    <a:pt x="907" y="64"/>
                    <a:pt x="843" y="1"/>
                    <a:pt x="7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5594175" y="2156063"/>
              <a:ext cx="51125" cy="26775"/>
            </a:xfrm>
            <a:custGeom>
              <a:avLst/>
              <a:gdLst/>
              <a:ahLst/>
              <a:cxnLst/>
              <a:rect l="l" t="t" r="r" b="b"/>
              <a:pathLst>
                <a:path w="2045" h="1071" extrusionOk="0">
                  <a:moveTo>
                    <a:pt x="1615" y="1"/>
                  </a:moveTo>
                  <a:cubicBezTo>
                    <a:pt x="1563" y="1"/>
                    <a:pt x="1507" y="14"/>
                    <a:pt x="1446" y="44"/>
                  </a:cubicBezTo>
                  <a:cubicBezTo>
                    <a:pt x="1174" y="177"/>
                    <a:pt x="873" y="204"/>
                    <a:pt x="592" y="288"/>
                  </a:cubicBezTo>
                  <a:cubicBezTo>
                    <a:pt x="402" y="345"/>
                    <a:pt x="0" y="343"/>
                    <a:pt x="113" y="709"/>
                  </a:cubicBezTo>
                  <a:cubicBezTo>
                    <a:pt x="103" y="967"/>
                    <a:pt x="117" y="1071"/>
                    <a:pt x="237" y="1071"/>
                  </a:cubicBezTo>
                  <a:cubicBezTo>
                    <a:pt x="294" y="1071"/>
                    <a:pt x="377" y="1047"/>
                    <a:pt x="492" y="1005"/>
                  </a:cubicBezTo>
                  <a:cubicBezTo>
                    <a:pt x="866" y="867"/>
                    <a:pt x="1235" y="736"/>
                    <a:pt x="1632" y="655"/>
                  </a:cubicBezTo>
                  <a:cubicBezTo>
                    <a:pt x="1759" y="630"/>
                    <a:pt x="2044" y="491"/>
                    <a:pt x="1946" y="259"/>
                  </a:cubicBezTo>
                  <a:cubicBezTo>
                    <a:pt x="1887" y="121"/>
                    <a:pt x="1773" y="1"/>
                    <a:pt x="16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30"/>
          <p:cNvGrpSpPr/>
          <p:nvPr/>
        </p:nvGrpSpPr>
        <p:grpSpPr>
          <a:xfrm>
            <a:off x="6968188" y="1937063"/>
            <a:ext cx="574750" cy="747275"/>
            <a:chOff x="6968188" y="1859688"/>
            <a:chExt cx="574750" cy="747275"/>
          </a:xfrm>
        </p:grpSpPr>
        <p:sp>
          <p:nvSpPr>
            <p:cNvPr id="855" name="Google Shape;855;p30"/>
            <p:cNvSpPr/>
            <p:nvPr/>
          </p:nvSpPr>
          <p:spPr>
            <a:xfrm>
              <a:off x="6968188" y="1859688"/>
              <a:ext cx="574750" cy="747175"/>
            </a:xfrm>
            <a:custGeom>
              <a:avLst/>
              <a:gdLst/>
              <a:ahLst/>
              <a:cxnLst/>
              <a:rect l="l" t="t" r="r" b="b"/>
              <a:pathLst>
                <a:path w="22990" h="29887" extrusionOk="0">
                  <a:moveTo>
                    <a:pt x="12589" y="0"/>
                  </a:moveTo>
                  <a:cubicBezTo>
                    <a:pt x="12421" y="0"/>
                    <a:pt x="12257" y="17"/>
                    <a:pt x="12114" y="29"/>
                  </a:cubicBezTo>
                  <a:cubicBezTo>
                    <a:pt x="11600" y="74"/>
                    <a:pt x="11062" y="183"/>
                    <a:pt x="10546" y="183"/>
                  </a:cubicBezTo>
                  <a:cubicBezTo>
                    <a:pt x="10520" y="183"/>
                    <a:pt x="10493" y="182"/>
                    <a:pt x="10467" y="182"/>
                  </a:cubicBezTo>
                  <a:cubicBezTo>
                    <a:pt x="10435" y="181"/>
                    <a:pt x="10403" y="181"/>
                    <a:pt x="10371" y="181"/>
                  </a:cubicBezTo>
                  <a:cubicBezTo>
                    <a:pt x="9202" y="181"/>
                    <a:pt x="8145" y="671"/>
                    <a:pt x="7124" y="1055"/>
                  </a:cubicBezTo>
                  <a:cubicBezTo>
                    <a:pt x="6261" y="1380"/>
                    <a:pt x="5355" y="1867"/>
                    <a:pt x="4604" y="2538"/>
                  </a:cubicBezTo>
                  <a:cubicBezTo>
                    <a:pt x="3877" y="3189"/>
                    <a:pt x="3169" y="3861"/>
                    <a:pt x="2642" y="4660"/>
                  </a:cubicBezTo>
                  <a:cubicBezTo>
                    <a:pt x="2185" y="5357"/>
                    <a:pt x="1676" y="6062"/>
                    <a:pt x="1563" y="6673"/>
                  </a:cubicBezTo>
                  <a:cubicBezTo>
                    <a:pt x="1057" y="7782"/>
                    <a:pt x="839" y="8717"/>
                    <a:pt x="579" y="9644"/>
                  </a:cubicBezTo>
                  <a:cubicBezTo>
                    <a:pt x="63" y="11484"/>
                    <a:pt x="1" y="13352"/>
                    <a:pt x="306" y="15203"/>
                  </a:cubicBezTo>
                  <a:cubicBezTo>
                    <a:pt x="552" y="16687"/>
                    <a:pt x="1243" y="18058"/>
                    <a:pt x="1801" y="19454"/>
                  </a:cubicBezTo>
                  <a:cubicBezTo>
                    <a:pt x="2441" y="21056"/>
                    <a:pt x="3452" y="22461"/>
                    <a:pt x="4506" y="23797"/>
                  </a:cubicBezTo>
                  <a:cubicBezTo>
                    <a:pt x="5405" y="24939"/>
                    <a:pt x="6355" y="26055"/>
                    <a:pt x="7371" y="27114"/>
                  </a:cubicBezTo>
                  <a:cubicBezTo>
                    <a:pt x="8305" y="28087"/>
                    <a:pt x="9343" y="28958"/>
                    <a:pt x="10464" y="29710"/>
                  </a:cubicBezTo>
                  <a:cubicBezTo>
                    <a:pt x="10637" y="29827"/>
                    <a:pt x="10800" y="29887"/>
                    <a:pt x="10978" y="29887"/>
                  </a:cubicBezTo>
                  <a:cubicBezTo>
                    <a:pt x="11103" y="29887"/>
                    <a:pt x="11235" y="29857"/>
                    <a:pt x="11382" y="29797"/>
                  </a:cubicBezTo>
                  <a:cubicBezTo>
                    <a:pt x="12213" y="29455"/>
                    <a:pt x="12575" y="28612"/>
                    <a:pt x="13275" y="28121"/>
                  </a:cubicBezTo>
                  <a:cubicBezTo>
                    <a:pt x="13867" y="27705"/>
                    <a:pt x="14253" y="26993"/>
                    <a:pt x="14851" y="26591"/>
                  </a:cubicBezTo>
                  <a:cubicBezTo>
                    <a:pt x="15519" y="26142"/>
                    <a:pt x="15799" y="25321"/>
                    <a:pt x="16551" y="24988"/>
                  </a:cubicBezTo>
                  <a:cubicBezTo>
                    <a:pt x="16628" y="24955"/>
                    <a:pt x="16683" y="24834"/>
                    <a:pt x="16714" y="24742"/>
                  </a:cubicBezTo>
                  <a:cubicBezTo>
                    <a:pt x="16897" y="24178"/>
                    <a:pt x="17424" y="23862"/>
                    <a:pt x="17814" y="23537"/>
                  </a:cubicBezTo>
                  <a:cubicBezTo>
                    <a:pt x="18356" y="23081"/>
                    <a:pt x="18622" y="22445"/>
                    <a:pt x="19084" y="21950"/>
                  </a:cubicBezTo>
                  <a:cubicBezTo>
                    <a:pt x="19400" y="21612"/>
                    <a:pt x="19663" y="21026"/>
                    <a:pt x="19971" y="20603"/>
                  </a:cubicBezTo>
                  <a:cubicBezTo>
                    <a:pt x="20701" y="19597"/>
                    <a:pt x="21172" y="18470"/>
                    <a:pt x="21721" y="17381"/>
                  </a:cubicBezTo>
                  <a:cubicBezTo>
                    <a:pt x="22076" y="16673"/>
                    <a:pt x="22093" y="15847"/>
                    <a:pt x="22376" y="15099"/>
                  </a:cubicBezTo>
                  <a:cubicBezTo>
                    <a:pt x="22705" y="14238"/>
                    <a:pt x="22561" y="13286"/>
                    <a:pt x="22840" y="12399"/>
                  </a:cubicBezTo>
                  <a:cubicBezTo>
                    <a:pt x="22989" y="11924"/>
                    <a:pt x="22776" y="11389"/>
                    <a:pt x="22700" y="10923"/>
                  </a:cubicBezTo>
                  <a:cubicBezTo>
                    <a:pt x="22519" y="9820"/>
                    <a:pt x="22518" y="8685"/>
                    <a:pt x="22071" y="7605"/>
                  </a:cubicBezTo>
                  <a:cubicBezTo>
                    <a:pt x="21607" y="6477"/>
                    <a:pt x="21252" y="5313"/>
                    <a:pt x="20424" y="4383"/>
                  </a:cubicBezTo>
                  <a:cubicBezTo>
                    <a:pt x="19826" y="3711"/>
                    <a:pt x="19381" y="2881"/>
                    <a:pt x="18481" y="2518"/>
                  </a:cubicBezTo>
                  <a:cubicBezTo>
                    <a:pt x="18354" y="2467"/>
                    <a:pt x="18261" y="2336"/>
                    <a:pt x="18244" y="2175"/>
                  </a:cubicBezTo>
                  <a:cubicBezTo>
                    <a:pt x="18232" y="2064"/>
                    <a:pt x="18195" y="1945"/>
                    <a:pt x="18083" y="1945"/>
                  </a:cubicBezTo>
                  <a:cubicBezTo>
                    <a:pt x="18064" y="1945"/>
                    <a:pt x="18043" y="1949"/>
                    <a:pt x="18019" y="1956"/>
                  </a:cubicBezTo>
                  <a:cubicBezTo>
                    <a:pt x="17989" y="1966"/>
                    <a:pt x="17961" y="1970"/>
                    <a:pt x="17934" y="1970"/>
                  </a:cubicBezTo>
                  <a:cubicBezTo>
                    <a:pt x="17651" y="1970"/>
                    <a:pt x="17551" y="1476"/>
                    <a:pt x="17275" y="1476"/>
                  </a:cubicBezTo>
                  <a:cubicBezTo>
                    <a:pt x="17202" y="1476"/>
                    <a:pt x="17118" y="1510"/>
                    <a:pt x="17014" y="1597"/>
                  </a:cubicBezTo>
                  <a:cubicBezTo>
                    <a:pt x="17002" y="1561"/>
                    <a:pt x="16972" y="1519"/>
                    <a:pt x="16980" y="1487"/>
                  </a:cubicBezTo>
                  <a:cubicBezTo>
                    <a:pt x="17027" y="1289"/>
                    <a:pt x="17009" y="1231"/>
                    <a:pt x="16960" y="1231"/>
                  </a:cubicBezTo>
                  <a:cubicBezTo>
                    <a:pt x="16899" y="1231"/>
                    <a:pt x="16792" y="1321"/>
                    <a:pt x="16706" y="1347"/>
                  </a:cubicBezTo>
                  <a:cubicBezTo>
                    <a:pt x="16669" y="1358"/>
                    <a:pt x="16630" y="1364"/>
                    <a:pt x="16592" y="1364"/>
                  </a:cubicBezTo>
                  <a:cubicBezTo>
                    <a:pt x="16481" y="1364"/>
                    <a:pt x="16375" y="1316"/>
                    <a:pt x="16320" y="1215"/>
                  </a:cubicBezTo>
                  <a:cubicBezTo>
                    <a:pt x="15961" y="543"/>
                    <a:pt x="15303" y="745"/>
                    <a:pt x="14744" y="665"/>
                  </a:cubicBezTo>
                  <a:cubicBezTo>
                    <a:pt x="14739" y="665"/>
                    <a:pt x="14733" y="664"/>
                    <a:pt x="14727" y="664"/>
                  </a:cubicBezTo>
                  <a:cubicBezTo>
                    <a:pt x="14665" y="664"/>
                    <a:pt x="14568" y="703"/>
                    <a:pt x="14516" y="703"/>
                  </a:cubicBezTo>
                  <a:cubicBezTo>
                    <a:pt x="14490" y="703"/>
                    <a:pt x="14475" y="694"/>
                    <a:pt x="14480" y="665"/>
                  </a:cubicBezTo>
                  <a:cubicBezTo>
                    <a:pt x="14541" y="354"/>
                    <a:pt x="14500" y="263"/>
                    <a:pt x="14417" y="263"/>
                  </a:cubicBezTo>
                  <a:cubicBezTo>
                    <a:pt x="14304" y="263"/>
                    <a:pt x="14111" y="435"/>
                    <a:pt x="13998" y="435"/>
                  </a:cubicBezTo>
                  <a:cubicBezTo>
                    <a:pt x="13983" y="435"/>
                    <a:pt x="13969" y="432"/>
                    <a:pt x="13957" y="425"/>
                  </a:cubicBezTo>
                  <a:cubicBezTo>
                    <a:pt x="13915" y="400"/>
                    <a:pt x="13867" y="396"/>
                    <a:pt x="13816" y="396"/>
                  </a:cubicBezTo>
                  <a:cubicBezTo>
                    <a:pt x="13793" y="396"/>
                    <a:pt x="13770" y="396"/>
                    <a:pt x="13746" y="396"/>
                  </a:cubicBezTo>
                  <a:cubicBezTo>
                    <a:pt x="13667" y="396"/>
                    <a:pt x="13584" y="388"/>
                    <a:pt x="13507" y="311"/>
                  </a:cubicBezTo>
                  <a:cubicBezTo>
                    <a:pt x="13252" y="59"/>
                    <a:pt x="12911" y="0"/>
                    <a:pt x="1258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a:off x="6968188" y="1859738"/>
              <a:ext cx="574750" cy="747225"/>
            </a:xfrm>
            <a:custGeom>
              <a:avLst/>
              <a:gdLst/>
              <a:ahLst/>
              <a:cxnLst/>
              <a:rect l="l" t="t" r="r" b="b"/>
              <a:pathLst>
                <a:path w="22990" h="29889" extrusionOk="0">
                  <a:moveTo>
                    <a:pt x="10998" y="1566"/>
                  </a:moveTo>
                  <a:cubicBezTo>
                    <a:pt x="11155" y="1566"/>
                    <a:pt x="11313" y="1576"/>
                    <a:pt x="11472" y="1599"/>
                  </a:cubicBezTo>
                  <a:cubicBezTo>
                    <a:pt x="12175" y="1699"/>
                    <a:pt x="12887" y="1689"/>
                    <a:pt x="13590" y="1847"/>
                  </a:cubicBezTo>
                  <a:cubicBezTo>
                    <a:pt x="14346" y="2017"/>
                    <a:pt x="15102" y="2107"/>
                    <a:pt x="15813" y="2476"/>
                  </a:cubicBezTo>
                  <a:cubicBezTo>
                    <a:pt x="17107" y="3147"/>
                    <a:pt x="18286" y="3956"/>
                    <a:pt x="19213" y="5083"/>
                  </a:cubicBezTo>
                  <a:cubicBezTo>
                    <a:pt x="19895" y="5914"/>
                    <a:pt x="20243" y="6947"/>
                    <a:pt x="20784" y="7865"/>
                  </a:cubicBezTo>
                  <a:cubicBezTo>
                    <a:pt x="20961" y="8166"/>
                    <a:pt x="20929" y="8536"/>
                    <a:pt x="20985" y="8862"/>
                  </a:cubicBezTo>
                  <a:cubicBezTo>
                    <a:pt x="21208" y="10132"/>
                    <a:pt x="21552" y="11393"/>
                    <a:pt x="21370" y="12711"/>
                  </a:cubicBezTo>
                  <a:lnTo>
                    <a:pt x="21370" y="12712"/>
                  </a:lnTo>
                  <a:cubicBezTo>
                    <a:pt x="21259" y="13511"/>
                    <a:pt x="21370" y="14376"/>
                    <a:pt x="21105" y="15112"/>
                  </a:cubicBezTo>
                  <a:cubicBezTo>
                    <a:pt x="20769" y="16049"/>
                    <a:pt x="20686" y="17131"/>
                    <a:pt x="19867" y="17867"/>
                  </a:cubicBezTo>
                  <a:cubicBezTo>
                    <a:pt x="19675" y="18039"/>
                    <a:pt x="19942" y="18327"/>
                    <a:pt x="19770" y="18562"/>
                  </a:cubicBezTo>
                  <a:cubicBezTo>
                    <a:pt x="19343" y="19138"/>
                    <a:pt x="19019" y="19792"/>
                    <a:pt x="18521" y="20314"/>
                  </a:cubicBezTo>
                  <a:cubicBezTo>
                    <a:pt x="18265" y="20582"/>
                    <a:pt x="18122" y="20923"/>
                    <a:pt x="17925" y="21219"/>
                  </a:cubicBezTo>
                  <a:cubicBezTo>
                    <a:pt x="17264" y="22213"/>
                    <a:pt x="16372" y="22994"/>
                    <a:pt x="15625" y="23904"/>
                  </a:cubicBezTo>
                  <a:cubicBezTo>
                    <a:pt x="14584" y="25174"/>
                    <a:pt x="13293" y="26198"/>
                    <a:pt x="12207" y="27428"/>
                  </a:cubicBezTo>
                  <a:cubicBezTo>
                    <a:pt x="11912" y="27764"/>
                    <a:pt x="11671" y="28305"/>
                    <a:pt x="11063" y="28350"/>
                  </a:cubicBezTo>
                  <a:cubicBezTo>
                    <a:pt x="11012" y="28354"/>
                    <a:pt x="10962" y="28357"/>
                    <a:pt x="10915" y="28357"/>
                  </a:cubicBezTo>
                  <a:cubicBezTo>
                    <a:pt x="10747" y="28357"/>
                    <a:pt x="10607" y="28323"/>
                    <a:pt x="10512" y="28189"/>
                  </a:cubicBezTo>
                  <a:cubicBezTo>
                    <a:pt x="9988" y="27448"/>
                    <a:pt x="9080" y="27122"/>
                    <a:pt x="8557" y="26413"/>
                  </a:cubicBezTo>
                  <a:cubicBezTo>
                    <a:pt x="7960" y="25604"/>
                    <a:pt x="7162" y="24991"/>
                    <a:pt x="6576" y="24164"/>
                  </a:cubicBezTo>
                  <a:cubicBezTo>
                    <a:pt x="6271" y="23734"/>
                    <a:pt x="5984" y="23259"/>
                    <a:pt x="5591" y="22861"/>
                  </a:cubicBezTo>
                  <a:cubicBezTo>
                    <a:pt x="5140" y="22408"/>
                    <a:pt x="4890" y="21760"/>
                    <a:pt x="4590" y="21189"/>
                  </a:cubicBezTo>
                  <a:cubicBezTo>
                    <a:pt x="4222" y="20485"/>
                    <a:pt x="3815" y="19782"/>
                    <a:pt x="3519" y="19060"/>
                  </a:cubicBezTo>
                  <a:cubicBezTo>
                    <a:pt x="3270" y="18451"/>
                    <a:pt x="2986" y="17833"/>
                    <a:pt x="2789" y="17187"/>
                  </a:cubicBezTo>
                  <a:cubicBezTo>
                    <a:pt x="2441" y="16049"/>
                    <a:pt x="2176" y="14888"/>
                    <a:pt x="1938" y="13729"/>
                  </a:cubicBezTo>
                  <a:cubicBezTo>
                    <a:pt x="1868" y="13392"/>
                    <a:pt x="1674" y="12884"/>
                    <a:pt x="2007" y="12498"/>
                  </a:cubicBezTo>
                  <a:cubicBezTo>
                    <a:pt x="1547" y="12078"/>
                    <a:pt x="1972" y="11574"/>
                    <a:pt x="1877" y="11145"/>
                  </a:cubicBezTo>
                  <a:cubicBezTo>
                    <a:pt x="1727" y="10463"/>
                    <a:pt x="2034" y="9874"/>
                    <a:pt x="2076" y="9239"/>
                  </a:cubicBezTo>
                  <a:cubicBezTo>
                    <a:pt x="2153" y="8073"/>
                    <a:pt x="2757" y="7092"/>
                    <a:pt x="3171" y="5981"/>
                  </a:cubicBezTo>
                  <a:cubicBezTo>
                    <a:pt x="3641" y="5608"/>
                    <a:pt x="3866" y="5006"/>
                    <a:pt x="4339" y="4560"/>
                  </a:cubicBezTo>
                  <a:cubicBezTo>
                    <a:pt x="4693" y="4226"/>
                    <a:pt x="5024" y="3844"/>
                    <a:pt x="5357" y="3481"/>
                  </a:cubicBezTo>
                  <a:cubicBezTo>
                    <a:pt x="5588" y="3229"/>
                    <a:pt x="5859" y="3261"/>
                    <a:pt x="6092" y="3125"/>
                  </a:cubicBezTo>
                  <a:cubicBezTo>
                    <a:pt x="6793" y="2718"/>
                    <a:pt x="7432" y="2222"/>
                    <a:pt x="8294" y="2068"/>
                  </a:cubicBezTo>
                  <a:cubicBezTo>
                    <a:pt x="9197" y="1906"/>
                    <a:pt x="10080" y="1566"/>
                    <a:pt x="10998" y="1566"/>
                  </a:cubicBezTo>
                  <a:close/>
                  <a:moveTo>
                    <a:pt x="12590" y="0"/>
                  </a:moveTo>
                  <a:cubicBezTo>
                    <a:pt x="12421" y="0"/>
                    <a:pt x="12258" y="17"/>
                    <a:pt x="12114" y="30"/>
                  </a:cubicBezTo>
                  <a:cubicBezTo>
                    <a:pt x="11599" y="75"/>
                    <a:pt x="11058" y="183"/>
                    <a:pt x="10541" y="183"/>
                  </a:cubicBezTo>
                  <a:cubicBezTo>
                    <a:pt x="10516" y="183"/>
                    <a:pt x="10492" y="183"/>
                    <a:pt x="10468" y="182"/>
                  </a:cubicBezTo>
                  <a:cubicBezTo>
                    <a:pt x="10436" y="182"/>
                    <a:pt x="10404" y="181"/>
                    <a:pt x="10371" y="181"/>
                  </a:cubicBezTo>
                  <a:cubicBezTo>
                    <a:pt x="9202" y="181"/>
                    <a:pt x="8145" y="670"/>
                    <a:pt x="7124" y="1055"/>
                  </a:cubicBezTo>
                  <a:cubicBezTo>
                    <a:pt x="6261" y="1379"/>
                    <a:pt x="5355" y="1868"/>
                    <a:pt x="4605" y="2538"/>
                  </a:cubicBezTo>
                  <a:cubicBezTo>
                    <a:pt x="3878" y="3188"/>
                    <a:pt x="3170" y="3861"/>
                    <a:pt x="2644" y="4661"/>
                  </a:cubicBezTo>
                  <a:cubicBezTo>
                    <a:pt x="2185" y="5357"/>
                    <a:pt x="1676" y="6061"/>
                    <a:pt x="1563" y="6672"/>
                  </a:cubicBezTo>
                  <a:cubicBezTo>
                    <a:pt x="1059" y="7781"/>
                    <a:pt x="840" y="8718"/>
                    <a:pt x="580" y="9646"/>
                  </a:cubicBezTo>
                  <a:cubicBezTo>
                    <a:pt x="63" y="11486"/>
                    <a:pt x="1" y="13353"/>
                    <a:pt x="306" y="15205"/>
                  </a:cubicBezTo>
                  <a:cubicBezTo>
                    <a:pt x="552" y="16689"/>
                    <a:pt x="1243" y="18060"/>
                    <a:pt x="1801" y="19456"/>
                  </a:cubicBezTo>
                  <a:cubicBezTo>
                    <a:pt x="2441" y="21058"/>
                    <a:pt x="3453" y="22463"/>
                    <a:pt x="4506" y="23799"/>
                  </a:cubicBezTo>
                  <a:cubicBezTo>
                    <a:pt x="5406" y="24940"/>
                    <a:pt x="6355" y="26057"/>
                    <a:pt x="7371" y="27115"/>
                  </a:cubicBezTo>
                  <a:cubicBezTo>
                    <a:pt x="8307" y="28089"/>
                    <a:pt x="9343" y="28960"/>
                    <a:pt x="10464" y="29712"/>
                  </a:cubicBezTo>
                  <a:cubicBezTo>
                    <a:pt x="10637" y="29828"/>
                    <a:pt x="10800" y="29888"/>
                    <a:pt x="10978" y="29888"/>
                  </a:cubicBezTo>
                  <a:cubicBezTo>
                    <a:pt x="11103" y="29888"/>
                    <a:pt x="11235" y="29859"/>
                    <a:pt x="11382" y="29799"/>
                  </a:cubicBezTo>
                  <a:cubicBezTo>
                    <a:pt x="12213" y="29457"/>
                    <a:pt x="12575" y="28614"/>
                    <a:pt x="13275" y="28122"/>
                  </a:cubicBezTo>
                  <a:cubicBezTo>
                    <a:pt x="13867" y="27707"/>
                    <a:pt x="14254" y="26995"/>
                    <a:pt x="14851" y="26593"/>
                  </a:cubicBezTo>
                  <a:cubicBezTo>
                    <a:pt x="15519" y="26143"/>
                    <a:pt x="15799" y="25323"/>
                    <a:pt x="16552" y="24989"/>
                  </a:cubicBezTo>
                  <a:cubicBezTo>
                    <a:pt x="16628" y="24956"/>
                    <a:pt x="16683" y="24835"/>
                    <a:pt x="16714" y="24744"/>
                  </a:cubicBezTo>
                  <a:cubicBezTo>
                    <a:pt x="16897" y="24180"/>
                    <a:pt x="17424" y="23863"/>
                    <a:pt x="17814" y="23538"/>
                  </a:cubicBezTo>
                  <a:cubicBezTo>
                    <a:pt x="18357" y="23083"/>
                    <a:pt x="18624" y="22447"/>
                    <a:pt x="19084" y="21952"/>
                  </a:cubicBezTo>
                  <a:cubicBezTo>
                    <a:pt x="19400" y="21614"/>
                    <a:pt x="19664" y="21028"/>
                    <a:pt x="19971" y="20604"/>
                  </a:cubicBezTo>
                  <a:cubicBezTo>
                    <a:pt x="20701" y="19599"/>
                    <a:pt x="21172" y="18472"/>
                    <a:pt x="21721" y="17381"/>
                  </a:cubicBezTo>
                  <a:cubicBezTo>
                    <a:pt x="22076" y="16675"/>
                    <a:pt x="22093" y="15847"/>
                    <a:pt x="22378" y="15101"/>
                  </a:cubicBezTo>
                  <a:cubicBezTo>
                    <a:pt x="22705" y="14240"/>
                    <a:pt x="22561" y="13286"/>
                    <a:pt x="22840" y="12401"/>
                  </a:cubicBezTo>
                  <a:cubicBezTo>
                    <a:pt x="22989" y="11924"/>
                    <a:pt x="22776" y="11388"/>
                    <a:pt x="22700" y="10923"/>
                  </a:cubicBezTo>
                  <a:cubicBezTo>
                    <a:pt x="22521" y="9819"/>
                    <a:pt x="22518" y="8686"/>
                    <a:pt x="22072" y="7604"/>
                  </a:cubicBezTo>
                  <a:cubicBezTo>
                    <a:pt x="21607" y="6477"/>
                    <a:pt x="21253" y="5313"/>
                    <a:pt x="20425" y="4383"/>
                  </a:cubicBezTo>
                  <a:cubicBezTo>
                    <a:pt x="19826" y="3712"/>
                    <a:pt x="19381" y="2881"/>
                    <a:pt x="18481" y="2518"/>
                  </a:cubicBezTo>
                  <a:cubicBezTo>
                    <a:pt x="18354" y="2467"/>
                    <a:pt x="18261" y="2335"/>
                    <a:pt x="18244" y="2174"/>
                  </a:cubicBezTo>
                  <a:cubicBezTo>
                    <a:pt x="18232" y="2064"/>
                    <a:pt x="18196" y="1946"/>
                    <a:pt x="18083" y="1946"/>
                  </a:cubicBezTo>
                  <a:cubicBezTo>
                    <a:pt x="18064" y="1946"/>
                    <a:pt x="18043" y="1949"/>
                    <a:pt x="18019" y="1957"/>
                  </a:cubicBezTo>
                  <a:cubicBezTo>
                    <a:pt x="17989" y="1966"/>
                    <a:pt x="17961" y="1971"/>
                    <a:pt x="17934" y="1971"/>
                  </a:cubicBezTo>
                  <a:cubicBezTo>
                    <a:pt x="17652" y="1971"/>
                    <a:pt x="17552" y="1476"/>
                    <a:pt x="17276" y="1476"/>
                  </a:cubicBezTo>
                  <a:cubicBezTo>
                    <a:pt x="17203" y="1476"/>
                    <a:pt x="17118" y="1511"/>
                    <a:pt x="17014" y="1598"/>
                  </a:cubicBezTo>
                  <a:cubicBezTo>
                    <a:pt x="17002" y="1561"/>
                    <a:pt x="16972" y="1520"/>
                    <a:pt x="16980" y="1488"/>
                  </a:cubicBezTo>
                  <a:cubicBezTo>
                    <a:pt x="17028" y="1290"/>
                    <a:pt x="17009" y="1231"/>
                    <a:pt x="16961" y="1231"/>
                  </a:cubicBezTo>
                  <a:cubicBezTo>
                    <a:pt x="16900" y="1231"/>
                    <a:pt x="16793" y="1321"/>
                    <a:pt x="16707" y="1347"/>
                  </a:cubicBezTo>
                  <a:cubicBezTo>
                    <a:pt x="16670" y="1359"/>
                    <a:pt x="16631" y="1364"/>
                    <a:pt x="16593" y="1364"/>
                  </a:cubicBezTo>
                  <a:cubicBezTo>
                    <a:pt x="16482" y="1364"/>
                    <a:pt x="16375" y="1316"/>
                    <a:pt x="16322" y="1215"/>
                  </a:cubicBezTo>
                  <a:cubicBezTo>
                    <a:pt x="15961" y="544"/>
                    <a:pt x="15303" y="744"/>
                    <a:pt x="14744" y="666"/>
                  </a:cubicBezTo>
                  <a:cubicBezTo>
                    <a:pt x="14739" y="665"/>
                    <a:pt x="14733" y="665"/>
                    <a:pt x="14727" y="665"/>
                  </a:cubicBezTo>
                  <a:cubicBezTo>
                    <a:pt x="14665" y="665"/>
                    <a:pt x="14568" y="703"/>
                    <a:pt x="14516" y="703"/>
                  </a:cubicBezTo>
                  <a:cubicBezTo>
                    <a:pt x="14490" y="703"/>
                    <a:pt x="14475" y="694"/>
                    <a:pt x="14480" y="666"/>
                  </a:cubicBezTo>
                  <a:cubicBezTo>
                    <a:pt x="14541" y="354"/>
                    <a:pt x="14500" y="264"/>
                    <a:pt x="14417" y="264"/>
                  </a:cubicBezTo>
                  <a:cubicBezTo>
                    <a:pt x="14303" y="264"/>
                    <a:pt x="14110" y="435"/>
                    <a:pt x="13998" y="435"/>
                  </a:cubicBezTo>
                  <a:cubicBezTo>
                    <a:pt x="13983" y="435"/>
                    <a:pt x="13969" y="432"/>
                    <a:pt x="13957" y="425"/>
                  </a:cubicBezTo>
                  <a:cubicBezTo>
                    <a:pt x="13914" y="399"/>
                    <a:pt x="13865" y="395"/>
                    <a:pt x="13814" y="395"/>
                  </a:cubicBezTo>
                  <a:cubicBezTo>
                    <a:pt x="13792" y="395"/>
                    <a:pt x="13769" y="396"/>
                    <a:pt x="13747" y="396"/>
                  </a:cubicBezTo>
                  <a:cubicBezTo>
                    <a:pt x="13668" y="396"/>
                    <a:pt x="13585" y="388"/>
                    <a:pt x="13508" y="312"/>
                  </a:cubicBezTo>
                  <a:cubicBezTo>
                    <a:pt x="13252" y="59"/>
                    <a:pt x="12911" y="0"/>
                    <a:pt x="12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a:off x="7084048" y="2049579"/>
              <a:ext cx="343037" cy="261066"/>
            </a:xfrm>
            <a:custGeom>
              <a:avLst/>
              <a:gdLst/>
              <a:ahLst/>
              <a:cxnLst/>
              <a:rect l="l" t="t" r="r" b="b"/>
              <a:pathLst>
                <a:path w="16618" h="12647" extrusionOk="0">
                  <a:moveTo>
                    <a:pt x="11792" y="819"/>
                  </a:moveTo>
                  <a:cubicBezTo>
                    <a:pt x="11851" y="864"/>
                    <a:pt x="11919" y="875"/>
                    <a:pt x="11993" y="875"/>
                  </a:cubicBezTo>
                  <a:cubicBezTo>
                    <a:pt x="12064" y="875"/>
                    <a:pt x="12140" y="865"/>
                    <a:pt x="12218" y="865"/>
                  </a:cubicBezTo>
                  <a:cubicBezTo>
                    <a:pt x="12304" y="865"/>
                    <a:pt x="12391" y="877"/>
                    <a:pt x="12476" y="930"/>
                  </a:cubicBezTo>
                  <a:cubicBezTo>
                    <a:pt x="12570" y="989"/>
                    <a:pt x="12668" y="1009"/>
                    <a:pt x="12767" y="1009"/>
                  </a:cubicBezTo>
                  <a:cubicBezTo>
                    <a:pt x="12977" y="1009"/>
                    <a:pt x="13196" y="918"/>
                    <a:pt x="13414" y="918"/>
                  </a:cubicBezTo>
                  <a:cubicBezTo>
                    <a:pt x="13427" y="918"/>
                    <a:pt x="13441" y="918"/>
                    <a:pt x="13454" y="919"/>
                  </a:cubicBezTo>
                  <a:cubicBezTo>
                    <a:pt x="13895" y="946"/>
                    <a:pt x="13886" y="1178"/>
                    <a:pt x="13921" y="1465"/>
                  </a:cubicBezTo>
                  <a:cubicBezTo>
                    <a:pt x="14007" y="2190"/>
                    <a:pt x="13847" y="2911"/>
                    <a:pt x="13991" y="3656"/>
                  </a:cubicBezTo>
                  <a:cubicBezTo>
                    <a:pt x="14082" y="4117"/>
                    <a:pt x="13960" y="4668"/>
                    <a:pt x="13995" y="5182"/>
                  </a:cubicBezTo>
                  <a:cubicBezTo>
                    <a:pt x="14034" y="5753"/>
                    <a:pt x="14079" y="6319"/>
                    <a:pt x="14168" y="6888"/>
                  </a:cubicBezTo>
                  <a:cubicBezTo>
                    <a:pt x="14225" y="7246"/>
                    <a:pt x="14101" y="7646"/>
                    <a:pt x="14148" y="8034"/>
                  </a:cubicBezTo>
                  <a:cubicBezTo>
                    <a:pt x="14232" y="8734"/>
                    <a:pt x="14121" y="9442"/>
                    <a:pt x="14239" y="10143"/>
                  </a:cubicBezTo>
                  <a:cubicBezTo>
                    <a:pt x="14327" y="10668"/>
                    <a:pt x="13918" y="10781"/>
                    <a:pt x="13610" y="10781"/>
                  </a:cubicBezTo>
                  <a:cubicBezTo>
                    <a:pt x="13577" y="10781"/>
                    <a:pt x="13544" y="10779"/>
                    <a:pt x="13514" y="10777"/>
                  </a:cubicBezTo>
                  <a:cubicBezTo>
                    <a:pt x="13312" y="10762"/>
                    <a:pt x="13111" y="10755"/>
                    <a:pt x="12911" y="10755"/>
                  </a:cubicBezTo>
                  <a:cubicBezTo>
                    <a:pt x="12440" y="10755"/>
                    <a:pt x="11973" y="10791"/>
                    <a:pt x="11504" y="10833"/>
                  </a:cubicBezTo>
                  <a:cubicBezTo>
                    <a:pt x="11461" y="10837"/>
                    <a:pt x="11418" y="10841"/>
                    <a:pt x="11381" y="10841"/>
                  </a:cubicBezTo>
                  <a:cubicBezTo>
                    <a:pt x="11274" y="10841"/>
                    <a:pt x="11207" y="10806"/>
                    <a:pt x="11297" y="10618"/>
                  </a:cubicBezTo>
                  <a:cubicBezTo>
                    <a:pt x="11444" y="10313"/>
                    <a:pt x="11410" y="9992"/>
                    <a:pt x="11385" y="9672"/>
                  </a:cubicBezTo>
                  <a:cubicBezTo>
                    <a:pt x="11328" y="8888"/>
                    <a:pt x="11235" y="8105"/>
                    <a:pt x="11229" y="7321"/>
                  </a:cubicBezTo>
                  <a:cubicBezTo>
                    <a:pt x="11228" y="6997"/>
                    <a:pt x="11178" y="6642"/>
                    <a:pt x="11258" y="6345"/>
                  </a:cubicBezTo>
                  <a:cubicBezTo>
                    <a:pt x="11393" y="5841"/>
                    <a:pt x="11226" y="5373"/>
                    <a:pt x="11180" y="4903"/>
                  </a:cubicBezTo>
                  <a:cubicBezTo>
                    <a:pt x="11156" y="4651"/>
                    <a:pt x="11080" y="4381"/>
                    <a:pt x="11159" y="4155"/>
                  </a:cubicBezTo>
                  <a:cubicBezTo>
                    <a:pt x="11334" y="3651"/>
                    <a:pt x="11341" y="3106"/>
                    <a:pt x="11296" y="2625"/>
                  </a:cubicBezTo>
                  <a:cubicBezTo>
                    <a:pt x="11257" y="2199"/>
                    <a:pt x="11335" y="1797"/>
                    <a:pt x="11327" y="1386"/>
                  </a:cubicBezTo>
                  <a:cubicBezTo>
                    <a:pt x="11323" y="1146"/>
                    <a:pt x="11386" y="851"/>
                    <a:pt x="11792" y="819"/>
                  </a:cubicBezTo>
                  <a:close/>
                  <a:moveTo>
                    <a:pt x="8789" y="3363"/>
                  </a:moveTo>
                  <a:lnTo>
                    <a:pt x="8789" y="3363"/>
                  </a:lnTo>
                  <a:cubicBezTo>
                    <a:pt x="8657" y="4332"/>
                    <a:pt x="8884" y="5182"/>
                    <a:pt x="8838" y="6056"/>
                  </a:cubicBezTo>
                  <a:cubicBezTo>
                    <a:pt x="8783" y="7036"/>
                    <a:pt x="8910" y="8027"/>
                    <a:pt x="8944" y="9013"/>
                  </a:cubicBezTo>
                  <a:cubicBezTo>
                    <a:pt x="8964" y="9551"/>
                    <a:pt x="8928" y="10089"/>
                    <a:pt x="9073" y="10617"/>
                  </a:cubicBezTo>
                  <a:cubicBezTo>
                    <a:pt x="9109" y="10749"/>
                    <a:pt x="9149" y="10860"/>
                    <a:pt x="8893" y="10893"/>
                  </a:cubicBezTo>
                  <a:cubicBezTo>
                    <a:pt x="8770" y="10909"/>
                    <a:pt x="8647" y="10915"/>
                    <a:pt x="8524" y="10915"/>
                  </a:cubicBezTo>
                  <a:cubicBezTo>
                    <a:pt x="8245" y="10915"/>
                    <a:pt x="7967" y="10886"/>
                    <a:pt x="7689" y="10886"/>
                  </a:cubicBezTo>
                  <a:cubicBezTo>
                    <a:pt x="7488" y="10886"/>
                    <a:pt x="7288" y="10901"/>
                    <a:pt x="7088" y="10953"/>
                  </a:cubicBezTo>
                  <a:cubicBezTo>
                    <a:pt x="7057" y="10961"/>
                    <a:pt x="7030" y="10964"/>
                    <a:pt x="7004" y="10964"/>
                  </a:cubicBezTo>
                  <a:cubicBezTo>
                    <a:pt x="6836" y="10964"/>
                    <a:pt x="6781" y="10800"/>
                    <a:pt x="6807" y="10636"/>
                  </a:cubicBezTo>
                  <a:cubicBezTo>
                    <a:pt x="6854" y="10330"/>
                    <a:pt x="6861" y="10021"/>
                    <a:pt x="6939" y="9714"/>
                  </a:cubicBezTo>
                  <a:cubicBezTo>
                    <a:pt x="7065" y="9221"/>
                    <a:pt x="6504" y="8744"/>
                    <a:pt x="6856" y="8213"/>
                  </a:cubicBezTo>
                  <a:cubicBezTo>
                    <a:pt x="6867" y="8198"/>
                    <a:pt x="6712" y="8093"/>
                    <a:pt x="6666" y="8011"/>
                  </a:cubicBezTo>
                  <a:cubicBezTo>
                    <a:pt x="6638" y="7957"/>
                    <a:pt x="6431" y="7797"/>
                    <a:pt x="6619" y="7797"/>
                  </a:cubicBezTo>
                  <a:cubicBezTo>
                    <a:pt x="6649" y="7797"/>
                    <a:pt x="6689" y="7801"/>
                    <a:pt x="6742" y="7810"/>
                  </a:cubicBezTo>
                  <a:cubicBezTo>
                    <a:pt x="6743" y="7811"/>
                    <a:pt x="6744" y="7811"/>
                    <a:pt x="6744" y="7811"/>
                  </a:cubicBezTo>
                  <a:cubicBezTo>
                    <a:pt x="6775" y="7811"/>
                    <a:pt x="6859" y="7700"/>
                    <a:pt x="6848" y="7682"/>
                  </a:cubicBezTo>
                  <a:cubicBezTo>
                    <a:pt x="6548" y="7177"/>
                    <a:pt x="6719" y="6587"/>
                    <a:pt x="6674" y="6064"/>
                  </a:cubicBezTo>
                  <a:cubicBezTo>
                    <a:pt x="6636" y="5629"/>
                    <a:pt x="6438" y="5090"/>
                    <a:pt x="6707" y="4615"/>
                  </a:cubicBezTo>
                  <a:cubicBezTo>
                    <a:pt x="6751" y="4538"/>
                    <a:pt x="6618" y="4379"/>
                    <a:pt x="6614" y="4254"/>
                  </a:cubicBezTo>
                  <a:cubicBezTo>
                    <a:pt x="6610" y="4130"/>
                    <a:pt x="6293" y="4064"/>
                    <a:pt x="6539" y="3914"/>
                  </a:cubicBezTo>
                  <a:cubicBezTo>
                    <a:pt x="6686" y="3826"/>
                    <a:pt x="6731" y="3659"/>
                    <a:pt x="6997" y="3659"/>
                  </a:cubicBezTo>
                  <a:cubicBezTo>
                    <a:pt x="7013" y="3659"/>
                    <a:pt x="7030" y="3659"/>
                    <a:pt x="7047" y="3661"/>
                  </a:cubicBezTo>
                  <a:cubicBezTo>
                    <a:pt x="7319" y="3679"/>
                    <a:pt x="7611" y="3759"/>
                    <a:pt x="7904" y="3759"/>
                  </a:cubicBezTo>
                  <a:cubicBezTo>
                    <a:pt x="8204" y="3759"/>
                    <a:pt x="8506" y="3676"/>
                    <a:pt x="8789" y="3363"/>
                  </a:cubicBezTo>
                  <a:close/>
                  <a:moveTo>
                    <a:pt x="4156" y="6143"/>
                  </a:moveTo>
                  <a:cubicBezTo>
                    <a:pt x="4179" y="6871"/>
                    <a:pt x="4209" y="7607"/>
                    <a:pt x="4221" y="8342"/>
                  </a:cubicBezTo>
                  <a:cubicBezTo>
                    <a:pt x="4236" y="9095"/>
                    <a:pt x="4168" y="9849"/>
                    <a:pt x="4243" y="10605"/>
                  </a:cubicBezTo>
                  <a:cubicBezTo>
                    <a:pt x="4277" y="10948"/>
                    <a:pt x="4182" y="11088"/>
                    <a:pt x="3856" y="11088"/>
                  </a:cubicBezTo>
                  <a:cubicBezTo>
                    <a:pt x="3754" y="11088"/>
                    <a:pt x="3630" y="11074"/>
                    <a:pt x="3480" y="11049"/>
                  </a:cubicBezTo>
                  <a:cubicBezTo>
                    <a:pt x="3387" y="11033"/>
                    <a:pt x="3304" y="11015"/>
                    <a:pt x="3222" y="11015"/>
                  </a:cubicBezTo>
                  <a:cubicBezTo>
                    <a:pt x="3157" y="11015"/>
                    <a:pt x="3092" y="11026"/>
                    <a:pt x="3022" y="11060"/>
                  </a:cubicBezTo>
                  <a:cubicBezTo>
                    <a:pt x="2947" y="11096"/>
                    <a:pt x="2883" y="11111"/>
                    <a:pt x="2828" y="11111"/>
                  </a:cubicBezTo>
                  <a:cubicBezTo>
                    <a:pt x="2596" y="11111"/>
                    <a:pt x="2530" y="10839"/>
                    <a:pt x="2534" y="10687"/>
                  </a:cubicBezTo>
                  <a:cubicBezTo>
                    <a:pt x="2557" y="9607"/>
                    <a:pt x="2525" y="8526"/>
                    <a:pt x="2438" y="7449"/>
                  </a:cubicBezTo>
                  <a:cubicBezTo>
                    <a:pt x="2409" y="7084"/>
                    <a:pt x="2523" y="6716"/>
                    <a:pt x="2397" y="6351"/>
                  </a:cubicBezTo>
                  <a:cubicBezTo>
                    <a:pt x="2359" y="6242"/>
                    <a:pt x="2424" y="6169"/>
                    <a:pt x="2565" y="6169"/>
                  </a:cubicBezTo>
                  <a:cubicBezTo>
                    <a:pt x="2589" y="6169"/>
                    <a:pt x="2615" y="6171"/>
                    <a:pt x="2644" y="6175"/>
                  </a:cubicBezTo>
                  <a:cubicBezTo>
                    <a:pt x="2749" y="6192"/>
                    <a:pt x="2856" y="6197"/>
                    <a:pt x="2963" y="6197"/>
                  </a:cubicBezTo>
                  <a:cubicBezTo>
                    <a:pt x="3081" y="6197"/>
                    <a:pt x="3199" y="6191"/>
                    <a:pt x="3318" y="6191"/>
                  </a:cubicBezTo>
                  <a:cubicBezTo>
                    <a:pt x="3459" y="6191"/>
                    <a:pt x="3600" y="6199"/>
                    <a:pt x="3740" y="6231"/>
                  </a:cubicBezTo>
                  <a:cubicBezTo>
                    <a:pt x="3758" y="6236"/>
                    <a:pt x="3777" y="6238"/>
                    <a:pt x="3796" y="6238"/>
                  </a:cubicBezTo>
                  <a:cubicBezTo>
                    <a:pt x="3908" y="6238"/>
                    <a:pt x="4036" y="6172"/>
                    <a:pt x="4156" y="6143"/>
                  </a:cubicBezTo>
                  <a:close/>
                  <a:moveTo>
                    <a:pt x="11163" y="0"/>
                  </a:moveTo>
                  <a:cubicBezTo>
                    <a:pt x="10673" y="0"/>
                    <a:pt x="10286" y="533"/>
                    <a:pt x="10379" y="1028"/>
                  </a:cubicBezTo>
                  <a:cubicBezTo>
                    <a:pt x="10500" y="1673"/>
                    <a:pt x="10322" y="2309"/>
                    <a:pt x="10357" y="2955"/>
                  </a:cubicBezTo>
                  <a:cubicBezTo>
                    <a:pt x="10392" y="3614"/>
                    <a:pt x="10256" y="4284"/>
                    <a:pt x="10302" y="4941"/>
                  </a:cubicBezTo>
                  <a:cubicBezTo>
                    <a:pt x="10374" y="5941"/>
                    <a:pt x="10296" y="6940"/>
                    <a:pt x="10356" y="7937"/>
                  </a:cubicBezTo>
                  <a:cubicBezTo>
                    <a:pt x="10395" y="8604"/>
                    <a:pt x="10409" y="9272"/>
                    <a:pt x="10441" y="9939"/>
                  </a:cubicBezTo>
                  <a:cubicBezTo>
                    <a:pt x="10451" y="10142"/>
                    <a:pt x="10611" y="10323"/>
                    <a:pt x="10496" y="10552"/>
                  </a:cubicBezTo>
                  <a:cubicBezTo>
                    <a:pt x="10440" y="10663"/>
                    <a:pt x="10549" y="10872"/>
                    <a:pt x="10318" y="10876"/>
                  </a:cubicBezTo>
                  <a:cubicBezTo>
                    <a:pt x="10317" y="10876"/>
                    <a:pt x="10315" y="10876"/>
                    <a:pt x="10314" y="10876"/>
                  </a:cubicBezTo>
                  <a:cubicBezTo>
                    <a:pt x="10093" y="10876"/>
                    <a:pt x="9958" y="10669"/>
                    <a:pt x="9976" y="10522"/>
                  </a:cubicBezTo>
                  <a:cubicBezTo>
                    <a:pt x="10050" y="9942"/>
                    <a:pt x="9870" y="9398"/>
                    <a:pt x="9818" y="8839"/>
                  </a:cubicBezTo>
                  <a:cubicBezTo>
                    <a:pt x="9752" y="8105"/>
                    <a:pt x="9783" y="7364"/>
                    <a:pt x="9723" y="6630"/>
                  </a:cubicBezTo>
                  <a:cubicBezTo>
                    <a:pt x="9669" y="5965"/>
                    <a:pt x="9704" y="5297"/>
                    <a:pt x="9689" y="4636"/>
                  </a:cubicBezTo>
                  <a:cubicBezTo>
                    <a:pt x="9677" y="4003"/>
                    <a:pt x="9746" y="3447"/>
                    <a:pt x="9202" y="2974"/>
                  </a:cubicBezTo>
                  <a:cubicBezTo>
                    <a:pt x="9079" y="2868"/>
                    <a:pt x="9030" y="2775"/>
                    <a:pt x="8864" y="2775"/>
                  </a:cubicBezTo>
                  <a:cubicBezTo>
                    <a:pt x="8851" y="2775"/>
                    <a:pt x="8837" y="2775"/>
                    <a:pt x="8823" y="2777"/>
                  </a:cubicBezTo>
                  <a:cubicBezTo>
                    <a:pt x="8308" y="2814"/>
                    <a:pt x="7789" y="2816"/>
                    <a:pt x="7271" y="2833"/>
                  </a:cubicBezTo>
                  <a:lnTo>
                    <a:pt x="7272" y="2830"/>
                  </a:lnTo>
                  <a:lnTo>
                    <a:pt x="7272" y="2830"/>
                  </a:lnTo>
                  <a:cubicBezTo>
                    <a:pt x="7195" y="2833"/>
                    <a:pt x="7118" y="2840"/>
                    <a:pt x="7040" y="2840"/>
                  </a:cubicBezTo>
                  <a:cubicBezTo>
                    <a:pt x="7022" y="2840"/>
                    <a:pt x="7004" y="2840"/>
                    <a:pt x="6985" y="2839"/>
                  </a:cubicBezTo>
                  <a:cubicBezTo>
                    <a:pt x="6945" y="2837"/>
                    <a:pt x="6906" y="2836"/>
                    <a:pt x="6869" y="2836"/>
                  </a:cubicBezTo>
                  <a:cubicBezTo>
                    <a:pt x="6081" y="2836"/>
                    <a:pt x="5761" y="3246"/>
                    <a:pt x="5754" y="3926"/>
                  </a:cubicBezTo>
                  <a:cubicBezTo>
                    <a:pt x="5744" y="5027"/>
                    <a:pt x="5851" y="6125"/>
                    <a:pt x="5836" y="7232"/>
                  </a:cubicBezTo>
                  <a:cubicBezTo>
                    <a:pt x="5821" y="8286"/>
                    <a:pt x="5860" y="9348"/>
                    <a:pt x="6004" y="10400"/>
                  </a:cubicBezTo>
                  <a:cubicBezTo>
                    <a:pt x="6064" y="10837"/>
                    <a:pt x="5882" y="11008"/>
                    <a:pt x="5448" y="11010"/>
                  </a:cubicBezTo>
                  <a:cubicBezTo>
                    <a:pt x="5446" y="11010"/>
                    <a:pt x="5445" y="11010"/>
                    <a:pt x="5443" y="11010"/>
                  </a:cubicBezTo>
                  <a:cubicBezTo>
                    <a:pt x="5012" y="11010"/>
                    <a:pt x="4930" y="10826"/>
                    <a:pt x="5064" y="10452"/>
                  </a:cubicBezTo>
                  <a:cubicBezTo>
                    <a:pt x="5087" y="10386"/>
                    <a:pt x="5036" y="10294"/>
                    <a:pt x="5032" y="10214"/>
                  </a:cubicBezTo>
                  <a:cubicBezTo>
                    <a:pt x="4998" y="9464"/>
                    <a:pt x="4897" y="8709"/>
                    <a:pt x="4953" y="7966"/>
                  </a:cubicBezTo>
                  <a:cubicBezTo>
                    <a:pt x="5015" y="7144"/>
                    <a:pt x="4925" y="6346"/>
                    <a:pt x="4820" y="5544"/>
                  </a:cubicBezTo>
                  <a:cubicBezTo>
                    <a:pt x="4799" y="5376"/>
                    <a:pt x="4593" y="5257"/>
                    <a:pt x="4411" y="5257"/>
                  </a:cubicBezTo>
                  <a:cubicBezTo>
                    <a:pt x="4332" y="5257"/>
                    <a:pt x="4257" y="5280"/>
                    <a:pt x="4203" y="5330"/>
                  </a:cubicBezTo>
                  <a:cubicBezTo>
                    <a:pt x="4161" y="5369"/>
                    <a:pt x="4124" y="5380"/>
                    <a:pt x="4085" y="5380"/>
                  </a:cubicBezTo>
                  <a:cubicBezTo>
                    <a:pt x="4054" y="5380"/>
                    <a:pt x="4022" y="5373"/>
                    <a:pt x="3987" y="5369"/>
                  </a:cubicBezTo>
                  <a:cubicBezTo>
                    <a:pt x="3556" y="5320"/>
                    <a:pt x="3114" y="5322"/>
                    <a:pt x="2694" y="5224"/>
                  </a:cubicBezTo>
                  <a:cubicBezTo>
                    <a:pt x="2601" y="5202"/>
                    <a:pt x="2512" y="5192"/>
                    <a:pt x="2427" y="5192"/>
                  </a:cubicBezTo>
                  <a:cubicBezTo>
                    <a:pt x="2034" y="5192"/>
                    <a:pt x="1751" y="5423"/>
                    <a:pt x="1722" y="5858"/>
                  </a:cubicBezTo>
                  <a:cubicBezTo>
                    <a:pt x="1672" y="6593"/>
                    <a:pt x="1757" y="7327"/>
                    <a:pt x="1770" y="8056"/>
                  </a:cubicBezTo>
                  <a:cubicBezTo>
                    <a:pt x="1783" y="8753"/>
                    <a:pt x="1937" y="9460"/>
                    <a:pt x="1799" y="10158"/>
                  </a:cubicBezTo>
                  <a:cubicBezTo>
                    <a:pt x="1744" y="10441"/>
                    <a:pt x="1962" y="10799"/>
                    <a:pt x="1747" y="10975"/>
                  </a:cubicBezTo>
                  <a:cubicBezTo>
                    <a:pt x="1560" y="11129"/>
                    <a:pt x="1233" y="11157"/>
                    <a:pt x="959" y="11157"/>
                  </a:cubicBezTo>
                  <a:cubicBezTo>
                    <a:pt x="946" y="11157"/>
                    <a:pt x="934" y="11157"/>
                    <a:pt x="922" y="11157"/>
                  </a:cubicBezTo>
                  <a:cubicBezTo>
                    <a:pt x="919" y="11157"/>
                    <a:pt x="917" y="11157"/>
                    <a:pt x="914" y="11157"/>
                  </a:cubicBezTo>
                  <a:cubicBezTo>
                    <a:pt x="284" y="11157"/>
                    <a:pt x="114" y="11466"/>
                    <a:pt x="47" y="12060"/>
                  </a:cubicBezTo>
                  <a:cubicBezTo>
                    <a:pt x="1" y="12473"/>
                    <a:pt x="229" y="12513"/>
                    <a:pt x="438" y="12587"/>
                  </a:cubicBezTo>
                  <a:cubicBezTo>
                    <a:pt x="564" y="12631"/>
                    <a:pt x="690" y="12646"/>
                    <a:pt x="817" y="12646"/>
                  </a:cubicBezTo>
                  <a:cubicBezTo>
                    <a:pt x="1122" y="12646"/>
                    <a:pt x="1431" y="12557"/>
                    <a:pt x="1743" y="12557"/>
                  </a:cubicBezTo>
                  <a:cubicBezTo>
                    <a:pt x="1774" y="12557"/>
                    <a:pt x="1804" y="12558"/>
                    <a:pt x="1835" y="12560"/>
                  </a:cubicBezTo>
                  <a:cubicBezTo>
                    <a:pt x="1971" y="12568"/>
                    <a:pt x="2108" y="12571"/>
                    <a:pt x="2244" y="12571"/>
                  </a:cubicBezTo>
                  <a:cubicBezTo>
                    <a:pt x="2832" y="12571"/>
                    <a:pt x="3424" y="12509"/>
                    <a:pt x="4015" y="12489"/>
                  </a:cubicBezTo>
                  <a:cubicBezTo>
                    <a:pt x="4803" y="12462"/>
                    <a:pt x="5592" y="12443"/>
                    <a:pt x="6381" y="12423"/>
                  </a:cubicBezTo>
                  <a:cubicBezTo>
                    <a:pt x="6913" y="12410"/>
                    <a:pt x="7448" y="12428"/>
                    <a:pt x="7977" y="12384"/>
                  </a:cubicBezTo>
                  <a:cubicBezTo>
                    <a:pt x="8756" y="12321"/>
                    <a:pt x="9538" y="12405"/>
                    <a:pt x="10319" y="12277"/>
                  </a:cubicBezTo>
                  <a:cubicBezTo>
                    <a:pt x="10665" y="12219"/>
                    <a:pt x="11022" y="12192"/>
                    <a:pt x="11378" y="12192"/>
                  </a:cubicBezTo>
                  <a:cubicBezTo>
                    <a:pt x="11615" y="12192"/>
                    <a:pt x="11852" y="12204"/>
                    <a:pt x="12085" y="12228"/>
                  </a:cubicBezTo>
                  <a:cubicBezTo>
                    <a:pt x="12228" y="12242"/>
                    <a:pt x="12371" y="12247"/>
                    <a:pt x="12514" y="12247"/>
                  </a:cubicBezTo>
                  <a:cubicBezTo>
                    <a:pt x="12965" y="12247"/>
                    <a:pt x="13413" y="12194"/>
                    <a:pt x="13865" y="12194"/>
                  </a:cubicBezTo>
                  <a:cubicBezTo>
                    <a:pt x="14047" y="12194"/>
                    <a:pt x="14229" y="12202"/>
                    <a:pt x="14411" y="12226"/>
                  </a:cubicBezTo>
                  <a:cubicBezTo>
                    <a:pt x="14467" y="12234"/>
                    <a:pt x="14524" y="12237"/>
                    <a:pt x="14581" y="12237"/>
                  </a:cubicBezTo>
                  <a:cubicBezTo>
                    <a:pt x="14973" y="12237"/>
                    <a:pt x="15387" y="12084"/>
                    <a:pt x="15805" y="12084"/>
                  </a:cubicBezTo>
                  <a:cubicBezTo>
                    <a:pt x="15819" y="12084"/>
                    <a:pt x="15833" y="12084"/>
                    <a:pt x="15846" y="12085"/>
                  </a:cubicBezTo>
                  <a:cubicBezTo>
                    <a:pt x="15849" y="12085"/>
                    <a:pt x="15851" y="12085"/>
                    <a:pt x="15854" y="12085"/>
                  </a:cubicBezTo>
                  <a:cubicBezTo>
                    <a:pt x="16051" y="12085"/>
                    <a:pt x="16314" y="11943"/>
                    <a:pt x="16405" y="11743"/>
                  </a:cubicBezTo>
                  <a:cubicBezTo>
                    <a:pt x="16617" y="11272"/>
                    <a:pt x="16169" y="10684"/>
                    <a:pt x="15645" y="10684"/>
                  </a:cubicBezTo>
                  <a:cubicBezTo>
                    <a:pt x="15610" y="10684"/>
                    <a:pt x="15574" y="10687"/>
                    <a:pt x="15539" y="10693"/>
                  </a:cubicBezTo>
                  <a:cubicBezTo>
                    <a:pt x="15512" y="10697"/>
                    <a:pt x="15487" y="10699"/>
                    <a:pt x="15463" y="10699"/>
                  </a:cubicBezTo>
                  <a:cubicBezTo>
                    <a:pt x="15144" y="10699"/>
                    <a:pt x="15070" y="10350"/>
                    <a:pt x="15090" y="10253"/>
                  </a:cubicBezTo>
                  <a:cubicBezTo>
                    <a:pt x="15253" y="9507"/>
                    <a:pt x="15053" y="8769"/>
                    <a:pt x="15078" y="8028"/>
                  </a:cubicBezTo>
                  <a:cubicBezTo>
                    <a:pt x="15093" y="7602"/>
                    <a:pt x="15017" y="7113"/>
                    <a:pt x="15023" y="6702"/>
                  </a:cubicBezTo>
                  <a:cubicBezTo>
                    <a:pt x="15032" y="6266"/>
                    <a:pt x="14838" y="5871"/>
                    <a:pt x="14888" y="5425"/>
                  </a:cubicBezTo>
                  <a:cubicBezTo>
                    <a:pt x="14917" y="5167"/>
                    <a:pt x="14941" y="4847"/>
                    <a:pt x="14905" y="4546"/>
                  </a:cubicBezTo>
                  <a:cubicBezTo>
                    <a:pt x="14824" y="3887"/>
                    <a:pt x="14808" y="3216"/>
                    <a:pt x="14807" y="2551"/>
                  </a:cubicBezTo>
                  <a:cubicBezTo>
                    <a:pt x="14806" y="2366"/>
                    <a:pt x="14708" y="2210"/>
                    <a:pt x="14733" y="2035"/>
                  </a:cubicBezTo>
                  <a:cubicBezTo>
                    <a:pt x="14793" y="1613"/>
                    <a:pt x="14835" y="1194"/>
                    <a:pt x="14540" y="832"/>
                  </a:cubicBezTo>
                  <a:cubicBezTo>
                    <a:pt x="14492" y="775"/>
                    <a:pt x="14463" y="746"/>
                    <a:pt x="14520" y="680"/>
                  </a:cubicBezTo>
                  <a:cubicBezTo>
                    <a:pt x="14725" y="448"/>
                    <a:pt x="14534" y="389"/>
                    <a:pt x="14366" y="275"/>
                  </a:cubicBezTo>
                  <a:cubicBezTo>
                    <a:pt x="14226" y="179"/>
                    <a:pt x="14081" y="155"/>
                    <a:pt x="13935" y="155"/>
                  </a:cubicBezTo>
                  <a:cubicBezTo>
                    <a:pt x="13789" y="155"/>
                    <a:pt x="13641" y="179"/>
                    <a:pt x="13496" y="179"/>
                  </a:cubicBezTo>
                  <a:cubicBezTo>
                    <a:pt x="13463" y="179"/>
                    <a:pt x="13430" y="178"/>
                    <a:pt x="13398" y="175"/>
                  </a:cubicBezTo>
                  <a:cubicBezTo>
                    <a:pt x="12661" y="108"/>
                    <a:pt x="11924" y="25"/>
                    <a:pt x="11185" y="1"/>
                  </a:cubicBezTo>
                  <a:cubicBezTo>
                    <a:pt x="11178" y="0"/>
                    <a:pt x="11171" y="0"/>
                    <a:pt x="111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a:off x="7100768" y="1995911"/>
              <a:ext cx="180354" cy="114236"/>
            </a:xfrm>
            <a:custGeom>
              <a:avLst/>
              <a:gdLst/>
              <a:ahLst/>
              <a:cxnLst/>
              <a:rect l="l" t="t" r="r" b="b"/>
              <a:pathLst>
                <a:path w="8737" h="5534" extrusionOk="0">
                  <a:moveTo>
                    <a:pt x="7595" y="1"/>
                  </a:moveTo>
                  <a:cubicBezTo>
                    <a:pt x="7486" y="1"/>
                    <a:pt x="7377" y="7"/>
                    <a:pt x="7269" y="13"/>
                  </a:cubicBezTo>
                  <a:cubicBezTo>
                    <a:pt x="6140" y="74"/>
                    <a:pt x="5054" y="455"/>
                    <a:pt x="3918" y="503"/>
                  </a:cubicBezTo>
                  <a:cubicBezTo>
                    <a:pt x="3801" y="507"/>
                    <a:pt x="3662" y="589"/>
                    <a:pt x="3582" y="680"/>
                  </a:cubicBezTo>
                  <a:cubicBezTo>
                    <a:pt x="3491" y="782"/>
                    <a:pt x="3391" y="1000"/>
                    <a:pt x="3568" y="1055"/>
                  </a:cubicBezTo>
                  <a:cubicBezTo>
                    <a:pt x="3870" y="1149"/>
                    <a:pt x="4096" y="1422"/>
                    <a:pt x="4450" y="1422"/>
                  </a:cubicBezTo>
                  <a:cubicBezTo>
                    <a:pt x="4521" y="1422"/>
                    <a:pt x="4596" y="1411"/>
                    <a:pt x="4679" y="1386"/>
                  </a:cubicBezTo>
                  <a:cubicBezTo>
                    <a:pt x="5320" y="1189"/>
                    <a:pt x="6007" y="1140"/>
                    <a:pt x="6721" y="1019"/>
                  </a:cubicBezTo>
                  <a:lnTo>
                    <a:pt x="6721" y="1019"/>
                  </a:lnTo>
                  <a:cubicBezTo>
                    <a:pt x="6680" y="1128"/>
                    <a:pt x="6676" y="1184"/>
                    <a:pt x="6648" y="1210"/>
                  </a:cubicBezTo>
                  <a:cubicBezTo>
                    <a:pt x="5982" y="1762"/>
                    <a:pt x="5425" y="2428"/>
                    <a:pt x="4633" y="2851"/>
                  </a:cubicBezTo>
                  <a:cubicBezTo>
                    <a:pt x="4281" y="3039"/>
                    <a:pt x="3909" y="3275"/>
                    <a:pt x="3563" y="3502"/>
                  </a:cubicBezTo>
                  <a:cubicBezTo>
                    <a:pt x="2982" y="3882"/>
                    <a:pt x="2284" y="4093"/>
                    <a:pt x="1653" y="4414"/>
                  </a:cubicBezTo>
                  <a:cubicBezTo>
                    <a:pt x="1334" y="4577"/>
                    <a:pt x="995" y="4721"/>
                    <a:pt x="628" y="4721"/>
                  </a:cubicBezTo>
                  <a:cubicBezTo>
                    <a:pt x="542" y="4721"/>
                    <a:pt x="456" y="4714"/>
                    <a:pt x="367" y="4696"/>
                  </a:cubicBezTo>
                  <a:cubicBezTo>
                    <a:pt x="335" y="4690"/>
                    <a:pt x="308" y="4687"/>
                    <a:pt x="285" y="4687"/>
                  </a:cubicBezTo>
                  <a:cubicBezTo>
                    <a:pt x="66" y="4687"/>
                    <a:pt x="219" y="4949"/>
                    <a:pt x="126" y="5044"/>
                  </a:cubicBezTo>
                  <a:cubicBezTo>
                    <a:pt x="1" y="5171"/>
                    <a:pt x="45" y="5386"/>
                    <a:pt x="170" y="5400"/>
                  </a:cubicBezTo>
                  <a:cubicBezTo>
                    <a:pt x="436" y="5428"/>
                    <a:pt x="692" y="5534"/>
                    <a:pt x="963" y="5534"/>
                  </a:cubicBezTo>
                  <a:cubicBezTo>
                    <a:pt x="1079" y="5534"/>
                    <a:pt x="1198" y="5514"/>
                    <a:pt x="1322" y="5461"/>
                  </a:cubicBezTo>
                  <a:cubicBezTo>
                    <a:pt x="2359" y="5011"/>
                    <a:pt x="3479" y="4756"/>
                    <a:pt x="4412" y="4069"/>
                  </a:cubicBezTo>
                  <a:cubicBezTo>
                    <a:pt x="4597" y="3933"/>
                    <a:pt x="4909" y="3982"/>
                    <a:pt x="5047" y="3750"/>
                  </a:cubicBezTo>
                  <a:cubicBezTo>
                    <a:pt x="5282" y="3353"/>
                    <a:pt x="5736" y="3247"/>
                    <a:pt x="6064" y="2969"/>
                  </a:cubicBezTo>
                  <a:cubicBezTo>
                    <a:pt x="6419" y="2668"/>
                    <a:pt x="6833" y="2417"/>
                    <a:pt x="7153" y="2078"/>
                  </a:cubicBezTo>
                  <a:cubicBezTo>
                    <a:pt x="7297" y="1928"/>
                    <a:pt x="7327" y="1669"/>
                    <a:pt x="7725" y="1570"/>
                  </a:cubicBezTo>
                  <a:lnTo>
                    <a:pt x="7725" y="1570"/>
                  </a:lnTo>
                  <a:cubicBezTo>
                    <a:pt x="7455" y="1831"/>
                    <a:pt x="7575" y="2146"/>
                    <a:pt x="7536" y="2215"/>
                  </a:cubicBezTo>
                  <a:cubicBezTo>
                    <a:pt x="7244" y="2722"/>
                    <a:pt x="7475" y="3254"/>
                    <a:pt x="7395" y="3763"/>
                  </a:cubicBezTo>
                  <a:cubicBezTo>
                    <a:pt x="7352" y="4041"/>
                    <a:pt x="7742" y="4130"/>
                    <a:pt x="7965" y="4215"/>
                  </a:cubicBezTo>
                  <a:cubicBezTo>
                    <a:pt x="7990" y="4225"/>
                    <a:pt x="8012" y="4229"/>
                    <a:pt x="8033" y="4229"/>
                  </a:cubicBezTo>
                  <a:cubicBezTo>
                    <a:pt x="8173" y="4229"/>
                    <a:pt x="8231" y="4031"/>
                    <a:pt x="8256" y="3888"/>
                  </a:cubicBezTo>
                  <a:cubicBezTo>
                    <a:pt x="8320" y="3521"/>
                    <a:pt x="8312" y="3132"/>
                    <a:pt x="8432" y="2786"/>
                  </a:cubicBezTo>
                  <a:cubicBezTo>
                    <a:pt x="8674" y="2088"/>
                    <a:pt x="8649" y="1362"/>
                    <a:pt x="8719" y="647"/>
                  </a:cubicBezTo>
                  <a:cubicBezTo>
                    <a:pt x="8736" y="477"/>
                    <a:pt x="8621" y="321"/>
                    <a:pt x="8422" y="200"/>
                  </a:cubicBezTo>
                  <a:cubicBezTo>
                    <a:pt x="8154" y="38"/>
                    <a:pt x="7873" y="1"/>
                    <a:pt x="75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a:off x="7234919" y="2334910"/>
              <a:ext cx="21633" cy="84634"/>
            </a:xfrm>
            <a:custGeom>
              <a:avLst/>
              <a:gdLst/>
              <a:ahLst/>
              <a:cxnLst/>
              <a:rect l="l" t="t" r="r" b="b"/>
              <a:pathLst>
                <a:path w="1048" h="4100" extrusionOk="0">
                  <a:moveTo>
                    <a:pt x="811" y="1"/>
                  </a:moveTo>
                  <a:cubicBezTo>
                    <a:pt x="532" y="204"/>
                    <a:pt x="1" y="205"/>
                    <a:pt x="52" y="660"/>
                  </a:cubicBezTo>
                  <a:cubicBezTo>
                    <a:pt x="159" y="1604"/>
                    <a:pt x="30" y="2547"/>
                    <a:pt x="126" y="3488"/>
                  </a:cubicBezTo>
                  <a:cubicBezTo>
                    <a:pt x="157" y="3798"/>
                    <a:pt x="228" y="4077"/>
                    <a:pt x="544" y="4098"/>
                  </a:cubicBezTo>
                  <a:cubicBezTo>
                    <a:pt x="554" y="4099"/>
                    <a:pt x="564" y="4099"/>
                    <a:pt x="573" y="4099"/>
                  </a:cubicBezTo>
                  <a:cubicBezTo>
                    <a:pt x="879" y="4099"/>
                    <a:pt x="861" y="3768"/>
                    <a:pt x="910" y="3542"/>
                  </a:cubicBezTo>
                  <a:cubicBezTo>
                    <a:pt x="1033" y="2968"/>
                    <a:pt x="943" y="2391"/>
                    <a:pt x="951" y="1817"/>
                  </a:cubicBezTo>
                  <a:cubicBezTo>
                    <a:pt x="962" y="1214"/>
                    <a:pt x="1048" y="624"/>
                    <a:pt x="8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a:off x="7274303" y="2331133"/>
              <a:ext cx="47829" cy="63022"/>
            </a:xfrm>
            <a:custGeom>
              <a:avLst/>
              <a:gdLst/>
              <a:ahLst/>
              <a:cxnLst/>
              <a:rect l="l" t="t" r="r" b="b"/>
              <a:pathLst>
                <a:path w="2317" h="3053" extrusionOk="0">
                  <a:moveTo>
                    <a:pt x="802" y="1"/>
                  </a:moveTo>
                  <a:cubicBezTo>
                    <a:pt x="756" y="1"/>
                    <a:pt x="708" y="13"/>
                    <a:pt x="661" y="40"/>
                  </a:cubicBezTo>
                  <a:cubicBezTo>
                    <a:pt x="589" y="82"/>
                    <a:pt x="527" y="104"/>
                    <a:pt x="460" y="104"/>
                  </a:cubicBezTo>
                  <a:cubicBezTo>
                    <a:pt x="411" y="104"/>
                    <a:pt x="359" y="92"/>
                    <a:pt x="300" y="67"/>
                  </a:cubicBezTo>
                  <a:cubicBezTo>
                    <a:pt x="231" y="37"/>
                    <a:pt x="176" y="23"/>
                    <a:pt x="134" y="23"/>
                  </a:cubicBezTo>
                  <a:cubicBezTo>
                    <a:pt x="20" y="23"/>
                    <a:pt x="0" y="128"/>
                    <a:pt x="56" y="319"/>
                  </a:cubicBezTo>
                  <a:cubicBezTo>
                    <a:pt x="150" y="646"/>
                    <a:pt x="75" y="991"/>
                    <a:pt x="430" y="1276"/>
                  </a:cubicBezTo>
                  <a:cubicBezTo>
                    <a:pt x="556" y="1376"/>
                    <a:pt x="743" y="1741"/>
                    <a:pt x="835" y="2034"/>
                  </a:cubicBezTo>
                  <a:cubicBezTo>
                    <a:pt x="997" y="2556"/>
                    <a:pt x="1370" y="2928"/>
                    <a:pt x="1950" y="3053"/>
                  </a:cubicBezTo>
                  <a:cubicBezTo>
                    <a:pt x="2044" y="2912"/>
                    <a:pt x="1806" y="2705"/>
                    <a:pt x="2111" y="2608"/>
                  </a:cubicBezTo>
                  <a:cubicBezTo>
                    <a:pt x="2278" y="2554"/>
                    <a:pt x="2316" y="2201"/>
                    <a:pt x="2139" y="2058"/>
                  </a:cubicBezTo>
                  <a:cubicBezTo>
                    <a:pt x="1887" y="1855"/>
                    <a:pt x="1781" y="1581"/>
                    <a:pt x="1635" y="1322"/>
                  </a:cubicBezTo>
                  <a:cubicBezTo>
                    <a:pt x="1422" y="945"/>
                    <a:pt x="992" y="697"/>
                    <a:pt x="1003" y="180"/>
                  </a:cubicBezTo>
                  <a:cubicBezTo>
                    <a:pt x="1006" y="74"/>
                    <a:pt x="913" y="1"/>
                    <a:pt x="8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7167400" y="2328037"/>
              <a:ext cx="53154" cy="60689"/>
            </a:xfrm>
            <a:custGeom>
              <a:avLst/>
              <a:gdLst/>
              <a:ahLst/>
              <a:cxnLst/>
              <a:rect l="l" t="t" r="r" b="b"/>
              <a:pathLst>
                <a:path w="2575" h="2940" extrusionOk="0">
                  <a:moveTo>
                    <a:pt x="2008" y="0"/>
                  </a:moveTo>
                  <a:cubicBezTo>
                    <a:pt x="1991" y="51"/>
                    <a:pt x="1946" y="59"/>
                    <a:pt x="1898" y="59"/>
                  </a:cubicBezTo>
                  <a:cubicBezTo>
                    <a:pt x="1875" y="59"/>
                    <a:pt x="1851" y="58"/>
                    <a:pt x="1829" y="58"/>
                  </a:cubicBezTo>
                  <a:cubicBezTo>
                    <a:pt x="1763" y="58"/>
                    <a:pt x="1715" y="75"/>
                    <a:pt x="1759" y="215"/>
                  </a:cubicBezTo>
                  <a:cubicBezTo>
                    <a:pt x="1339" y="220"/>
                    <a:pt x="1588" y="714"/>
                    <a:pt x="1313" y="826"/>
                  </a:cubicBezTo>
                  <a:cubicBezTo>
                    <a:pt x="1115" y="907"/>
                    <a:pt x="1036" y="1075"/>
                    <a:pt x="957" y="1263"/>
                  </a:cubicBezTo>
                  <a:cubicBezTo>
                    <a:pt x="806" y="1617"/>
                    <a:pt x="589" y="2011"/>
                    <a:pt x="363" y="2240"/>
                  </a:cubicBezTo>
                  <a:cubicBezTo>
                    <a:pt x="0" y="2608"/>
                    <a:pt x="412" y="2699"/>
                    <a:pt x="445" y="2898"/>
                  </a:cubicBezTo>
                  <a:cubicBezTo>
                    <a:pt x="450" y="2928"/>
                    <a:pt x="500" y="2939"/>
                    <a:pt x="570" y="2939"/>
                  </a:cubicBezTo>
                  <a:cubicBezTo>
                    <a:pt x="742" y="2939"/>
                    <a:pt x="1037" y="2871"/>
                    <a:pt x="1106" y="2824"/>
                  </a:cubicBezTo>
                  <a:cubicBezTo>
                    <a:pt x="1796" y="2349"/>
                    <a:pt x="1704" y="1350"/>
                    <a:pt x="2418" y="885"/>
                  </a:cubicBezTo>
                  <a:cubicBezTo>
                    <a:pt x="2575" y="782"/>
                    <a:pt x="2560" y="568"/>
                    <a:pt x="2417" y="407"/>
                  </a:cubicBezTo>
                  <a:cubicBezTo>
                    <a:pt x="2291" y="267"/>
                    <a:pt x="2236" y="47"/>
                    <a:pt x="20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78" name="Google Shape;878;p31"/>
          <p:cNvSpPr txBox="1">
            <a:spLocks noGrp="1"/>
          </p:cNvSpPr>
          <p:nvPr>
            <p:ph type="ctrTitle" idx="6"/>
          </p:nvPr>
        </p:nvSpPr>
        <p:spPr>
          <a:xfrm>
            <a:off x="1350163" y="242372"/>
            <a:ext cx="5832833" cy="1299990"/>
          </a:xfrm>
          <a:prstGeom prst="rect">
            <a:avLst/>
          </a:prstGeom>
        </p:spPr>
        <p:txBody>
          <a:bodyPr spcFirstLastPara="1" wrap="square" lIns="91425" tIns="91425" rIns="91425" bIns="91425" anchor="b" anchorCtr="0">
            <a:noAutofit/>
          </a:bodyPr>
          <a:lstStyle/>
          <a:p>
            <a:pPr lvl="0"/>
            <a:r>
              <a:rPr lang="es-ES" dirty="0" smtClean="0"/>
              <a:t>Combinaciones diagrama de árbol</a:t>
            </a:r>
            <a:br>
              <a:rPr lang="es-ES" dirty="0" smtClean="0"/>
            </a:br>
            <a:r>
              <a:rPr lang="es-ES" dirty="0"/>
              <a:t> </a:t>
            </a:r>
            <a:r>
              <a:rPr lang="es-ES" sz="1100" dirty="0">
                <a:latin typeface="Comfortaa" panose="020B0604020202020204" charset="0"/>
              </a:rPr>
              <a:t>El diagrama de árbol es otro método sencillo para calcular el número total de resultados y probabilidades. Al aplicar este método, se hace una representación grafica que incluye cierto número finito de pasos.</a:t>
            </a:r>
            <a:endParaRPr sz="1100" dirty="0">
              <a:latin typeface="Comfortaa" panose="020B0604020202020204" charset="0"/>
            </a:endParaRPr>
          </a:p>
        </p:txBody>
      </p:sp>
      <p:pic>
        <p:nvPicPr>
          <p:cNvPr id="2050" name="Picture 2" descr="Diagrama de árbol, permutaciones y combinaciones - Spanish GED 3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82" y="2155950"/>
            <a:ext cx="4352994" cy="2294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11373</TotalTime>
  <Words>773</Words>
  <Application>Microsoft Office PowerPoint</Application>
  <PresentationFormat>Presentación en pantalla (16:9)</PresentationFormat>
  <Paragraphs>58</Paragraphs>
  <Slides>16</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Confortaa</vt:lpstr>
      <vt:lpstr>Permanent Marker</vt:lpstr>
      <vt:lpstr>Comfortaa</vt:lpstr>
      <vt:lpstr>Bradley Hand ITC</vt:lpstr>
      <vt:lpstr>Comfortaa Light</vt:lpstr>
      <vt:lpstr>Arial</vt:lpstr>
      <vt:lpstr>SKETCH LESSON</vt:lpstr>
      <vt:lpstr>estadistica </vt:lpstr>
      <vt:lpstr>Concepto y clasificación de la estadística </vt:lpstr>
      <vt:lpstr>Aplicaciones </vt:lpstr>
      <vt:lpstr>Importancia </vt:lpstr>
      <vt:lpstr>Poblacion y muestra </vt:lpstr>
      <vt:lpstr>Tipos de variables </vt:lpstr>
      <vt:lpstr>Tipos de estadísticas  </vt:lpstr>
      <vt:lpstr>descriptiva</vt:lpstr>
      <vt:lpstr>Combinaciones diagrama de árbol  El diagrama de árbol es otro método sencillo para calcular el número total de resultados y probabilidades. Al aplicar este método, se hace una representación grafica que incluye cierto número finito de pasos.</vt:lpstr>
      <vt:lpstr>Medidas para estadistica descriptiva</vt:lpstr>
      <vt:lpstr>Tipos de gráficos</vt:lpstr>
      <vt:lpstr>Media, mediana y moda</vt:lpstr>
      <vt:lpstr>Presentación de PowerPoint</vt:lpstr>
      <vt:lpstr>Medidas de dispersión </vt:lpstr>
      <vt:lpstr>Tablas de frecuencia datos no agrupados</vt:lpstr>
      <vt:lpstr>Tablas de frecuencias datos agrupados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estadistica</dc:title>
  <dc:creator>Maria Jose Lozano</dc:creator>
  <cp:lastModifiedBy>JUAN</cp:lastModifiedBy>
  <cp:revision>20</cp:revision>
  <dcterms:modified xsi:type="dcterms:W3CDTF">2021-11-03T02:48:49Z</dcterms:modified>
</cp:coreProperties>
</file>