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Secciones cónicas.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O" sz="1600" dirty="0" smtClean="0"/>
              <a:t>Juan David Clavijo Lastra </a:t>
            </a:r>
          </a:p>
          <a:p>
            <a:r>
              <a:rPr lang="es-CO" sz="1600" dirty="0" smtClean="0"/>
              <a:t>Grado:11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36205637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296" y="368490"/>
            <a:ext cx="6115620" cy="61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561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Circunferencia</a:t>
            </a:r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63" y="1588258"/>
            <a:ext cx="8980227" cy="505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0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Elipse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549" y="1781424"/>
            <a:ext cx="8123305" cy="4569359"/>
          </a:xfrm>
        </p:spPr>
      </p:pic>
    </p:spTree>
    <p:extLst>
      <p:ext uri="{BB962C8B-B14F-4D97-AF65-F5344CB8AC3E}">
        <p14:creationId xmlns:p14="http://schemas.microsoft.com/office/powerpoint/2010/main" val="38309624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Parábola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18" y="1680772"/>
            <a:ext cx="8164248" cy="4592390"/>
          </a:xfrm>
        </p:spPr>
      </p:pic>
    </p:spTree>
    <p:extLst>
      <p:ext uri="{BB962C8B-B14F-4D97-AF65-F5344CB8AC3E}">
        <p14:creationId xmlns:p14="http://schemas.microsoft.com/office/powerpoint/2010/main" val="2316519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Hipérbola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1" r="8304" b="12391"/>
          <a:stretch/>
        </p:blipFill>
        <p:spPr>
          <a:xfrm>
            <a:off x="1910686" y="1417638"/>
            <a:ext cx="7560860" cy="4682911"/>
          </a:xfrm>
        </p:spPr>
      </p:pic>
    </p:spTree>
    <p:extLst>
      <p:ext uri="{BB962C8B-B14F-4D97-AF65-F5344CB8AC3E}">
        <p14:creationId xmlns:p14="http://schemas.microsoft.com/office/powerpoint/2010/main" val="88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CO" sz="16600" dirty="0" smtClean="0"/>
              <a:t>GRACIAS.</a:t>
            </a:r>
            <a:endParaRPr lang="es-CO" sz="16600" dirty="0"/>
          </a:p>
        </p:txBody>
      </p:sp>
    </p:spTree>
    <p:extLst>
      <p:ext uri="{BB962C8B-B14F-4D97-AF65-F5344CB8AC3E}">
        <p14:creationId xmlns:p14="http://schemas.microsoft.com/office/powerpoint/2010/main" val="3838436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11</TotalTime>
  <Words>14</Words>
  <Application>Microsoft Office PowerPoint</Application>
  <PresentationFormat>Panorámica</PresentationFormat>
  <Paragraphs>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Citable</vt:lpstr>
      <vt:lpstr>Secciones cónicas.</vt:lpstr>
      <vt:lpstr>Presentación de PowerPoint</vt:lpstr>
      <vt:lpstr>Circunferencia</vt:lpstr>
      <vt:lpstr>Elipse</vt:lpstr>
      <vt:lpstr>Parábola</vt:lpstr>
      <vt:lpstr>Hipérbola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Secciones cónicas.</dc:title>
  <dc:creator>JUAN</dc:creator>
  <cp:lastModifiedBy>JUAN</cp:lastModifiedBy>
  <cp:revision>2</cp:revision>
  <dcterms:created xsi:type="dcterms:W3CDTF">2021-08-27T02:11:49Z</dcterms:created>
  <dcterms:modified xsi:type="dcterms:W3CDTF">2021-08-27T02:23:48Z</dcterms:modified>
</cp:coreProperties>
</file>