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FÍSICA CLÁSICA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JUAN DAVID CLAVIJO LASTRA</a:t>
            </a:r>
          </a:p>
          <a:p>
            <a:r>
              <a:rPr lang="es-CO" dirty="0" smtClean="0"/>
              <a:t>GRADO: 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759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DEFINICION DE LA FISICA CLASICA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Se encarga del estudio de aquellos fenómenos que tienen una velocidad relativamente pequeña comparada con la velocidad de la luz. La Física moderna: Se encarga del estudio de aquellos fenómenos que se producen a la velocidad de la luz o valores cercanos a ella.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40" y="4107716"/>
            <a:ext cx="2936758" cy="17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CINEMATICA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982569" cy="331893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cinemática es la rama de la mecánica que describe el movimiento de los objetos sólidos sin considerar las causas que lo originan y se limita, principalmente, al estudio de la trayectoria en función del tiempo.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26" y="2715193"/>
            <a:ext cx="4108972" cy="29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82" y="1721763"/>
            <a:ext cx="3372132" cy="101044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ESTATICA CINEMATICA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7493757" cy="13872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cinemática describe el estudio de los cuerpos en movimiento, sin preocuparse por las causas de estos </a:t>
            </a:r>
            <a:r>
              <a:rPr lang="es-ES" dirty="0" smtClean="0"/>
              <a:t>movimientos. Es </a:t>
            </a:r>
            <a:r>
              <a:rPr lang="es-ES" dirty="0"/>
              <a:t>importante recordar que un cuerpo está en movimiento cuando, como pasa el tiempo, su posición varía en relación con un punto de referencia. </a:t>
            </a: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851814" y="4394808"/>
            <a:ext cx="522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En la estática se estudió la acción de las fuerzas en el equilibrio de un sistema. Utilizando las leyes de Newton se estudiará el equilibrio y las fuerzas en estos sistemas.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655825" y="4584696"/>
            <a:ext cx="3372132" cy="10104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ESTATICA ESTETICA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124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ELECTROMAGNETISMO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2943" y="2556932"/>
            <a:ext cx="6283654" cy="331893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 </a:t>
            </a:r>
            <a:r>
              <a:rPr lang="es-ES" dirty="0"/>
              <a:t>la rama de la física que estudia y unifica los fenómenos eléctricos y magnéticos en una sola teoría. El electromagnetismo describe la interacción de partículas cargadas con campos eléctricos y magnéticos. ... El electromagnetismo abarca diversos fenómenos del mundo real como por ejemplo la luz.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30" y="2859916"/>
            <a:ext cx="3342508" cy="25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0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OPTICA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56932"/>
            <a:ext cx="5296468" cy="331893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 modelo de la luz más completo, que incluye efectos ondulatorios como la difracción y la interferencia, que no se pueden abordar mediante la óptica geométrica. Algunos fenómenos dependen del hecho de que la luz muestra indistintamente propiedades como onda y partícula.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70" y="2993622"/>
            <a:ext cx="4797528" cy="1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TERMODINAMICA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0047" y="2556932"/>
            <a:ext cx="529533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termodinámica es la rama de la física que estudia los efectos de los cambios de temperatura, presión y volumen de un sistema físico (un material, un líquido, un conjunto de cuerpos, etc.), a un nivel macroscópico. ... La importancia práctica radica fundamentalmente en la diversidad de fenómenos físicos que describe.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04" y="2578447"/>
            <a:ext cx="3154055" cy="32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1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331" y="2101247"/>
            <a:ext cx="11068334" cy="3071253"/>
          </a:xfrm>
        </p:spPr>
        <p:txBody>
          <a:bodyPr>
            <a:normAutofit/>
          </a:bodyPr>
          <a:lstStyle/>
          <a:p>
            <a:r>
              <a:rPr lang="es-CO" sz="6000" dirty="0" smtClean="0"/>
              <a:t>GRACIAS POR SU ATENCION.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168515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348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FÍSICA CLÁSICA</vt:lpstr>
      <vt:lpstr>DEFINICION DE LA FISICA CLASICA</vt:lpstr>
      <vt:lpstr>CINEMATICA</vt:lpstr>
      <vt:lpstr>ESTATICA CINEMATICA </vt:lpstr>
      <vt:lpstr>ELECTROMAGNETISMO</vt:lpstr>
      <vt:lpstr>OPTICA</vt:lpstr>
      <vt:lpstr>TERMODINAMICA</vt:lpstr>
      <vt:lpstr>GRACIAS POR SU ATENCION.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FÍSICA CLÁSICA</dc:title>
  <dc:creator>JUAN</dc:creator>
  <cp:lastModifiedBy>JUAN</cp:lastModifiedBy>
  <cp:revision>4</cp:revision>
  <dcterms:created xsi:type="dcterms:W3CDTF">2021-11-18T04:10:58Z</dcterms:created>
  <dcterms:modified xsi:type="dcterms:W3CDTF">2021-11-18T04:45:25Z</dcterms:modified>
</cp:coreProperties>
</file>