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7" r:id="rId10"/>
  </p:sldIdLst>
  <p:sldSz cx="9144000" cy="5143500" type="screen16x9"/>
  <p:notesSz cx="6858000" cy="9144000"/>
  <p:embeddedFontLst>
    <p:embeddedFont>
      <p:font typeface="Rajdhani" panose="020B0604020202020204" charset="0"/>
      <p:regular r:id="rId12"/>
      <p:bold r:id="rId13"/>
    </p:embeddedFont>
    <p:embeddedFont>
      <p:font typeface="Karl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83BB5-8757-4D9C-B387-5FECC4D7C111}">
  <a:tblStyle styleId="{26B83BB5-8757-4D9C-B387-5FECC4D7C1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a5f3edd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a5f3edd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d136aaa59_1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d136aaa59_1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60f4421e2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760f4421e2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60f4421e2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60f4421e2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13202a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13202a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d13202ad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d13202ad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d13202ad6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d13202ad6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21900" y="1195625"/>
            <a:ext cx="4103100" cy="23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8400" y="3484345"/>
            <a:ext cx="2350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983209" y="2049387"/>
            <a:ext cx="316605" cy="590201"/>
            <a:chOff x="7975075" y="2414425"/>
            <a:chExt cx="340142" cy="634080"/>
          </a:xfrm>
        </p:grpSpPr>
        <p:sp>
          <p:nvSpPr>
            <p:cNvPr id="12" name="Google Shape;12;p2"/>
            <p:cNvSpPr/>
            <p:nvPr/>
          </p:nvSpPr>
          <p:spPr>
            <a:xfrm>
              <a:off x="7981111" y="2611449"/>
              <a:ext cx="199672" cy="437055"/>
            </a:xfrm>
            <a:custGeom>
              <a:avLst/>
              <a:gdLst/>
              <a:ahLst/>
              <a:cxnLst/>
              <a:rect l="l" t="t" r="r" b="b"/>
              <a:pathLst>
                <a:path w="3537" h="7742" extrusionOk="0">
                  <a:moveTo>
                    <a:pt x="0" y="0"/>
                  </a:moveTo>
                  <a:lnTo>
                    <a:pt x="0" y="2971"/>
                  </a:lnTo>
                  <a:lnTo>
                    <a:pt x="0" y="5984"/>
                  </a:lnTo>
                  <a:cubicBezTo>
                    <a:pt x="0" y="6968"/>
                    <a:pt x="795" y="7742"/>
                    <a:pt x="1758" y="7742"/>
                  </a:cubicBezTo>
                  <a:cubicBezTo>
                    <a:pt x="2741" y="7742"/>
                    <a:pt x="3536" y="6947"/>
                    <a:pt x="3536" y="5984"/>
                  </a:cubicBezTo>
                  <a:lnTo>
                    <a:pt x="3536" y="2971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75075" y="2414425"/>
              <a:ext cx="340142" cy="574367"/>
            </a:xfrm>
            <a:custGeom>
              <a:avLst/>
              <a:gdLst/>
              <a:ahLst/>
              <a:cxnLst/>
              <a:rect l="l" t="t" r="r" b="b"/>
              <a:pathLst>
                <a:path w="6320" h="10672" fill="none" extrusionOk="0">
                  <a:moveTo>
                    <a:pt x="5775" y="1"/>
                  </a:moveTo>
                  <a:lnTo>
                    <a:pt x="565" y="1"/>
                  </a:lnTo>
                  <a:cubicBezTo>
                    <a:pt x="272" y="1"/>
                    <a:pt x="0" y="252"/>
                    <a:pt x="0" y="566"/>
                  </a:cubicBezTo>
                  <a:cubicBezTo>
                    <a:pt x="0" y="880"/>
                    <a:pt x="272" y="1131"/>
                    <a:pt x="565" y="1131"/>
                  </a:cubicBezTo>
                  <a:lnTo>
                    <a:pt x="1402" y="1131"/>
                  </a:lnTo>
                  <a:lnTo>
                    <a:pt x="1402" y="8914"/>
                  </a:lnTo>
                  <a:cubicBezTo>
                    <a:pt x="1402" y="9898"/>
                    <a:pt x="2197" y="10672"/>
                    <a:pt x="3160" y="10672"/>
                  </a:cubicBezTo>
                  <a:cubicBezTo>
                    <a:pt x="4143" y="10672"/>
                    <a:pt x="4938" y="9877"/>
                    <a:pt x="4938" y="8914"/>
                  </a:cubicBezTo>
                  <a:lnTo>
                    <a:pt x="4938" y="1131"/>
                  </a:lnTo>
                  <a:lnTo>
                    <a:pt x="5775" y="1131"/>
                  </a:lnTo>
                  <a:cubicBezTo>
                    <a:pt x="6068" y="1131"/>
                    <a:pt x="6319" y="880"/>
                    <a:pt x="6319" y="566"/>
                  </a:cubicBezTo>
                  <a:cubicBezTo>
                    <a:pt x="6319" y="252"/>
                    <a:pt x="6068" y="1"/>
                    <a:pt x="5775" y="1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263490" y="2722217"/>
            <a:ext cx="300028" cy="305625"/>
            <a:chOff x="11644363" y="2198500"/>
            <a:chExt cx="195675" cy="199325"/>
          </a:xfrm>
        </p:grpSpPr>
        <p:sp>
          <p:nvSpPr>
            <p:cNvPr id="15" name="Google Shape;15;p2"/>
            <p:cNvSpPr/>
            <p:nvPr/>
          </p:nvSpPr>
          <p:spPr>
            <a:xfrm>
              <a:off x="11644363" y="2198500"/>
              <a:ext cx="149650" cy="149625"/>
            </a:xfrm>
            <a:custGeom>
              <a:avLst/>
              <a:gdLst/>
              <a:ahLst/>
              <a:cxnLst/>
              <a:rect l="l" t="t" r="r" b="b"/>
              <a:pathLst>
                <a:path w="5986" h="5985" fill="none" extrusionOk="0">
                  <a:moveTo>
                    <a:pt x="4897" y="4939"/>
                  </a:moveTo>
                  <a:cubicBezTo>
                    <a:pt x="3809" y="5985"/>
                    <a:pt x="2093" y="5964"/>
                    <a:pt x="1047" y="4876"/>
                  </a:cubicBezTo>
                  <a:cubicBezTo>
                    <a:pt x="1" y="3809"/>
                    <a:pt x="22" y="2093"/>
                    <a:pt x="1110" y="1047"/>
                  </a:cubicBezTo>
                  <a:cubicBezTo>
                    <a:pt x="2177" y="1"/>
                    <a:pt x="3893" y="22"/>
                    <a:pt x="4939" y="1089"/>
                  </a:cubicBezTo>
                  <a:cubicBezTo>
                    <a:pt x="5985" y="2177"/>
                    <a:pt x="5964" y="3893"/>
                    <a:pt x="4897" y="493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766788" y="2321950"/>
              <a:ext cx="73250" cy="75875"/>
            </a:xfrm>
            <a:custGeom>
              <a:avLst/>
              <a:gdLst/>
              <a:ahLst/>
              <a:cxnLst/>
              <a:rect l="l" t="t" r="r" b="b"/>
              <a:pathLst>
                <a:path w="2930" h="3035" fill="none" extrusionOk="0">
                  <a:moveTo>
                    <a:pt x="0" y="1"/>
                  </a:moveTo>
                  <a:lnTo>
                    <a:pt x="2929" y="3035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768338" y="2325625"/>
              <a:ext cx="70125" cy="68025"/>
            </a:xfrm>
            <a:custGeom>
              <a:avLst/>
              <a:gdLst/>
              <a:ahLst/>
              <a:cxnLst/>
              <a:rect l="l" t="t" r="r" b="b"/>
              <a:pathLst>
                <a:path w="2805" h="2721" fill="none" extrusionOk="0">
                  <a:moveTo>
                    <a:pt x="2805" y="0"/>
                  </a:moveTo>
                  <a:lnTo>
                    <a:pt x="1" y="272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006037" y="3408854"/>
            <a:ext cx="179703" cy="223823"/>
            <a:chOff x="7447613" y="1714525"/>
            <a:chExt cx="117200" cy="145975"/>
          </a:xfrm>
        </p:grpSpPr>
        <p:sp>
          <p:nvSpPr>
            <p:cNvPr id="19" name="Google Shape;19;p2"/>
            <p:cNvSpPr/>
            <p:nvPr/>
          </p:nvSpPr>
          <p:spPr>
            <a:xfrm>
              <a:off x="7447613" y="1772075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fill="none" extrusionOk="0">
                  <a:moveTo>
                    <a:pt x="3537" y="1758"/>
                  </a:moveTo>
                  <a:cubicBezTo>
                    <a:pt x="3537" y="2741"/>
                    <a:pt x="2742" y="3537"/>
                    <a:pt x="1758" y="3537"/>
                  </a:cubicBezTo>
                  <a:cubicBezTo>
                    <a:pt x="775" y="3537"/>
                    <a:pt x="1" y="2741"/>
                    <a:pt x="1" y="1758"/>
                  </a:cubicBezTo>
                  <a:cubicBezTo>
                    <a:pt x="1" y="796"/>
                    <a:pt x="775" y="0"/>
                    <a:pt x="1758" y="0"/>
                  </a:cubicBezTo>
                  <a:cubicBezTo>
                    <a:pt x="2742" y="0"/>
                    <a:pt x="3537" y="796"/>
                    <a:pt x="3537" y="175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13513" y="1718200"/>
              <a:ext cx="34550" cy="59650"/>
            </a:xfrm>
            <a:custGeom>
              <a:avLst/>
              <a:gdLst/>
              <a:ahLst/>
              <a:cxnLst/>
              <a:rect l="l" t="t" r="r" b="b"/>
              <a:pathLst>
                <a:path w="1382" h="2386" fill="none" extrusionOk="0">
                  <a:moveTo>
                    <a:pt x="1" y="2386"/>
                  </a:moveTo>
                  <a:lnTo>
                    <a:pt x="1382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95738" y="1714525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fill="none" extrusionOk="0">
                  <a:moveTo>
                    <a:pt x="2762" y="2177"/>
                  </a:moveTo>
                  <a:lnTo>
                    <a:pt x="2177" y="1"/>
                  </a:lnTo>
                  <a:lnTo>
                    <a:pt x="1" y="58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503720" y="4086782"/>
            <a:ext cx="299760" cy="406359"/>
            <a:chOff x="8107742" y="840353"/>
            <a:chExt cx="299760" cy="406359"/>
          </a:xfrm>
        </p:grpSpPr>
        <p:sp>
          <p:nvSpPr>
            <p:cNvPr id="23" name="Google Shape;23;p2"/>
            <p:cNvSpPr/>
            <p:nvPr/>
          </p:nvSpPr>
          <p:spPr>
            <a:xfrm>
              <a:off x="8107742" y="869102"/>
              <a:ext cx="225509" cy="377609"/>
            </a:xfrm>
            <a:custGeom>
              <a:avLst/>
              <a:gdLst/>
              <a:ahLst/>
              <a:cxnLst/>
              <a:rect l="l" t="t" r="r" b="b"/>
              <a:pathLst>
                <a:path w="6236" h="10442" extrusionOk="0">
                  <a:moveTo>
                    <a:pt x="3118" y="1"/>
                  </a:moveTo>
                  <a:cubicBezTo>
                    <a:pt x="3118" y="1"/>
                    <a:pt x="0" y="5608"/>
                    <a:pt x="0" y="7324"/>
                  </a:cubicBezTo>
                  <a:cubicBezTo>
                    <a:pt x="0" y="9061"/>
                    <a:pt x="1402" y="10442"/>
                    <a:pt x="3118" y="10442"/>
                  </a:cubicBezTo>
                  <a:cubicBezTo>
                    <a:pt x="4833" y="10442"/>
                    <a:pt x="6235" y="9061"/>
                    <a:pt x="6235" y="7324"/>
                  </a:cubicBezTo>
                  <a:cubicBezTo>
                    <a:pt x="6235" y="5608"/>
                    <a:pt x="3118" y="1"/>
                    <a:pt x="3118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81233" y="840353"/>
              <a:ext cx="226269" cy="378368"/>
            </a:xfrm>
            <a:custGeom>
              <a:avLst/>
              <a:gdLst/>
              <a:ahLst/>
              <a:cxnLst/>
              <a:rect l="l" t="t" r="r" b="b"/>
              <a:pathLst>
                <a:path w="6257" h="10463" fill="none" extrusionOk="0">
                  <a:moveTo>
                    <a:pt x="6257" y="7345"/>
                  </a:moveTo>
                  <a:cubicBezTo>
                    <a:pt x="6257" y="9081"/>
                    <a:pt x="4855" y="10462"/>
                    <a:pt x="3118" y="10462"/>
                  </a:cubicBezTo>
                  <a:cubicBezTo>
                    <a:pt x="1402" y="10462"/>
                    <a:pt x="1" y="9060"/>
                    <a:pt x="1" y="7345"/>
                  </a:cubicBezTo>
                  <a:cubicBezTo>
                    <a:pt x="1" y="5608"/>
                    <a:pt x="3118" y="1"/>
                    <a:pt x="3118" y="1"/>
                  </a:cubicBezTo>
                  <a:cubicBezTo>
                    <a:pt x="3118" y="1"/>
                    <a:pt x="6257" y="5629"/>
                    <a:pt x="6257" y="734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7572112" y="2369074"/>
            <a:ext cx="194921" cy="194959"/>
            <a:chOff x="7932213" y="1463813"/>
            <a:chExt cx="127125" cy="127150"/>
          </a:xfrm>
        </p:grpSpPr>
        <p:sp>
          <p:nvSpPr>
            <p:cNvPr id="26" name="Google Shape;26;p2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7263478" y="4178242"/>
            <a:ext cx="1087408" cy="309013"/>
          </a:xfrm>
          <a:custGeom>
            <a:avLst/>
            <a:gdLst/>
            <a:ahLst/>
            <a:cxnLst/>
            <a:rect l="l" t="t" r="r" b="b"/>
            <a:pathLst>
              <a:path w="17787" h="12785" fill="none" extrusionOk="0">
                <a:moveTo>
                  <a:pt x="1" y="6801"/>
                </a:moveTo>
                <a:lnTo>
                  <a:pt x="4730" y="6801"/>
                </a:lnTo>
                <a:lnTo>
                  <a:pt x="5860" y="0"/>
                </a:lnTo>
                <a:lnTo>
                  <a:pt x="7450" y="12785"/>
                </a:lnTo>
                <a:lnTo>
                  <a:pt x="8705" y="2720"/>
                </a:lnTo>
                <a:lnTo>
                  <a:pt x="9584" y="8181"/>
                </a:lnTo>
                <a:lnTo>
                  <a:pt x="10965" y="2720"/>
                </a:lnTo>
                <a:lnTo>
                  <a:pt x="12179" y="7763"/>
                </a:lnTo>
                <a:lnTo>
                  <a:pt x="12681" y="6821"/>
                </a:lnTo>
                <a:lnTo>
                  <a:pt x="13350" y="6821"/>
                </a:lnTo>
                <a:lnTo>
                  <a:pt x="17786" y="682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33131" y="2898429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7074635" y="3327662"/>
            <a:ext cx="538462" cy="633585"/>
            <a:chOff x="7035875" y="2497325"/>
            <a:chExt cx="607813" cy="715188"/>
          </a:xfrm>
        </p:grpSpPr>
        <p:sp>
          <p:nvSpPr>
            <p:cNvPr id="31" name="Google Shape;31;p2"/>
            <p:cNvSpPr/>
            <p:nvPr/>
          </p:nvSpPr>
          <p:spPr>
            <a:xfrm>
              <a:off x="7035875" y="2678254"/>
              <a:ext cx="607813" cy="534259"/>
            </a:xfrm>
            <a:custGeom>
              <a:avLst/>
              <a:gdLst/>
              <a:ahLst/>
              <a:cxnLst/>
              <a:rect l="l" t="t" r="r" b="b"/>
              <a:pathLst>
                <a:path w="41681" h="36637" extrusionOk="0">
                  <a:moveTo>
                    <a:pt x="13113" y="0"/>
                  </a:moveTo>
                  <a:cubicBezTo>
                    <a:pt x="10043" y="0"/>
                    <a:pt x="6974" y="1165"/>
                    <a:pt x="4645" y="3493"/>
                  </a:cubicBezTo>
                  <a:cubicBezTo>
                    <a:pt x="251" y="7908"/>
                    <a:pt x="0" y="14960"/>
                    <a:pt x="3913" y="19646"/>
                  </a:cubicBezTo>
                  <a:cubicBezTo>
                    <a:pt x="4143" y="19918"/>
                    <a:pt x="4394" y="20190"/>
                    <a:pt x="4645" y="20462"/>
                  </a:cubicBezTo>
                  <a:lnTo>
                    <a:pt x="20840" y="36636"/>
                  </a:lnTo>
                  <a:lnTo>
                    <a:pt x="37035" y="20462"/>
                  </a:lnTo>
                  <a:cubicBezTo>
                    <a:pt x="37286" y="20190"/>
                    <a:pt x="37537" y="19918"/>
                    <a:pt x="37768" y="19646"/>
                  </a:cubicBezTo>
                  <a:cubicBezTo>
                    <a:pt x="41680" y="14960"/>
                    <a:pt x="41429" y="7908"/>
                    <a:pt x="37035" y="3493"/>
                  </a:cubicBezTo>
                  <a:cubicBezTo>
                    <a:pt x="34706" y="1165"/>
                    <a:pt x="31632" y="0"/>
                    <a:pt x="28559" y="0"/>
                  </a:cubicBezTo>
                  <a:cubicBezTo>
                    <a:pt x="25807" y="0"/>
                    <a:pt x="23055" y="934"/>
                    <a:pt x="20840" y="2803"/>
                  </a:cubicBezTo>
                  <a:cubicBezTo>
                    <a:pt x="18616" y="934"/>
                    <a:pt x="15864" y="0"/>
                    <a:pt x="13113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0134" y="2497325"/>
              <a:ext cx="320851" cy="290691"/>
            </a:xfrm>
            <a:custGeom>
              <a:avLst/>
              <a:gdLst/>
              <a:ahLst/>
              <a:cxnLst/>
              <a:rect l="l" t="t" r="r" b="b"/>
              <a:pathLst>
                <a:path w="19585" h="17744" fill="none" extrusionOk="0">
                  <a:moveTo>
                    <a:pt x="17388" y="2177"/>
                  </a:moveTo>
                  <a:lnTo>
                    <a:pt x="17388" y="2177"/>
                  </a:lnTo>
                  <a:cubicBezTo>
                    <a:pt x="15317" y="105"/>
                    <a:pt x="12011" y="1"/>
                    <a:pt x="9793" y="1863"/>
                  </a:cubicBezTo>
                  <a:cubicBezTo>
                    <a:pt x="7596" y="1"/>
                    <a:pt x="4269" y="105"/>
                    <a:pt x="2197" y="2177"/>
                  </a:cubicBezTo>
                  <a:cubicBezTo>
                    <a:pt x="126" y="4248"/>
                    <a:pt x="1" y="7554"/>
                    <a:pt x="1842" y="9772"/>
                  </a:cubicBezTo>
                  <a:cubicBezTo>
                    <a:pt x="1946" y="9897"/>
                    <a:pt x="2072" y="10023"/>
                    <a:pt x="2197" y="10149"/>
                  </a:cubicBezTo>
                  <a:lnTo>
                    <a:pt x="9793" y="17744"/>
                  </a:lnTo>
                  <a:lnTo>
                    <a:pt x="17388" y="10149"/>
                  </a:lnTo>
                  <a:cubicBezTo>
                    <a:pt x="17514" y="10023"/>
                    <a:pt x="17639" y="9897"/>
                    <a:pt x="17744" y="9772"/>
                  </a:cubicBezTo>
                  <a:cubicBezTo>
                    <a:pt x="19585" y="7554"/>
                    <a:pt x="19459" y="4248"/>
                    <a:pt x="17388" y="2177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222459" y="3932706"/>
            <a:ext cx="91848" cy="154095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846834" y="2990318"/>
            <a:ext cx="91848" cy="154095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 rot="8100000">
            <a:off x="1829345" y="3701765"/>
            <a:ext cx="868012" cy="238568"/>
            <a:chOff x="5167638" y="3426595"/>
            <a:chExt cx="1021600" cy="280780"/>
          </a:xfrm>
        </p:grpSpPr>
        <p:sp>
          <p:nvSpPr>
            <p:cNvPr id="36" name="Google Shape;36;p2"/>
            <p:cNvSpPr/>
            <p:nvPr/>
          </p:nvSpPr>
          <p:spPr>
            <a:xfrm>
              <a:off x="5625151" y="3426595"/>
              <a:ext cx="333600" cy="19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9538" y="3511200"/>
              <a:ext cx="499050" cy="196175"/>
            </a:xfrm>
            <a:custGeom>
              <a:avLst/>
              <a:gdLst/>
              <a:ahLst/>
              <a:cxnLst/>
              <a:rect l="l" t="t" r="r" b="b"/>
              <a:pathLst>
                <a:path w="19962" h="7847" fill="none" extrusionOk="0">
                  <a:moveTo>
                    <a:pt x="1" y="7847"/>
                  </a:moveTo>
                  <a:lnTo>
                    <a:pt x="1" y="0"/>
                  </a:lnTo>
                  <a:lnTo>
                    <a:pt x="19962" y="0"/>
                  </a:lnTo>
                  <a:lnTo>
                    <a:pt x="19962" y="7847"/>
                  </a:ln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454288" y="3511200"/>
              <a:ext cx="85275" cy="196175"/>
            </a:xfrm>
            <a:custGeom>
              <a:avLst/>
              <a:gdLst/>
              <a:ahLst/>
              <a:cxnLst/>
              <a:rect l="l" t="t" r="r" b="b"/>
              <a:pathLst>
                <a:path w="3411" h="7847" fill="none" extrusionOk="0">
                  <a:moveTo>
                    <a:pt x="3411" y="7847"/>
                  </a:moveTo>
                  <a:lnTo>
                    <a:pt x="3411" y="0"/>
                  </a:lnTo>
                  <a:lnTo>
                    <a:pt x="0" y="3934"/>
                  </a:ln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67638" y="3609550"/>
              <a:ext cx="286675" cy="25"/>
            </a:xfrm>
            <a:custGeom>
              <a:avLst/>
              <a:gdLst/>
              <a:ahLst/>
              <a:cxnLst/>
              <a:rect l="l" t="t" r="r" b="b"/>
              <a:pathLst>
                <a:path w="11467" h="1" fill="none" extrusionOk="0">
                  <a:moveTo>
                    <a:pt x="11466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38563" y="3609550"/>
              <a:ext cx="150675" cy="25"/>
            </a:xfrm>
            <a:custGeom>
              <a:avLst/>
              <a:gdLst/>
              <a:ahLst/>
              <a:cxnLst/>
              <a:rect l="l" t="t" r="r" b="b"/>
              <a:pathLst>
                <a:path w="6027" h="1" fill="none" extrusionOk="0">
                  <a:moveTo>
                    <a:pt x="1" y="0"/>
                  </a:moveTo>
                  <a:lnTo>
                    <a:pt x="6027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189213" y="3521150"/>
              <a:ext cx="25" cy="176825"/>
            </a:xfrm>
            <a:custGeom>
              <a:avLst/>
              <a:gdLst/>
              <a:ahLst/>
              <a:cxnLst/>
              <a:rect l="l" t="t" r="r" b="b"/>
              <a:pathLst>
                <a:path w="1" h="7073" fill="none" extrusionOk="0">
                  <a:moveTo>
                    <a:pt x="1" y="7072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5801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74838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9166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0851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0" y="2804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62586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0" y="2804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747867" y="3479956"/>
            <a:ext cx="299760" cy="406359"/>
            <a:chOff x="8107742" y="840353"/>
            <a:chExt cx="299760" cy="406359"/>
          </a:xfrm>
        </p:grpSpPr>
        <p:sp>
          <p:nvSpPr>
            <p:cNvPr id="48" name="Google Shape;48;p2"/>
            <p:cNvSpPr/>
            <p:nvPr/>
          </p:nvSpPr>
          <p:spPr>
            <a:xfrm>
              <a:off x="8107742" y="869102"/>
              <a:ext cx="225509" cy="377609"/>
            </a:xfrm>
            <a:custGeom>
              <a:avLst/>
              <a:gdLst/>
              <a:ahLst/>
              <a:cxnLst/>
              <a:rect l="l" t="t" r="r" b="b"/>
              <a:pathLst>
                <a:path w="6236" h="10442" extrusionOk="0">
                  <a:moveTo>
                    <a:pt x="3118" y="1"/>
                  </a:moveTo>
                  <a:cubicBezTo>
                    <a:pt x="3118" y="1"/>
                    <a:pt x="0" y="5608"/>
                    <a:pt x="0" y="7324"/>
                  </a:cubicBezTo>
                  <a:cubicBezTo>
                    <a:pt x="0" y="9061"/>
                    <a:pt x="1402" y="10442"/>
                    <a:pt x="3118" y="10442"/>
                  </a:cubicBezTo>
                  <a:cubicBezTo>
                    <a:pt x="4833" y="10442"/>
                    <a:pt x="6235" y="9061"/>
                    <a:pt x="6235" y="7324"/>
                  </a:cubicBezTo>
                  <a:cubicBezTo>
                    <a:pt x="6235" y="5608"/>
                    <a:pt x="3118" y="1"/>
                    <a:pt x="3118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81233" y="840353"/>
              <a:ext cx="226269" cy="378368"/>
            </a:xfrm>
            <a:custGeom>
              <a:avLst/>
              <a:gdLst/>
              <a:ahLst/>
              <a:cxnLst/>
              <a:rect l="l" t="t" r="r" b="b"/>
              <a:pathLst>
                <a:path w="6257" h="10463" fill="none" extrusionOk="0">
                  <a:moveTo>
                    <a:pt x="6257" y="7345"/>
                  </a:moveTo>
                  <a:cubicBezTo>
                    <a:pt x="6257" y="9081"/>
                    <a:pt x="4855" y="10462"/>
                    <a:pt x="3118" y="10462"/>
                  </a:cubicBezTo>
                  <a:cubicBezTo>
                    <a:pt x="1402" y="10462"/>
                    <a:pt x="1" y="9060"/>
                    <a:pt x="1" y="7345"/>
                  </a:cubicBezTo>
                  <a:cubicBezTo>
                    <a:pt x="1" y="5608"/>
                    <a:pt x="3118" y="1"/>
                    <a:pt x="3118" y="1"/>
                  </a:cubicBezTo>
                  <a:cubicBezTo>
                    <a:pt x="3118" y="1"/>
                    <a:pt x="6257" y="5629"/>
                    <a:pt x="6257" y="734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flipH="1">
            <a:off x="1530942" y="2986482"/>
            <a:ext cx="194921" cy="194959"/>
            <a:chOff x="7932213" y="1463813"/>
            <a:chExt cx="127125" cy="127150"/>
          </a:xfrm>
        </p:grpSpPr>
        <p:sp>
          <p:nvSpPr>
            <p:cNvPr id="51" name="Google Shape;51;p2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/>
          <p:nvPr/>
        </p:nvSpPr>
        <p:spPr>
          <a:xfrm flipH="1">
            <a:off x="703886" y="4128391"/>
            <a:ext cx="1087408" cy="309013"/>
          </a:xfrm>
          <a:custGeom>
            <a:avLst/>
            <a:gdLst/>
            <a:ahLst/>
            <a:cxnLst/>
            <a:rect l="l" t="t" r="r" b="b"/>
            <a:pathLst>
              <a:path w="17787" h="12785" fill="none" extrusionOk="0">
                <a:moveTo>
                  <a:pt x="1" y="6801"/>
                </a:moveTo>
                <a:lnTo>
                  <a:pt x="4730" y="6801"/>
                </a:lnTo>
                <a:lnTo>
                  <a:pt x="5860" y="0"/>
                </a:lnTo>
                <a:lnTo>
                  <a:pt x="7450" y="12785"/>
                </a:lnTo>
                <a:lnTo>
                  <a:pt x="8705" y="2720"/>
                </a:lnTo>
                <a:lnTo>
                  <a:pt x="9584" y="8181"/>
                </a:lnTo>
                <a:lnTo>
                  <a:pt x="10965" y="2720"/>
                </a:lnTo>
                <a:lnTo>
                  <a:pt x="12179" y="7763"/>
                </a:lnTo>
                <a:lnTo>
                  <a:pt x="12681" y="6821"/>
                </a:lnTo>
                <a:lnTo>
                  <a:pt x="13350" y="6821"/>
                </a:lnTo>
                <a:lnTo>
                  <a:pt x="17786" y="682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flipH="1">
            <a:off x="703897" y="3138887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flipH="1">
            <a:off x="823473" y="2465325"/>
            <a:ext cx="91848" cy="154069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flipH="1">
            <a:off x="2383376" y="4248753"/>
            <a:ext cx="91848" cy="154069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89495" y="-203103"/>
            <a:ext cx="8365500" cy="5075903"/>
            <a:chOff x="342700" y="-203103"/>
            <a:chExt cx="8365500" cy="5075903"/>
          </a:xfrm>
        </p:grpSpPr>
        <p:cxnSp>
          <p:nvCxnSpPr>
            <p:cNvPr id="58" name="Google Shape;58;p2"/>
            <p:cNvCxnSpPr/>
            <p:nvPr/>
          </p:nvCxnSpPr>
          <p:spPr>
            <a:xfrm>
              <a:off x="342700" y="4869677"/>
              <a:ext cx="8365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10800000">
              <a:off x="8692955" y="529100"/>
              <a:ext cx="0" cy="4343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0" name="Google Shape;60;p2"/>
            <p:cNvGrpSpPr/>
            <p:nvPr/>
          </p:nvGrpSpPr>
          <p:grpSpPr>
            <a:xfrm>
              <a:off x="4525206" y="-66000"/>
              <a:ext cx="4173513" cy="606320"/>
              <a:chOff x="4531667" y="221864"/>
              <a:chExt cx="4173513" cy="606320"/>
            </a:xfrm>
          </p:grpSpPr>
          <p:cxnSp>
            <p:nvCxnSpPr>
              <p:cNvPr id="61" name="Google Shape;61;p2"/>
              <p:cNvCxnSpPr/>
              <p:nvPr/>
            </p:nvCxnSpPr>
            <p:spPr>
              <a:xfrm>
                <a:off x="4919780" y="828184"/>
                <a:ext cx="3785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" name="Google Shape;62;p2"/>
              <p:cNvSpPr/>
              <p:nvPr/>
            </p:nvSpPr>
            <p:spPr>
              <a:xfrm>
                <a:off x="4531667" y="221864"/>
                <a:ext cx="409560" cy="606279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4383358" y="-203103"/>
              <a:ext cx="273654" cy="399438"/>
              <a:chOff x="4389820" y="8562"/>
              <a:chExt cx="273654" cy="399438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4389820" y="8562"/>
                <a:ext cx="273654" cy="393837"/>
                <a:chOff x="228120" y="8562"/>
                <a:chExt cx="273654" cy="393837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228120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339369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" name="Google Shape;67;p2"/>
              <p:cNvSpPr/>
              <p:nvPr/>
            </p:nvSpPr>
            <p:spPr>
              <a:xfrm>
                <a:off x="4507931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393781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356280" y="346226"/>
              <a:ext cx="2069979" cy="4526574"/>
              <a:chOff x="356280" y="346226"/>
              <a:chExt cx="2069979" cy="4526574"/>
            </a:xfrm>
          </p:grpSpPr>
          <p:grpSp>
            <p:nvGrpSpPr>
              <p:cNvPr id="70" name="Google Shape;70;p2"/>
              <p:cNvGrpSpPr/>
              <p:nvPr/>
            </p:nvGrpSpPr>
            <p:grpSpPr>
              <a:xfrm rot="10800000">
                <a:off x="356996" y="346226"/>
                <a:ext cx="835344" cy="748597"/>
                <a:chOff x="1655300" y="2765876"/>
                <a:chExt cx="767780" cy="748597"/>
              </a:xfrm>
            </p:grpSpPr>
            <p:sp>
              <p:nvSpPr>
                <p:cNvPr id="71" name="Google Shape;71;p2"/>
                <p:cNvSpPr/>
                <p:nvPr/>
              </p:nvSpPr>
              <p:spPr>
                <a:xfrm>
                  <a:off x="1655300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 flipH="1">
                  <a:off x="2007073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" name="Google Shape;73;p2"/>
              <p:cNvSpPr/>
              <p:nvPr/>
            </p:nvSpPr>
            <p:spPr>
              <a:xfrm>
                <a:off x="845100" y="840150"/>
                <a:ext cx="705900" cy="3135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" name="Google Shape;74;p2"/>
              <p:cNvGrpSpPr/>
              <p:nvPr/>
            </p:nvGrpSpPr>
            <p:grpSpPr>
              <a:xfrm>
                <a:off x="1238556" y="1951751"/>
                <a:ext cx="1187682" cy="1574424"/>
                <a:chOff x="1651404" y="1940052"/>
                <a:chExt cx="1187682" cy="1574424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>
                  <a:off x="1651404" y="2765878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flipH="1">
                  <a:off x="2007073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 rot="10800000" flipH="1">
                  <a:off x="2423080" y="2386808"/>
                  <a:ext cx="416007" cy="75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" name="Google Shape;78;p2"/>
                <p:cNvCxnSpPr/>
                <p:nvPr/>
              </p:nvCxnSpPr>
              <p:spPr>
                <a:xfrm rot="10800000">
                  <a:off x="1651404" y="1940052"/>
                  <a:ext cx="0" cy="8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79" name="Google Shape;79;p2"/>
              <p:cNvSpPr/>
              <p:nvPr/>
            </p:nvSpPr>
            <p:spPr>
              <a:xfrm>
                <a:off x="715761" y="1203911"/>
                <a:ext cx="718225" cy="87045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4818" extrusionOk="0">
                    <a:moveTo>
                      <a:pt x="1" y="0"/>
                    </a:moveTo>
                    <a:lnTo>
                      <a:pt x="1" y="22117"/>
                    </a:lnTo>
                    <a:cubicBezTo>
                      <a:pt x="1" y="25192"/>
                      <a:pt x="1758" y="27871"/>
                      <a:pt x="4332" y="29189"/>
                    </a:cubicBezTo>
                    <a:cubicBezTo>
                      <a:pt x="6529" y="32599"/>
                      <a:pt x="10191" y="34817"/>
                      <a:pt x="14354" y="34817"/>
                    </a:cubicBezTo>
                    <a:cubicBezTo>
                      <a:pt x="18518" y="34817"/>
                      <a:pt x="22201" y="32599"/>
                      <a:pt x="24377" y="29189"/>
                    </a:cubicBezTo>
                    <a:cubicBezTo>
                      <a:pt x="26950" y="27871"/>
                      <a:pt x="28729" y="25192"/>
                      <a:pt x="28729" y="22117"/>
                    </a:cubicBezTo>
                    <a:lnTo>
                      <a:pt x="28729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93762" y="838799"/>
                <a:ext cx="783625" cy="1227200"/>
              </a:xfrm>
              <a:custGeom>
                <a:avLst/>
                <a:gdLst/>
                <a:ahLst/>
                <a:cxnLst/>
                <a:rect l="l" t="t" r="r" b="b"/>
                <a:pathLst>
                  <a:path w="31345" h="49088" extrusionOk="0">
                    <a:moveTo>
                      <a:pt x="15672" y="1779"/>
                    </a:moveTo>
                    <a:cubicBezTo>
                      <a:pt x="16405" y="1779"/>
                      <a:pt x="16970" y="2365"/>
                      <a:pt x="16970" y="3077"/>
                    </a:cubicBezTo>
                    <a:cubicBezTo>
                      <a:pt x="16970" y="3788"/>
                      <a:pt x="16405" y="4374"/>
                      <a:pt x="15672" y="4374"/>
                    </a:cubicBezTo>
                    <a:cubicBezTo>
                      <a:pt x="14961" y="4374"/>
                      <a:pt x="14375" y="3788"/>
                      <a:pt x="14375" y="3077"/>
                    </a:cubicBezTo>
                    <a:cubicBezTo>
                      <a:pt x="14375" y="2365"/>
                      <a:pt x="14961" y="1779"/>
                      <a:pt x="15672" y="1779"/>
                    </a:cubicBezTo>
                    <a:close/>
                    <a:moveTo>
                      <a:pt x="8663" y="1"/>
                    </a:moveTo>
                    <a:cubicBezTo>
                      <a:pt x="3892" y="1"/>
                      <a:pt x="1" y="3893"/>
                      <a:pt x="1" y="8663"/>
                    </a:cubicBezTo>
                    <a:lnTo>
                      <a:pt x="1" y="33772"/>
                    </a:lnTo>
                    <a:cubicBezTo>
                      <a:pt x="1" y="37350"/>
                      <a:pt x="2177" y="40404"/>
                      <a:pt x="5252" y="41723"/>
                    </a:cubicBezTo>
                    <a:cubicBezTo>
                      <a:pt x="7219" y="44422"/>
                      <a:pt x="10211" y="46326"/>
                      <a:pt x="13664" y="46870"/>
                    </a:cubicBezTo>
                    <a:lnTo>
                      <a:pt x="13664" y="49088"/>
                    </a:lnTo>
                    <a:lnTo>
                      <a:pt x="17702" y="49088"/>
                    </a:lnTo>
                    <a:lnTo>
                      <a:pt x="17702" y="46870"/>
                    </a:lnTo>
                    <a:cubicBezTo>
                      <a:pt x="21133" y="46326"/>
                      <a:pt x="24126" y="44422"/>
                      <a:pt x="26092" y="41723"/>
                    </a:cubicBezTo>
                    <a:cubicBezTo>
                      <a:pt x="29189" y="40404"/>
                      <a:pt x="31344" y="37329"/>
                      <a:pt x="31344" y="33772"/>
                    </a:cubicBezTo>
                    <a:lnTo>
                      <a:pt x="31344" y="8663"/>
                    </a:lnTo>
                    <a:cubicBezTo>
                      <a:pt x="31344" y="3872"/>
                      <a:pt x="27473" y="1"/>
                      <a:pt x="22682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" name="Google Shape;81;p2"/>
              <p:cNvGrpSpPr/>
              <p:nvPr/>
            </p:nvGrpSpPr>
            <p:grpSpPr>
              <a:xfrm>
                <a:off x="875111" y="986705"/>
                <a:ext cx="85800" cy="782973"/>
                <a:chOff x="1270825" y="1135225"/>
                <a:chExt cx="85800" cy="558150"/>
              </a:xfrm>
            </p:grpSpPr>
            <p:sp>
              <p:nvSpPr>
                <p:cNvPr id="82" name="Google Shape;82;p2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1270825" y="1172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270825" y="12466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270825" y="13214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270825" y="13957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1270825" y="14700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1270825" y="15442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270825" y="16190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270825" y="1693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06" name="Google Shape;106;p2"/>
              <p:cNvCxnSpPr/>
              <p:nvPr/>
            </p:nvCxnSpPr>
            <p:spPr>
              <a:xfrm>
                <a:off x="2426259" y="2242651"/>
                <a:ext cx="0" cy="31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2"/>
              <p:cNvCxnSpPr/>
              <p:nvPr/>
            </p:nvCxnSpPr>
            <p:spPr>
              <a:xfrm rot="10800000" flipH="1">
                <a:off x="356280" y="836900"/>
                <a:ext cx="900" cy="4035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2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>
            <a:spLocks noGrp="1"/>
          </p:cNvSpPr>
          <p:nvPr>
            <p:ph type="title"/>
          </p:nvPr>
        </p:nvSpPr>
        <p:spPr>
          <a:xfrm>
            <a:off x="3263100" y="3264475"/>
            <a:ext cx="26178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1"/>
          </p:nvPr>
        </p:nvSpPr>
        <p:spPr>
          <a:xfrm>
            <a:off x="2385150" y="1198475"/>
            <a:ext cx="4373700" cy="17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0" y="4736400"/>
            <a:ext cx="91440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0"/>
          <p:cNvGrpSpPr/>
          <p:nvPr/>
        </p:nvGrpSpPr>
        <p:grpSpPr>
          <a:xfrm>
            <a:off x="-39750" y="407100"/>
            <a:ext cx="9227728" cy="3915909"/>
            <a:chOff x="-39750" y="407100"/>
            <a:chExt cx="9227728" cy="3915909"/>
          </a:xfrm>
        </p:grpSpPr>
        <p:cxnSp>
          <p:nvCxnSpPr>
            <p:cNvPr id="301" name="Google Shape;301;p20"/>
            <p:cNvCxnSpPr/>
            <p:nvPr/>
          </p:nvCxnSpPr>
          <p:spPr>
            <a:xfrm>
              <a:off x="1176025" y="3126199"/>
              <a:ext cx="6762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2" name="Google Shape;302;p20"/>
            <p:cNvSpPr/>
            <p:nvPr/>
          </p:nvSpPr>
          <p:spPr>
            <a:xfrm>
              <a:off x="826243" y="2384199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3" name="Google Shape;303;p20"/>
            <p:cNvCxnSpPr/>
            <p:nvPr/>
          </p:nvCxnSpPr>
          <p:spPr>
            <a:xfrm rot="10800000">
              <a:off x="-39750" y="407100"/>
              <a:ext cx="53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4" name="Google Shape;304;p20"/>
            <p:cNvSpPr/>
            <p:nvPr/>
          </p:nvSpPr>
          <p:spPr>
            <a:xfrm rot="10800000">
              <a:off x="410231" y="407100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5" name="Google Shape;305;p20"/>
            <p:cNvCxnSpPr/>
            <p:nvPr/>
          </p:nvCxnSpPr>
          <p:spPr>
            <a:xfrm>
              <a:off x="827100" y="1066175"/>
              <a:ext cx="0" cy="138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6" name="Google Shape;306;p20"/>
            <p:cNvSpPr/>
            <p:nvPr/>
          </p:nvSpPr>
          <p:spPr>
            <a:xfrm rot="10800000">
              <a:off x="7905979" y="3125568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7" name="Google Shape;307;p20"/>
            <p:cNvCxnSpPr/>
            <p:nvPr/>
          </p:nvCxnSpPr>
          <p:spPr>
            <a:xfrm>
              <a:off x="8650678" y="4323009"/>
              <a:ext cx="53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8" name="Google Shape;308;p20"/>
            <p:cNvSpPr/>
            <p:nvPr/>
          </p:nvSpPr>
          <p:spPr>
            <a:xfrm>
              <a:off x="8321990" y="3581066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solidFill>
          <a:schemeClr val="lt2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940675" y="2571750"/>
            <a:ext cx="52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1860800" y="3444025"/>
            <a:ext cx="5422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3"/>
          <p:cNvSpPr/>
          <p:nvPr/>
        </p:nvSpPr>
        <p:spPr>
          <a:xfrm>
            <a:off x="7421447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-11418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-37000" y="4743850"/>
            <a:ext cx="9188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708250" y="1291149"/>
            <a:ext cx="7728000" cy="29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12700" y="61827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 flipH="1">
            <a:off x="-7590769" y="-338875"/>
            <a:ext cx="8739369" cy="742000"/>
            <a:chOff x="410231" y="402400"/>
            <a:chExt cx="8739369" cy="742000"/>
          </a:xfrm>
        </p:grpSpPr>
        <p:cxnSp>
          <p:nvCxnSpPr>
            <p:cNvPr id="119" name="Google Shape;119;p4"/>
            <p:cNvCxnSpPr/>
            <p:nvPr/>
          </p:nvCxnSpPr>
          <p:spPr>
            <a:xfrm>
              <a:off x="804800" y="1144400"/>
              <a:ext cx="8344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0" name="Google Shape;120;p4"/>
            <p:cNvSpPr/>
            <p:nvPr/>
          </p:nvSpPr>
          <p:spPr>
            <a:xfrm>
              <a:off x="410231" y="402400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1" name="Google Shape;121;p4"/>
          <p:cNvCxnSpPr/>
          <p:nvPr/>
        </p:nvCxnSpPr>
        <p:spPr>
          <a:xfrm>
            <a:off x="-39950" y="4873752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4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4"/>
          <p:cNvSpPr/>
          <p:nvPr/>
        </p:nvSpPr>
        <p:spPr>
          <a:xfrm>
            <a:off x="-37000" y="4743850"/>
            <a:ext cx="9188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270152" y="9537"/>
            <a:ext cx="273654" cy="4751063"/>
            <a:chOff x="270152" y="9537"/>
            <a:chExt cx="273654" cy="4751063"/>
          </a:xfrm>
        </p:grpSpPr>
        <p:grpSp>
          <p:nvGrpSpPr>
            <p:cNvPr id="155" name="Google Shape;155;p7"/>
            <p:cNvGrpSpPr/>
            <p:nvPr/>
          </p:nvGrpSpPr>
          <p:grpSpPr>
            <a:xfrm>
              <a:off x="270152" y="9537"/>
              <a:ext cx="273654" cy="393837"/>
              <a:chOff x="274914" y="8562"/>
              <a:chExt cx="273654" cy="393837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8" name="Google Shape;158;p7"/>
            <p:cNvCxnSpPr/>
            <p:nvPr/>
          </p:nvCxnSpPr>
          <p:spPr>
            <a:xfrm rot="10800000">
              <a:off x="407100" y="414200"/>
              <a:ext cx="0" cy="4346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924451" y="1568175"/>
            <a:ext cx="3142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-11850" y="4736400"/>
            <a:ext cx="9167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38200" y="1198250"/>
            <a:ext cx="3241200" cy="2747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-318125" y="820503"/>
            <a:ext cx="9462060" cy="4329256"/>
            <a:chOff x="-318125" y="820503"/>
            <a:chExt cx="9462060" cy="4329256"/>
          </a:xfrm>
        </p:grpSpPr>
        <p:cxnSp>
          <p:nvCxnSpPr>
            <p:cNvPr id="165" name="Google Shape;165;p8"/>
            <p:cNvCxnSpPr/>
            <p:nvPr/>
          </p:nvCxnSpPr>
          <p:spPr>
            <a:xfrm>
              <a:off x="826250" y="1215072"/>
              <a:ext cx="0" cy="3162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6" name="Google Shape;166;p8"/>
            <p:cNvSpPr/>
            <p:nvPr/>
          </p:nvSpPr>
          <p:spPr>
            <a:xfrm rot="-5400000" flipH="1">
              <a:off x="247218" y="657535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7" name="Google Shape;167;p8"/>
            <p:cNvCxnSpPr/>
            <p:nvPr/>
          </p:nvCxnSpPr>
          <p:spPr>
            <a:xfrm>
              <a:off x="-95525" y="598647"/>
              <a:ext cx="0" cy="445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8" name="Google Shape;168;p8"/>
            <p:cNvGrpSpPr/>
            <p:nvPr/>
          </p:nvGrpSpPr>
          <p:grpSpPr>
            <a:xfrm>
              <a:off x="826293" y="3991810"/>
              <a:ext cx="8317642" cy="1157950"/>
              <a:chOff x="826293" y="3991810"/>
              <a:chExt cx="8317642" cy="11579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 rot="5400000">
                <a:off x="4980466" y="986290"/>
                <a:ext cx="416007" cy="7910933"/>
                <a:chOff x="4156006" y="4045647"/>
                <a:chExt cx="416007" cy="9149818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 rot="10800000" flipH="1">
                  <a:off x="4156006" y="4045647"/>
                  <a:ext cx="416007" cy="7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71" name="Google Shape;171;p8"/>
                <p:cNvCxnSpPr/>
                <p:nvPr/>
              </p:nvCxnSpPr>
              <p:spPr>
                <a:xfrm rot="5400000">
                  <a:off x="-68600" y="8970116"/>
                  <a:ext cx="8450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72" name="Google Shape;172;p8"/>
              <p:cNvSpPr/>
              <p:nvPr/>
            </p:nvSpPr>
            <p:spPr>
              <a:xfrm>
                <a:off x="826293" y="3991810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31074" y="611816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10"/>
          <p:cNvCxnSpPr/>
          <p:nvPr/>
        </p:nvCxnSpPr>
        <p:spPr>
          <a:xfrm>
            <a:off x="-46412" y="4619195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343458" y="2230008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ubTitle" idx="1"/>
          </p:nvPr>
        </p:nvSpPr>
        <p:spPr>
          <a:xfrm>
            <a:off x="1343458" y="2553295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title" idx="2"/>
          </p:nvPr>
        </p:nvSpPr>
        <p:spPr>
          <a:xfrm>
            <a:off x="4578857" y="2230008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subTitle" idx="3"/>
          </p:nvPr>
        </p:nvSpPr>
        <p:spPr>
          <a:xfrm>
            <a:off x="4578858" y="2553295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 idx="4"/>
          </p:nvPr>
        </p:nvSpPr>
        <p:spPr>
          <a:xfrm>
            <a:off x="1337750" y="3765007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5"/>
          </p:nvPr>
        </p:nvSpPr>
        <p:spPr>
          <a:xfrm>
            <a:off x="1337750" y="406445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6"/>
          </p:nvPr>
        </p:nvSpPr>
        <p:spPr>
          <a:xfrm>
            <a:off x="4573157" y="3765007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7"/>
          </p:nvPr>
        </p:nvSpPr>
        <p:spPr>
          <a:xfrm>
            <a:off x="4573150" y="406445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title" idx="8"/>
          </p:nvPr>
        </p:nvSpPr>
        <p:spPr>
          <a:xfrm>
            <a:off x="1655575" y="616588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16"/>
          <p:cNvGrpSpPr/>
          <p:nvPr/>
        </p:nvGrpSpPr>
        <p:grpSpPr>
          <a:xfrm>
            <a:off x="-131269" y="2571000"/>
            <a:ext cx="963555" cy="2572493"/>
            <a:chOff x="-912" y="2571000"/>
            <a:chExt cx="963555" cy="2572493"/>
          </a:xfrm>
        </p:grpSpPr>
        <p:sp>
          <p:nvSpPr>
            <p:cNvPr id="254" name="Google Shape;254;p16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10800000">
              <a:off x="411173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" name="Google Shape;257;p16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6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9" name="Google Shape;259;p16"/>
          <p:cNvGrpSpPr/>
          <p:nvPr/>
        </p:nvGrpSpPr>
        <p:grpSpPr>
          <a:xfrm rot="10800000">
            <a:off x="8307621" y="0"/>
            <a:ext cx="963555" cy="2572493"/>
            <a:chOff x="-912" y="2571000"/>
            <a:chExt cx="963555" cy="2572493"/>
          </a:xfrm>
        </p:grpSpPr>
        <p:sp>
          <p:nvSpPr>
            <p:cNvPr id="260" name="Google Shape;260;p16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16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16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ONE_COLUMN_TEXT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2692713" y="2571750"/>
            <a:ext cx="5270700" cy="1751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684253" y="-316191"/>
            <a:ext cx="8464130" cy="2196550"/>
            <a:chOff x="684253" y="-316191"/>
            <a:chExt cx="8464130" cy="2196550"/>
          </a:xfrm>
        </p:grpSpPr>
        <p:cxnSp>
          <p:nvCxnSpPr>
            <p:cNvPr id="279" name="Google Shape;279;p18"/>
            <p:cNvCxnSpPr/>
            <p:nvPr/>
          </p:nvCxnSpPr>
          <p:spPr>
            <a:xfrm rot="10800000">
              <a:off x="824556" y="407875"/>
              <a:ext cx="0" cy="76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0" name="Google Shape;280;p18"/>
            <p:cNvGrpSpPr/>
            <p:nvPr/>
          </p:nvGrpSpPr>
          <p:grpSpPr>
            <a:xfrm>
              <a:off x="684253" y="-316191"/>
              <a:ext cx="8464130" cy="2196550"/>
              <a:chOff x="4439845" y="-316191"/>
              <a:chExt cx="8464130" cy="2196550"/>
            </a:xfrm>
          </p:grpSpPr>
          <p:grpSp>
            <p:nvGrpSpPr>
              <p:cNvPr id="281" name="Google Shape;281;p18"/>
              <p:cNvGrpSpPr/>
              <p:nvPr/>
            </p:nvGrpSpPr>
            <p:grpSpPr>
              <a:xfrm>
                <a:off x="4580143" y="-316191"/>
                <a:ext cx="8323832" cy="2196550"/>
                <a:chOff x="4580143" y="-316191"/>
                <a:chExt cx="8323832" cy="2196550"/>
              </a:xfrm>
            </p:grpSpPr>
            <p:cxnSp>
              <p:nvCxnSpPr>
                <p:cNvPr id="282" name="Google Shape;282;p18"/>
                <p:cNvCxnSpPr/>
                <p:nvPr/>
              </p:nvCxnSpPr>
              <p:spPr>
                <a:xfrm>
                  <a:off x="4966575" y="1880359"/>
                  <a:ext cx="79374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3" name="Google Shape;283;p18"/>
                <p:cNvSpPr/>
                <p:nvPr/>
              </p:nvSpPr>
              <p:spPr>
                <a:xfrm>
                  <a:off x="4580143" y="1138409"/>
                  <a:ext cx="416007" cy="7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 rot="10800000">
                  <a:off x="4580150" y="-316191"/>
                  <a:ext cx="0" cy="445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5" name="Google Shape;285;p18"/>
              <p:cNvSpPr/>
              <p:nvPr/>
            </p:nvSpPr>
            <p:spPr>
              <a:xfrm>
                <a:off x="4446425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560575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18"/>
              <p:cNvGrpSpPr/>
              <p:nvPr/>
            </p:nvGrpSpPr>
            <p:grpSpPr>
              <a:xfrm>
                <a:off x="4439845" y="8562"/>
                <a:ext cx="273654" cy="393837"/>
                <a:chOff x="278145" y="8562"/>
                <a:chExt cx="273654" cy="393837"/>
              </a:xfrm>
            </p:grpSpPr>
            <p:sp>
              <p:nvSpPr>
                <p:cNvPr id="288" name="Google Shape;288;p18"/>
                <p:cNvSpPr/>
                <p:nvPr/>
              </p:nvSpPr>
              <p:spPr>
                <a:xfrm>
                  <a:off x="278145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8"/>
                <p:cNvSpPr/>
                <p:nvPr/>
              </p:nvSpPr>
              <p:spPr>
                <a:xfrm>
                  <a:off x="387445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Rajdhani"/>
              <a:buNone/>
              <a:defRPr sz="45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8" r:id="rId7"/>
    <p:sldLayoutId id="2147483662" r:id="rId8"/>
    <p:sldLayoutId id="2147483664" r:id="rId9"/>
    <p:sldLayoutId id="2147483666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  <p15:guide id="11" orient="horz" pos="449">
          <p15:clr>
            <a:srgbClr val="EA4335"/>
          </p15:clr>
        </p15:guide>
        <p15:guide id="12" orient="horz" pos="27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"/>
          <p:cNvSpPr txBox="1">
            <a:spLocks noGrp="1"/>
          </p:cNvSpPr>
          <p:nvPr>
            <p:ph type="ctrTitle"/>
          </p:nvPr>
        </p:nvSpPr>
        <p:spPr>
          <a:xfrm>
            <a:off x="2521900" y="1195625"/>
            <a:ext cx="4103100" cy="23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FRECUENCIA CARDIACA</a:t>
            </a:r>
            <a:endParaRPr dirty="0"/>
          </a:p>
        </p:txBody>
      </p:sp>
      <p:sp>
        <p:nvSpPr>
          <p:cNvPr id="502" name="Google Shape;502;p33"/>
          <p:cNvSpPr txBox="1">
            <a:spLocks noGrp="1"/>
          </p:cNvSpPr>
          <p:nvPr>
            <p:ph type="subTitle" idx="1"/>
          </p:nvPr>
        </p:nvSpPr>
        <p:spPr>
          <a:xfrm>
            <a:off x="3398399" y="3484345"/>
            <a:ext cx="2638843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Juan</a:t>
            </a:r>
            <a:r>
              <a:rPr lang="en" dirty="0" smtClean="0"/>
              <a:t> David Clavijo Lastra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Grado : 11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4"/>
          <p:cNvSpPr txBox="1">
            <a:spLocks noGrp="1"/>
          </p:cNvSpPr>
          <p:nvPr>
            <p:ph type="body" idx="1"/>
          </p:nvPr>
        </p:nvSpPr>
        <p:spPr>
          <a:xfrm>
            <a:off x="708250" y="1291149"/>
            <a:ext cx="4812440" cy="29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es-ES" sz="1400" dirty="0"/>
              <a:t>Es la cantidad de latidos que realiza el corazón durante un </a:t>
            </a:r>
            <a:r>
              <a:rPr lang="es-ES" sz="1400" dirty="0" smtClean="0"/>
              <a:t>minuto. Se </a:t>
            </a:r>
            <a:r>
              <a:rPr lang="es-ES" sz="1400" dirty="0"/>
              <a:t>suele expresar en “latidos por minuto” o “pulsaciones </a:t>
            </a:r>
            <a:r>
              <a:rPr lang="es-ES" sz="1400" dirty="0" smtClean="0"/>
              <a:t>por minuto</a:t>
            </a:r>
            <a:r>
              <a:rPr lang="es-ES" sz="1400" dirty="0"/>
              <a:t>”.</a:t>
            </a:r>
          </a:p>
          <a:p>
            <a:pPr marL="0" lvl="0" indent="0">
              <a:buSzPts val="1100"/>
              <a:buNone/>
            </a:pPr>
            <a:r>
              <a:rPr lang="es-ES" sz="1400" dirty="0"/>
              <a:t>Hoy en día hay diversos dispositivos para poder mediar la </a:t>
            </a:r>
            <a:r>
              <a:rPr lang="es-ES" sz="1400" dirty="0" smtClean="0"/>
              <a:t>FC mientras </a:t>
            </a:r>
            <a:r>
              <a:rPr lang="es-ES" sz="1400" dirty="0"/>
              <a:t>se realiza ejercicio por lo que representa una </a:t>
            </a:r>
            <a:r>
              <a:rPr lang="es-ES" sz="1400" dirty="0" smtClean="0"/>
              <a:t>forma accesible </a:t>
            </a:r>
            <a:r>
              <a:rPr lang="es-ES" sz="1400" dirty="0"/>
              <a:t>para controlar la intensidad</a:t>
            </a:r>
            <a:r>
              <a:rPr lang="es-ES" sz="1400" dirty="0" smtClean="0"/>
              <a:t>.</a:t>
            </a:r>
          </a:p>
          <a:p>
            <a:pPr marL="0" lvl="0" indent="0">
              <a:buSzPts val="1100"/>
              <a:buNone/>
            </a:pPr>
            <a:r>
              <a:rPr lang="es-ES" sz="1400" dirty="0" smtClean="0"/>
              <a:t>También</a:t>
            </a:r>
            <a:r>
              <a:rPr lang="es-ES" sz="1400" dirty="0"/>
              <a:t> es el número de contracciones del corazón o pulsaciones por unidad de tiempo. Se mide en condiciones bien determinadas y se expresa en pulsaciones por minuto a nivel de las arterias periféricas y en latidos por minuto a nivel del </a:t>
            </a:r>
            <a:r>
              <a:rPr lang="es-ES" sz="1400" dirty="0" smtClean="0"/>
              <a:t>corazón.</a:t>
            </a:r>
            <a:endParaRPr sz="1400" dirty="0"/>
          </a:p>
        </p:txBody>
      </p:sp>
      <p:sp>
        <p:nvSpPr>
          <p:cNvPr id="508" name="Google Shape;508;p34"/>
          <p:cNvSpPr txBox="1">
            <a:spLocks noGrp="1"/>
          </p:cNvSpPr>
          <p:nvPr>
            <p:ph type="title"/>
          </p:nvPr>
        </p:nvSpPr>
        <p:spPr>
          <a:xfrm>
            <a:off x="216638" y="580145"/>
            <a:ext cx="798563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Concepto de Frecuencia Cardiaca</a:t>
            </a:r>
            <a:endParaRPr dirty="0"/>
          </a:p>
        </p:txBody>
      </p:sp>
      <p:grpSp>
        <p:nvGrpSpPr>
          <p:cNvPr id="509" name="Google Shape;509;p34"/>
          <p:cNvGrpSpPr/>
          <p:nvPr/>
        </p:nvGrpSpPr>
        <p:grpSpPr>
          <a:xfrm>
            <a:off x="8323490" y="711765"/>
            <a:ext cx="461778" cy="464563"/>
            <a:chOff x="8323490" y="355935"/>
            <a:chExt cx="461778" cy="464563"/>
          </a:xfrm>
        </p:grpSpPr>
        <p:sp>
          <p:nvSpPr>
            <p:cNvPr id="510" name="Google Shape;510;p34"/>
            <p:cNvSpPr/>
            <p:nvPr/>
          </p:nvSpPr>
          <p:spPr>
            <a:xfrm>
              <a:off x="8323490" y="404836"/>
              <a:ext cx="416089" cy="415662"/>
            </a:xfrm>
            <a:custGeom>
              <a:avLst/>
              <a:gdLst/>
              <a:ahLst/>
              <a:cxnLst/>
              <a:rect l="l" t="t" r="r" b="b"/>
              <a:pathLst>
                <a:path w="10735" h="10724" extrusionOk="0">
                  <a:moveTo>
                    <a:pt x="2470" y="0"/>
                  </a:moveTo>
                  <a:cubicBezTo>
                    <a:pt x="2067" y="0"/>
                    <a:pt x="1664" y="157"/>
                    <a:pt x="1361" y="471"/>
                  </a:cubicBezTo>
                  <a:lnTo>
                    <a:pt x="482" y="1350"/>
                  </a:lnTo>
                  <a:cubicBezTo>
                    <a:pt x="168" y="1643"/>
                    <a:pt x="22" y="2040"/>
                    <a:pt x="22" y="2459"/>
                  </a:cubicBezTo>
                  <a:cubicBezTo>
                    <a:pt x="22" y="2877"/>
                    <a:pt x="168" y="3275"/>
                    <a:pt x="482" y="3568"/>
                  </a:cubicBezTo>
                  <a:lnTo>
                    <a:pt x="2261" y="5367"/>
                  </a:lnTo>
                  <a:lnTo>
                    <a:pt x="482" y="7167"/>
                  </a:lnTo>
                  <a:cubicBezTo>
                    <a:pt x="168" y="7460"/>
                    <a:pt x="1" y="7857"/>
                    <a:pt x="1" y="8276"/>
                  </a:cubicBezTo>
                  <a:cubicBezTo>
                    <a:pt x="1" y="8694"/>
                    <a:pt x="168" y="9092"/>
                    <a:pt x="461" y="9385"/>
                  </a:cubicBezTo>
                  <a:lnTo>
                    <a:pt x="1361" y="10263"/>
                  </a:lnTo>
                  <a:cubicBezTo>
                    <a:pt x="1675" y="10577"/>
                    <a:pt x="2072" y="10724"/>
                    <a:pt x="2470" y="10724"/>
                  </a:cubicBezTo>
                  <a:cubicBezTo>
                    <a:pt x="2867" y="10724"/>
                    <a:pt x="3265" y="10577"/>
                    <a:pt x="3579" y="10284"/>
                  </a:cubicBezTo>
                  <a:lnTo>
                    <a:pt x="5378" y="8485"/>
                  </a:lnTo>
                  <a:lnTo>
                    <a:pt x="7157" y="10263"/>
                  </a:lnTo>
                  <a:cubicBezTo>
                    <a:pt x="7471" y="10577"/>
                    <a:pt x="7868" y="10724"/>
                    <a:pt x="8287" y="10724"/>
                  </a:cubicBezTo>
                  <a:cubicBezTo>
                    <a:pt x="8684" y="10724"/>
                    <a:pt x="9082" y="10577"/>
                    <a:pt x="9396" y="10263"/>
                  </a:cubicBezTo>
                  <a:lnTo>
                    <a:pt x="10274" y="9385"/>
                  </a:lnTo>
                  <a:cubicBezTo>
                    <a:pt x="10567" y="9092"/>
                    <a:pt x="10735" y="8694"/>
                    <a:pt x="10735" y="8276"/>
                  </a:cubicBezTo>
                  <a:cubicBezTo>
                    <a:pt x="10735" y="7857"/>
                    <a:pt x="10567" y="7460"/>
                    <a:pt x="10274" y="7167"/>
                  </a:cubicBezTo>
                  <a:lnTo>
                    <a:pt x="8496" y="5367"/>
                  </a:lnTo>
                  <a:lnTo>
                    <a:pt x="10274" y="3568"/>
                  </a:lnTo>
                  <a:cubicBezTo>
                    <a:pt x="10567" y="3275"/>
                    <a:pt x="10735" y="2877"/>
                    <a:pt x="10735" y="2459"/>
                  </a:cubicBezTo>
                  <a:cubicBezTo>
                    <a:pt x="10735" y="2040"/>
                    <a:pt x="10567" y="1643"/>
                    <a:pt x="10274" y="1350"/>
                  </a:cubicBezTo>
                  <a:lnTo>
                    <a:pt x="9396" y="471"/>
                  </a:lnTo>
                  <a:cubicBezTo>
                    <a:pt x="9082" y="157"/>
                    <a:pt x="8679" y="0"/>
                    <a:pt x="8279" y="0"/>
                  </a:cubicBezTo>
                  <a:cubicBezTo>
                    <a:pt x="7879" y="0"/>
                    <a:pt x="7481" y="157"/>
                    <a:pt x="7178" y="471"/>
                  </a:cubicBezTo>
                  <a:lnTo>
                    <a:pt x="5378" y="2250"/>
                  </a:lnTo>
                  <a:lnTo>
                    <a:pt x="3579" y="471"/>
                  </a:lnTo>
                  <a:cubicBezTo>
                    <a:pt x="3275" y="157"/>
                    <a:pt x="2873" y="0"/>
                    <a:pt x="2470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 rot="2700000">
              <a:off x="8507984" y="485686"/>
              <a:ext cx="148917" cy="148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69180" y="355935"/>
              <a:ext cx="416089" cy="415856"/>
            </a:xfrm>
            <a:custGeom>
              <a:avLst/>
              <a:gdLst/>
              <a:ahLst/>
              <a:cxnLst/>
              <a:rect l="l" t="t" r="r" b="b"/>
              <a:pathLst>
                <a:path w="10735" h="10729" extrusionOk="0">
                  <a:moveTo>
                    <a:pt x="2469" y="623"/>
                  </a:moveTo>
                  <a:cubicBezTo>
                    <a:pt x="2700" y="623"/>
                    <a:pt x="2951" y="727"/>
                    <a:pt x="3139" y="895"/>
                  </a:cubicBezTo>
                  <a:lnTo>
                    <a:pt x="4917" y="2694"/>
                  </a:lnTo>
                  <a:lnTo>
                    <a:pt x="2700" y="4912"/>
                  </a:lnTo>
                  <a:lnTo>
                    <a:pt x="900" y="3133"/>
                  </a:lnTo>
                  <a:cubicBezTo>
                    <a:pt x="733" y="2945"/>
                    <a:pt x="628" y="2715"/>
                    <a:pt x="628" y="2464"/>
                  </a:cubicBezTo>
                  <a:cubicBezTo>
                    <a:pt x="628" y="2213"/>
                    <a:pt x="733" y="1962"/>
                    <a:pt x="900" y="1794"/>
                  </a:cubicBezTo>
                  <a:lnTo>
                    <a:pt x="1800" y="895"/>
                  </a:lnTo>
                  <a:cubicBezTo>
                    <a:pt x="1988" y="727"/>
                    <a:pt x="2218" y="623"/>
                    <a:pt x="2469" y="623"/>
                  </a:cubicBezTo>
                  <a:close/>
                  <a:moveTo>
                    <a:pt x="8265" y="633"/>
                  </a:moveTo>
                  <a:cubicBezTo>
                    <a:pt x="8506" y="633"/>
                    <a:pt x="8747" y="727"/>
                    <a:pt x="8935" y="915"/>
                  </a:cubicBezTo>
                  <a:lnTo>
                    <a:pt x="9835" y="1794"/>
                  </a:lnTo>
                  <a:cubicBezTo>
                    <a:pt x="10002" y="1983"/>
                    <a:pt x="10107" y="2213"/>
                    <a:pt x="10107" y="2464"/>
                  </a:cubicBezTo>
                  <a:cubicBezTo>
                    <a:pt x="10107" y="2715"/>
                    <a:pt x="10002" y="2966"/>
                    <a:pt x="9835" y="3133"/>
                  </a:cubicBezTo>
                  <a:lnTo>
                    <a:pt x="8035" y="4933"/>
                  </a:lnTo>
                  <a:lnTo>
                    <a:pt x="5796" y="2694"/>
                  </a:lnTo>
                  <a:lnTo>
                    <a:pt x="7596" y="915"/>
                  </a:lnTo>
                  <a:cubicBezTo>
                    <a:pt x="7784" y="727"/>
                    <a:pt x="8025" y="633"/>
                    <a:pt x="8265" y="633"/>
                  </a:cubicBezTo>
                  <a:close/>
                  <a:moveTo>
                    <a:pt x="5357" y="3133"/>
                  </a:moveTo>
                  <a:lnTo>
                    <a:pt x="7596" y="5372"/>
                  </a:lnTo>
                  <a:lnTo>
                    <a:pt x="5378" y="7590"/>
                  </a:lnTo>
                  <a:lnTo>
                    <a:pt x="3139" y="5351"/>
                  </a:lnTo>
                  <a:lnTo>
                    <a:pt x="5357" y="3133"/>
                  </a:lnTo>
                  <a:close/>
                  <a:moveTo>
                    <a:pt x="2700" y="5791"/>
                  </a:moveTo>
                  <a:lnTo>
                    <a:pt x="4938" y="8030"/>
                  </a:lnTo>
                  <a:lnTo>
                    <a:pt x="3139" y="9829"/>
                  </a:lnTo>
                  <a:cubicBezTo>
                    <a:pt x="2951" y="10007"/>
                    <a:pt x="2705" y="10096"/>
                    <a:pt x="2462" y="10096"/>
                  </a:cubicBezTo>
                  <a:cubicBezTo>
                    <a:pt x="2218" y="10096"/>
                    <a:pt x="1978" y="10007"/>
                    <a:pt x="1800" y="9829"/>
                  </a:cubicBezTo>
                  <a:lnTo>
                    <a:pt x="900" y="8929"/>
                  </a:lnTo>
                  <a:cubicBezTo>
                    <a:pt x="733" y="8762"/>
                    <a:pt x="628" y="8532"/>
                    <a:pt x="628" y="8260"/>
                  </a:cubicBezTo>
                  <a:cubicBezTo>
                    <a:pt x="628" y="8009"/>
                    <a:pt x="733" y="7778"/>
                    <a:pt x="900" y="7611"/>
                  </a:cubicBezTo>
                  <a:lnTo>
                    <a:pt x="2700" y="5791"/>
                  </a:lnTo>
                  <a:close/>
                  <a:moveTo>
                    <a:pt x="8035" y="5812"/>
                  </a:moveTo>
                  <a:lnTo>
                    <a:pt x="9814" y="7611"/>
                  </a:lnTo>
                  <a:cubicBezTo>
                    <a:pt x="10002" y="7778"/>
                    <a:pt x="10107" y="8030"/>
                    <a:pt x="10107" y="8281"/>
                  </a:cubicBezTo>
                  <a:cubicBezTo>
                    <a:pt x="10107" y="8511"/>
                    <a:pt x="10002" y="8762"/>
                    <a:pt x="9835" y="8929"/>
                  </a:cubicBezTo>
                  <a:lnTo>
                    <a:pt x="8935" y="9829"/>
                  </a:lnTo>
                  <a:cubicBezTo>
                    <a:pt x="8747" y="10007"/>
                    <a:pt x="8506" y="10096"/>
                    <a:pt x="8265" y="10096"/>
                  </a:cubicBezTo>
                  <a:cubicBezTo>
                    <a:pt x="8025" y="10096"/>
                    <a:pt x="7784" y="10007"/>
                    <a:pt x="7596" y="9829"/>
                  </a:cubicBezTo>
                  <a:lnTo>
                    <a:pt x="5817" y="8050"/>
                  </a:lnTo>
                  <a:lnTo>
                    <a:pt x="8035" y="5812"/>
                  </a:lnTo>
                  <a:close/>
                  <a:moveTo>
                    <a:pt x="2469" y="0"/>
                  </a:moveTo>
                  <a:cubicBezTo>
                    <a:pt x="2067" y="0"/>
                    <a:pt x="1664" y="152"/>
                    <a:pt x="1360" y="455"/>
                  </a:cubicBezTo>
                  <a:lnTo>
                    <a:pt x="461" y="1355"/>
                  </a:lnTo>
                  <a:cubicBezTo>
                    <a:pt x="168" y="1648"/>
                    <a:pt x="0" y="2045"/>
                    <a:pt x="0" y="2464"/>
                  </a:cubicBezTo>
                  <a:cubicBezTo>
                    <a:pt x="0" y="2882"/>
                    <a:pt x="168" y="3280"/>
                    <a:pt x="461" y="3573"/>
                  </a:cubicBezTo>
                  <a:lnTo>
                    <a:pt x="2239" y="5351"/>
                  </a:lnTo>
                  <a:lnTo>
                    <a:pt x="461" y="7151"/>
                  </a:lnTo>
                  <a:cubicBezTo>
                    <a:pt x="168" y="7444"/>
                    <a:pt x="0" y="7841"/>
                    <a:pt x="0" y="8260"/>
                  </a:cubicBezTo>
                  <a:cubicBezTo>
                    <a:pt x="0" y="8678"/>
                    <a:pt x="168" y="9076"/>
                    <a:pt x="461" y="9390"/>
                  </a:cubicBezTo>
                  <a:lnTo>
                    <a:pt x="1360" y="10268"/>
                  </a:lnTo>
                  <a:cubicBezTo>
                    <a:pt x="1653" y="10582"/>
                    <a:pt x="2072" y="10729"/>
                    <a:pt x="2469" y="10729"/>
                  </a:cubicBezTo>
                  <a:cubicBezTo>
                    <a:pt x="2867" y="10729"/>
                    <a:pt x="3265" y="10582"/>
                    <a:pt x="3578" y="10268"/>
                  </a:cubicBezTo>
                  <a:lnTo>
                    <a:pt x="5378" y="8490"/>
                  </a:lnTo>
                  <a:lnTo>
                    <a:pt x="7156" y="10268"/>
                  </a:lnTo>
                  <a:cubicBezTo>
                    <a:pt x="7470" y="10582"/>
                    <a:pt x="7868" y="10729"/>
                    <a:pt x="8265" y="10729"/>
                  </a:cubicBezTo>
                  <a:cubicBezTo>
                    <a:pt x="8684" y="10729"/>
                    <a:pt x="9081" y="10582"/>
                    <a:pt x="9374" y="10268"/>
                  </a:cubicBezTo>
                  <a:lnTo>
                    <a:pt x="10274" y="9390"/>
                  </a:lnTo>
                  <a:cubicBezTo>
                    <a:pt x="10567" y="9076"/>
                    <a:pt x="10734" y="8699"/>
                    <a:pt x="10734" y="8260"/>
                  </a:cubicBezTo>
                  <a:cubicBezTo>
                    <a:pt x="10734" y="7841"/>
                    <a:pt x="10567" y="7465"/>
                    <a:pt x="10274" y="7151"/>
                  </a:cubicBezTo>
                  <a:lnTo>
                    <a:pt x="8495" y="5372"/>
                  </a:lnTo>
                  <a:lnTo>
                    <a:pt x="10274" y="3573"/>
                  </a:lnTo>
                  <a:cubicBezTo>
                    <a:pt x="10567" y="3280"/>
                    <a:pt x="10734" y="2882"/>
                    <a:pt x="10734" y="2464"/>
                  </a:cubicBezTo>
                  <a:cubicBezTo>
                    <a:pt x="10734" y="2045"/>
                    <a:pt x="10567" y="1648"/>
                    <a:pt x="10274" y="1355"/>
                  </a:cubicBezTo>
                  <a:lnTo>
                    <a:pt x="9374" y="455"/>
                  </a:lnTo>
                  <a:cubicBezTo>
                    <a:pt x="9071" y="152"/>
                    <a:pt x="8668" y="0"/>
                    <a:pt x="8265" y="0"/>
                  </a:cubicBezTo>
                  <a:cubicBezTo>
                    <a:pt x="7862" y="0"/>
                    <a:pt x="7460" y="152"/>
                    <a:pt x="7156" y="455"/>
                  </a:cubicBezTo>
                  <a:lnTo>
                    <a:pt x="5357" y="2255"/>
                  </a:lnTo>
                  <a:lnTo>
                    <a:pt x="3578" y="455"/>
                  </a:lnTo>
                  <a:cubicBezTo>
                    <a:pt x="3275" y="152"/>
                    <a:pt x="2872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455149" y="615240"/>
              <a:ext cx="34884" cy="35737"/>
            </a:xfrm>
            <a:custGeom>
              <a:avLst/>
              <a:gdLst/>
              <a:ahLst/>
              <a:cxnLst/>
              <a:rect l="l" t="t" r="r" b="b"/>
              <a:pathLst>
                <a:path w="900" h="922" extrusionOk="0">
                  <a:moveTo>
                    <a:pt x="440" y="0"/>
                  </a:moveTo>
                  <a:lnTo>
                    <a:pt x="0" y="440"/>
                  </a:lnTo>
                  <a:lnTo>
                    <a:pt x="461" y="921"/>
                  </a:lnTo>
                  <a:lnTo>
                    <a:pt x="900" y="48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8490033" y="650938"/>
              <a:ext cx="34070" cy="3325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460" y="0"/>
                  </a:moveTo>
                  <a:lnTo>
                    <a:pt x="0" y="439"/>
                  </a:lnTo>
                  <a:lnTo>
                    <a:pt x="419" y="858"/>
                  </a:lnTo>
                  <a:lnTo>
                    <a:pt x="879" y="419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8420265" y="649310"/>
              <a:ext cx="35737" cy="35698"/>
            </a:xfrm>
            <a:custGeom>
              <a:avLst/>
              <a:gdLst/>
              <a:ahLst/>
              <a:cxnLst/>
              <a:rect l="l" t="t" r="r" b="b"/>
              <a:pathLst>
                <a:path w="922" h="921" extrusionOk="0">
                  <a:moveTo>
                    <a:pt x="440" y="0"/>
                  </a:moveTo>
                  <a:lnTo>
                    <a:pt x="1" y="461"/>
                  </a:lnTo>
                  <a:lnTo>
                    <a:pt x="482" y="921"/>
                  </a:lnTo>
                  <a:lnTo>
                    <a:pt x="921" y="48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8455963" y="684969"/>
              <a:ext cx="33295" cy="33295"/>
            </a:xfrm>
            <a:custGeom>
              <a:avLst/>
              <a:gdLst/>
              <a:ahLst/>
              <a:cxnLst/>
              <a:rect l="l" t="t" r="r" b="b"/>
              <a:pathLst>
                <a:path w="859" h="859" extrusionOk="0">
                  <a:moveTo>
                    <a:pt x="440" y="1"/>
                  </a:moveTo>
                  <a:lnTo>
                    <a:pt x="0" y="440"/>
                  </a:lnTo>
                  <a:lnTo>
                    <a:pt x="419" y="859"/>
                  </a:lnTo>
                  <a:lnTo>
                    <a:pt x="858" y="4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8662748" y="407602"/>
              <a:ext cx="35737" cy="34923"/>
            </a:xfrm>
            <a:custGeom>
              <a:avLst/>
              <a:gdLst/>
              <a:ahLst/>
              <a:cxnLst/>
              <a:rect l="l" t="t" r="r" b="b"/>
              <a:pathLst>
                <a:path w="922" h="901" extrusionOk="0">
                  <a:moveTo>
                    <a:pt x="440" y="1"/>
                  </a:moveTo>
                  <a:lnTo>
                    <a:pt x="1" y="440"/>
                  </a:lnTo>
                  <a:lnTo>
                    <a:pt x="482" y="901"/>
                  </a:lnTo>
                  <a:lnTo>
                    <a:pt x="921" y="46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8698446" y="442486"/>
              <a:ext cx="33295" cy="34109"/>
            </a:xfrm>
            <a:custGeom>
              <a:avLst/>
              <a:gdLst/>
              <a:ahLst/>
              <a:cxnLst/>
              <a:rect l="l" t="t" r="r" b="b"/>
              <a:pathLst>
                <a:path w="859" h="880" extrusionOk="0">
                  <a:moveTo>
                    <a:pt x="440" y="1"/>
                  </a:moveTo>
                  <a:lnTo>
                    <a:pt x="0" y="461"/>
                  </a:lnTo>
                  <a:lnTo>
                    <a:pt x="419" y="879"/>
                  </a:lnTo>
                  <a:lnTo>
                    <a:pt x="858" y="4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628678" y="441672"/>
              <a:ext cx="34923" cy="35737"/>
            </a:xfrm>
            <a:custGeom>
              <a:avLst/>
              <a:gdLst/>
              <a:ahLst/>
              <a:cxnLst/>
              <a:rect l="l" t="t" r="r" b="b"/>
              <a:pathLst>
                <a:path w="901" h="922" extrusionOk="0">
                  <a:moveTo>
                    <a:pt x="440" y="1"/>
                  </a:moveTo>
                  <a:lnTo>
                    <a:pt x="1" y="440"/>
                  </a:lnTo>
                  <a:lnTo>
                    <a:pt x="461" y="921"/>
                  </a:lnTo>
                  <a:lnTo>
                    <a:pt x="901" y="482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8663562" y="477370"/>
              <a:ext cx="34109" cy="33295"/>
            </a:xfrm>
            <a:custGeom>
              <a:avLst/>
              <a:gdLst/>
              <a:ahLst/>
              <a:cxnLst/>
              <a:rect l="l" t="t" r="r" b="b"/>
              <a:pathLst>
                <a:path w="880" h="859" extrusionOk="0">
                  <a:moveTo>
                    <a:pt x="461" y="0"/>
                  </a:moveTo>
                  <a:lnTo>
                    <a:pt x="1" y="440"/>
                  </a:lnTo>
                  <a:lnTo>
                    <a:pt x="419" y="858"/>
                  </a:lnTo>
                  <a:lnTo>
                    <a:pt x="879" y="419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8663562" y="615240"/>
              <a:ext cx="35737" cy="35737"/>
            </a:xfrm>
            <a:custGeom>
              <a:avLst/>
              <a:gdLst/>
              <a:ahLst/>
              <a:cxnLst/>
              <a:rect l="l" t="t" r="r" b="b"/>
              <a:pathLst>
                <a:path w="922" h="922" extrusionOk="0">
                  <a:moveTo>
                    <a:pt x="482" y="0"/>
                  </a:moveTo>
                  <a:lnTo>
                    <a:pt x="1" y="482"/>
                  </a:lnTo>
                  <a:lnTo>
                    <a:pt x="461" y="921"/>
                  </a:lnTo>
                  <a:lnTo>
                    <a:pt x="921" y="46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8630306" y="650938"/>
              <a:ext cx="33295" cy="33256"/>
            </a:xfrm>
            <a:custGeom>
              <a:avLst/>
              <a:gdLst/>
              <a:ahLst/>
              <a:cxnLst/>
              <a:rect l="l" t="t" r="r" b="b"/>
              <a:pathLst>
                <a:path w="859" h="858" extrusionOk="0">
                  <a:moveTo>
                    <a:pt x="419" y="0"/>
                  </a:moveTo>
                  <a:lnTo>
                    <a:pt x="1" y="419"/>
                  </a:lnTo>
                  <a:lnTo>
                    <a:pt x="440" y="858"/>
                  </a:lnTo>
                  <a:lnTo>
                    <a:pt x="859" y="43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8698446" y="650124"/>
              <a:ext cx="34923" cy="34884"/>
            </a:xfrm>
            <a:custGeom>
              <a:avLst/>
              <a:gdLst/>
              <a:ahLst/>
              <a:cxnLst/>
              <a:rect l="l" t="t" r="r" b="b"/>
              <a:pathLst>
                <a:path w="901" h="900" extrusionOk="0">
                  <a:moveTo>
                    <a:pt x="461" y="0"/>
                  </a:moveTo>
                  <a:lnTo>
                    <a:pt x="0" y="460"/>
                  </a:lnTo>
                  <a:lnTo>
                    <a:pt x="440" y="900"/>
                  </a:lnTo>
                  <a:lnTo>
                    <a:pt x="900" y="44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8664376" y="684969"/>
              <a:ext cx="34109" cy="34109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440" y="1"/>
                  </a:moveTo>
                  <a:lnTo>
                    <a:pt x="1" y="440"/>
                  </a:lnTo>
                  <a:lnTo>
                    <a:pt x="461" y="880"/>
                  </a:lnTo>
                  <a:lnTo>
                    <a:pt x="879" y="46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8455963" y="407602"/>
              <a:ext cx="34884" cy="34923"/>
            </a:xfrm>
            <a:custGeom>
              <a:avLst/>
              <a:gdLst/>
              <a:ahLst/>
              <a:cxnLst/>
              <a:rect l="l" t="t" r="r" b="b"/>
              <a:pathLst>
                <a:path w="900" h="901" extrusionOk="0">
                  <a:moveTo>
                    <a:pt x="461" y="1"/>
                  </a:moveTo>
                  <a:lnTo>
                    <a:pt x="0" y="461"/>
                  </a:lnTo>
                  <a:lnTo>
                    <a:pt x="440" y="901"/>
                  </a:lnTo>
                  <a:lnTo>
                    <a:pt x="900" y="44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8421893" y="442486"/>
              <a:ext cx="34109" cy="34109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440" y="1"/>
                  </a:moveTo>
                  <a:lnTo>
                    <a:pt x="0" y="440"/>
                  </a:lnTo>
                  <a:lnTo>
                    <a:pt x="461" y="879"/>
                  </a:lnTo>
                  <a:lnTo>
                    <a:pt x="879" y="46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8490033" y="442486"/>
              <a:ext cx="35698" cy="34923"/>
            </a:xfrm>
            <a:custGeom>
              <a:avLst/>
              <a:gdLst/>
              <a:ahLst/>
              <a:cxnLst/>
              <a:rect l="l" t="t" r="r" b="b"/>
              <a:pathLst>
                <a:path w="921" h="901" extrusionOk="0">
                  <a:moveTo>
                    <a:pt x="481" y="1"/>
                  </a:moveTo>
                  <a:lnTo>
                    <a:pt x="0" y="461"/>
                  </a:lnTo>
                  <a:lnTo>
                    <a:pt x="460" y="900"/>
                  </a:lnTo>
                  <a:lnTo>
                    <a:pt x="921" y="440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8456777" y="477370"/>
              <a:ext cx="33256" cy="3329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19" y="0"/>
                  </a:moveTo>
                  <a:lnTo>
                    <a:pt x="0" y="419"/>
                  </a:lnTo>
                  <a:lnTo>
                    <a:pt x="440" y="858"/>
                  </a:lnTo>
                  <a:lnTo>
                    <a:pt x="858" y="44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02" y="1657350"/>
            <a:ext cx="2575366" cy="192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8"/>
          </p:nvPr>
        </p:nvSpPr>
        <p:spPr>
          <a:xfrm>
            <a:off x="771180" y="715740"/>
            <a:ext cx="7138930" cy="1146111"/>
          </a:xfrm>
        </p:spPr>
        <p:txBody>
          <a:bodyPr/>
          <a:lstStyle/>
          <a:p>
            <a:r>
              <a:rPr lang="es-ES" dirty="0"/>
              <a:t>Formas de obtención de la Frecuencia Cardíaca</a:t>
            </a:r>
            <a:br>
              <a:rPr lang="es-ES" dirty="0"/>
            </a:br>
            <a:endParaRPr lang="es-CO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5"/>
          </p:nvPr>
        </p:nvSpPr>
        <p:spPr>
          <a:xfrm>
            <a:off x="1337749" y="1861851"/>
            <a:ext cx="6241855" cy="2842351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/>
              <a:t>pulso se puede tomar en cualquier arteria superficial que</a:t>
            </a:r>
          </a:p>
          <a:p>
            <a:r>
              <a:rPr lang="es-ES" dirty="0"/>
              <a:t>pueda comprimirse contra un hueso. Los sitios donde se puede</a:t>
            </a:r>
          </a:p>
          <a:p>
            <a:r>
              <a:rPr lang="es-ES" dirty="0"/>
              <a:t>tomar el pulso son:</a:t>
            </a:r>
          </a:p>
          <a:p>
            <a:r>
              <a:rPr lang="es-ES" dirty="0"/>
              <a:t>—En la sien (temporal).</a:t>
            </a:r>
          </a:p>
          <a:p>
            <a:r>
              <a:rPr lang="es-ES" dirty="0"/>
              <a:t>—En el cuello </a:t>
            </a:r>
            <a:r>
              <a:rPr lang="es-ES" dirty="0" smtClean="0"/>
              <a:t>(carotideo).</a:t>
            </a:r>
            <a:endParaRPr lang="es-ES" dirty="0"/>
          </a:p>
          <a:p>
            <a:r>
              <a:rPr lang="es-ES" dirty="0"/>
              <a:t>—Parte interna del brazo (humeral).</a:t>
            </a:r>
          </a:p>
          <a:p>
            <a:r>
              <a:rPr lang="es-ES" dirty="0"/>
              <a:t>—En la muñeca (radial).</a:t>
            </a:r>
          </a:p>
          <a:p>
            <a:r>
              <a:rPr lang="es-ES" dirty="0"/>
              <a:t>—Parte interna del pliegue del codo (cubital).</a:t>
            </a:r>
          </a:p>
          <a:p>
            <a:r>
              <a:rPr lang="es-ES" dirty="0"/>
              <a:t>—En la ingle (femoral).</a:t>
            </a:r>
          </a:p>
          <a:p>
            <a:r>
              <a:rPr lang="es-ES" dirty="0"/>
              <a:t>—En el dorso del pie (pedio).</a:t>
            </a:r>
          </a:p>
          <a:p>
            <a:r>
              <a:rPr lang="es-ES" dirty="0"/>
              <a:t>—En la tetilla izquierda de bebes (pulso apical).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6"/>
          <p:cNvGrpSpPr/>
          <p:nvPr/>
        </p:nvGrpSpPr>
        <p:grpSpPr>
          <a:xfrm>
            <a:off x="3499600" y="8562"/>
            <a:ext cx="1209457" cy="1846488"/>
            <a:chOff x="3499600" y="8562"/>
            <a:chExt cx="1209457" cy="1846488"/>
          </a:xfrm>
        </p:grpSpPr>
        <p:sp>
          <p:nvSpPr>
            <p:cNvPr id="573" name="Google Shape;573;p36"/>
            <p:cNvSpPr/>
            <p:nvPr/>
          </p:nvSpPr>
          <p:spPr>
            <a:xfrm>
              <a:off x="4435403" y="8562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544703" y="107423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 flipH="1">
              <a:off x="4156003" y="402400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 rot="10800000" flipH="1">
              <a:off x="3499600" y="1144409"/>
              <a:ext cx="393181" cy="710641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7" name="Google Shape;577;p36"/>
            <p:cNvCxnSpPr/>
            <p:nvPr/>
          </p:nvCxnSpPr>
          <p:spPr>
            <a:xfrm>
              <a:off x="3884200" y="1144421"/>
              <a:ext cx="331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5" name="Google Shape;585;p36"/>
          <p:cNvGrpSpPr/>
          <p:nvPr/>
        </p:nvGrpSpPr>
        <p:grpSpPr>
          <a:xfrm>
            <a:off x="8562259" y="799220"/>
            <a:ext cx="194921" cy="194959"/>
            <a:chOff x="7932213" y="1463813"/>
            <a:chExt cx="127125" cy="127150"/>
          </a:xfrm>
        </p:grpSpPr>
        <p:sp>
          <p:nvSpPr>
            <p:cNvPr id="586" name="Google Shape;586;p36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36"/>
          <p:cNvSpPr/>
          <p:nvPr/>
        </p:nvSpPr>
        <p:spPr>
          <a:xfrm>
            <a:off x="430728" y="892688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872" y="1855050"/>
            <a:ext cx="5422500" cy="2394915"/>
          </a:xfrm>
        </p:spPr>
        <p:txBody>
          <a:bodyPr/>
          <a:lstStyle/>
          <a:p>
            <a:pPr algn="l"/>
            <a:r>
              <a:rPr lang="es-ES" dirty="0"/>
              <a:t>Es el de más fácil localización y por ser el que </a:t>
            </a:r>
            <a:r>
              <a:rPr lang="es-ES" dirty="0" smtClean="0"/>
              <a:t>pulsa con más intensidad.</a:t>
            </a:r>
          </a:p>
          <a:p>
            <a:pPr algn="l"/>
            <a:r>
              <a:rPr lang="es-ES" dirty="0" smtClean="0"/>
              <a:t>La </a:t>
            </a:r>
            <a:r>
              <a:rPr lang="es-ES" dirty="0"/>
              <a:t>arteria </a:t>
            </a:r>
            <a:r>
              <a:rPr lang="es-ES" dirty="0" smtClean="0"/>
              <a:t>carotidea </a:t>
            </a:r>
            <a:r>
              <a:rPr lang="es-ES" dirty="0"/>
              <a:t>se encuentra en el cuello a </a:t>
            </a:r>
            <a:r>
              <a:rPr lang="es-ES" dirty="0" smtClean="0"/>
              <a:t>lado y </a:t>
            </a:r>
            <a:r>
              <a:rPr lang="es-ES" dirty="0"/>
              <a:t>lado de la tráquea para localizarlo: se localiza la manzana </a:t>
            </a:r>
            <a:r>
              <a:rPr lang="es-ES" dirty="0" smtClean="0"/>
              <a:t>de adán</a:t>
            </a:r>
            <a:r>
              <a:rPr lang="es-ES" dirty="0"/>
              <a:t>, deslice los dedos hacia el lado de la tráquea, </a:t>
            </a:r>
            <a:r>
              <a:rPr lang="es-ES" dirty="0" smtClean="0"/>
              <a:t>se presiona ligeramente </a:t>
            </a:r>
            <a:r>
              <a:rPr lang="es-ES" dirty="0"/>
              <a:t>para sentir el pulso y se cuenta</a:t>
            </a:r>
            <a:endParaRPr lang="es-CO" dirty="0"/>
          </a:p>
        </p:txBody>
      </p:sp>
      <p:sp>
        <p:nvSpPr>
          <p:cNvPr id="27" name="Google Shape;508;p34"/>
          <p:cNvSpPr txBox="1">
            <a:spLocks noGrp="1"/>
          </p:cNvSpPr>
          <p:nvPr>
            <p:ph type="title"/>
          </p:nvPr>
        </p:nvSpPr>
        <p:spPr>
          <a:xfrm>
            <a:off x="216638" y="580145"/>
            <a:ext cx="798563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O" sz="4800" dirty="0" smtClean="0"/>
              <a:t>Pulso</a:t>
            </a:r>
            <a:r>
              <a:rPr lang="en-US" sz="4800" dirty="0" smtClean="0"/>
              <a:t> </a:t>
            </a:r>
            <a:r>
              <a:rPr lang="es-CO" sz="4800" dirty="0" smtClean="0"/>
              <a:t>Carotideo</a:t>
            </a:r>
            <a:endParaRPr lang="es-CO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55" y="1855050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>
            <a:spLocks noGrp="1"/>
          </p:cNvSpPr>
          <p:nvPr>
            <p:ph type="body" idx="1"/>
          </p:nvPr>
        </p:nvSpPr>
        <p:spPr>
          <a:xfrm>
            <a:off x="606995" y="1430601"/>
            <a:ext cx="3768736" cy="2047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Este pulso es de mayor acceso, pero </a:t>
            </a:r>
            <a:r>
              <a:rPr lang="es-ES" dirty="0" smtClean="0"/>
              <a:t>a veces </a:t>
            </a:r>
            <a:r>
              <a:rPr lang="es-ES" dirty="0"/>
              <a:t>en caso </a:t>
            </a:r>
            <a:r>
              <a:rPr lang="es-ES" dirty="0" smtClean="0"/>
              <a:t>de accidente </a:t>
            </a:r>
            <a:r>
              <a:rPr lang="es-ES" dirty="0"/>
              <a:t>se hace </a:t>
            </a:r>
            <a:r>
              <a:rPr lang="es-ES" dirty="0" smtClean="0"/>
              <a:t>imperceptible. Palpe </a:t>
            </a:r>
            <a:r>
              <a:rPr lang="es-ES" dirty="0"/>
              <a:t>la arteria radial, que </a:t>
            </a:r>
            <a:r>
              <a:rPr lang="es-ES" dirty="0" smtClean="0"/>
              <a:t>está localizada </a:t>
            </a:r>
            <a:r>
              <a:rPr lang="es-ES" dirty="0"/>
              <a:t>en la </a:t>
            </a:r>
            <a:r>
              <a:rPr lang="es-ES" dirty="0" smtClean="0"/>
              <a:t>muñeca, inmediatamente </a:t>
            </a:r>
            <a:r>
              <a:rPr lang="es-ES" dirty="0"/>
              <a:t>arriba en la base </a:t>
            </a:r>
            <a:r>
              <a:rPr lang="es-ES" dirty="0" smtClean="0"/>
              <a:t>del dedo </a:t>
            </a:r>
            <a:r>
              <a:rPr lang="es-ES" dirty="0"/>
              <a:t>pulgar; coloque sus dedos (Índice, medio y </a:t>
            </a:r>
            <a:r>
              <a:rPr lang="es-ES" dirty="0" smtClean="0"/>
              <a:t>anular) haciendo </a:t>
            </a:r>
            <a:r>
              <a:rPr lang="es-ES" dirty="0"/>
              <a:t>ligera presión sobre </a:t>
            </a:r>
            <a:r>
              <a:rPr lang="es-ES" dirty="0" smtClean="0"/>
              <a:t>la arteria </a:t>
            </a:r>
            <a:r>
              <a:rPr lang="es-ES" dirty="0"/>
              <a:t>y </a:t>
            </a:r>
            <a:r>
              <a:rPr lang="es-ES" dirty="0" smtClean="0"/>
              <a:t>cuente,</a:t>
            </a:r>
            <a:endParaRPr dirty="0"/>
          </a:p>
        </p:txBody>
      </p:sp>
      <p:sp>
        <p:nvSpPr>
          <p:cNvPr id="599" name="Google Shape;599;p3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Pulso</a:t>
            </a:r>
            <a:r>
              <a:rPr lang="en-US" dirty="0"/>
              <a:t> Radial</a:t>
            </a:r>
            <a:endParaRPr u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5691"/>
          <a:stretch/>
        </p:blipFill>
        <p:spPr>
          <a:xfrm>
            <a:off x="4692325" y="242371"/>
            <a:ext cx="3999984" cy="419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/>
          <p:nvPr/>
        </p:nvSpPr>
        <p:spPr>
          <a:xfrm rot="3600588">
            <a:off x="4114335" y="2978940"/>
            <a:ext cx="669198" cy="578889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8"/>
          <p:cNvSpPr txBox="1">
            <a:spLocks noGrp="1"/>
          </p:cNvSpPr>
          <p:nvPr>
            <p:ph type="body" idx="1"/>
          </p:nvPr>
        </p:nvSpPr>
        <p:spPr>
          <a:xfrm>
            <a:off x="4351662" y="2138118"/>
            <a:ext cx="4228695" cy="257175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Se denomina así el pulso que se toma directamente en la punta</a:t>
            </a:r>
          </a:p>
          <a:p>
            <a:pPr marL="0" lvl="0" indent="0">
              <a:buNone/>
            </a:pPr>
            <a:r>
              <a:rPr lang="es-ES" dirty="0"/>
              <a:t>del corazón. Este tipo de pulso se toma en niños pequeños</a:t>
            </a:r>
          </a:p>
          <a:p>
            <a:pPr marL="0" lvl="0" indent="0">
              <a:buNone/>
            </a:pPr>
            <a:r>
              <a:rPr lang="es-ES" dirty="0"/>
              <a:t>(bebes). Se coloca sus dedos sobre la tetilla izquierda; se</a:t>
            </a:r>
          </a:p>
          <a:p>
            <a:pPr marL="0" lvl="0" indent="0">
              <a:buNone/>
            </a:pPr>
            <a:r>
              <a:rPr lang="es-ES" dirty="0"/>
              <a:t>presiona ligeramente para sentir el pulso y se cuenta el pulso en</a:t>
            </a:r>
          </a:p>
          <a:p>
            <a:pPr marL="0" lvl="0" indent="0">
              <a:buNone/>
            </a:pPr>
            <a:r>
              <a:rPr lang="es-ES" dirty="0"/>
              <a:t>un minuto.</a:t>
            </a:r>
            <a:endParaRPr dirty="0"/>
          </a:p>
        </p:txBody>
      </p:sp>
      <p:sp>
        <p:nvSpPr>
          <p:cNvPr id="619" name="Google Shape;619;p38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Pulso</a:t>
            </a:r>
            <a:r>
              <a:rPr lang="en-US" dirty="0"/>
              <a:t> Apical</a:t>
            </a:r>
            <a:endParaRPr u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15" y="2335576"/>
            <a:ext cx="2730705" cy="204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0"/>
          <p:cNvSpPr txBox="1">
            <a:spLocks noGrp="1"/>
          </p:cNvSpPr>
          <p:nvPr>
            <p:ph type="title"/>
          </p:nvPr>
        </p:nvSpPr>
        <p:spPr>
          <a:xfrm>
            <a:off x="4317039" y="3328220"/>
            <a:ext cx="3622442" cy="679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 smtClean="0"/>
              <a:t>Forma </a:t>
            </a:r>
            <a:r>
              <a:rPr lang="es-ES" sz="3200" dirty="0"/>
              <a:t>Manual</a:t>
            </a:r>
            <a:br>
              <a:rPr lang="es-ES" sz="3200" dirty="0"/>
            </a:br>
            <a:endParaRPr sz="3200" dirty="0"/>
          </a:p>
        </p:txBody>
      </p:sp>
      <p:sp>
        <p:nvSpPr>
          <p:cNvPr id="710" name="Google Shape;710;p40"/>
          <p:cNvSpPr txBox="1">
            <a:spLocks noGrp="1"/>
          </p:cNvSpPr>
          <p:nvPr>
            <p:ph type="subTitle" idx="1"/>
          </p:nvPr>
        </p:nvSpPr>
        <p:spPr>
          <a:xfrm>
            <a:off x="984437" y="437611"/>
            <a:ext cx="6665204" cy="2393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S" sz="1800" dirty="0" smtClean="0"/>
              <a:t>Cuando </a:t>
            </a:r>
            <a:r>
              <a:rPr lang="es-ES" sz="1800" dirty="0"/>
              <a:t>el corazón impulse la sangre a través de las arterias, </a:t>
            </a:r>
            <a:r>
              <a:rPr lang="es-ES" sz="1800" dirty="0" smtClean="0"/>
              <a:t>se notará </a:t>
            </a:r>
            <a:r>
              <a:rPr lang="es-ES" sz="1800" dirty="0"/>
              <a:t>los latidos presionando con firmeza en las arterias, </a:t>
            </a:r>
            <a:r>
              <a:rPr lang="es-ES" sz="1800" dirty="0" smtClean="0"/>
              <a:t>que están </a:t>
            </a:r>
            <a:r>
              <a:rPr lang="es-ES" sz="1800" dirty="0"/>
              <a:t>localizadas cerca de la superficie de la piel </a:t>
            </a:r>
            <a:r>
              <a:rPr lang="es-ES" sz="1800" dirty="0" smtClean="0"/>
              <a:t>en ciertos lugares </a:t>
            </a:r>
            <a:r>
              <a:rPr lang="es-ES" sz="1800" dirty="0"/>
              <a:t>del cuerpo Utilizando las yemas del dedo índice y corazón, se </a:t>
            </a:r>
            <a:r>
              <a:rPr lang="es-ES" sz="1800" dirty="0" smtClean="0"/>
              <a:t>presiona suavemente </a:t>
            </a:r>
            <a:r>
              <a:rPr lang="es-ES" sz="1800" dirty="0"/>
              <a:t>pero con firmeza sobre las arterias hasta que </a:t>
            </a:r>
            <a:r>
              <a:rPr lang="es-ES" sz="1800" dirty="0" smtClean="0"/>
              <a:t>note el </a:t>
            </a:r>
            <a:r>
              <a:rPr lang="es-ES" sz="1800" dirty="0"/>
              <a:t>pulso. Se Empieza a contar las pulsaciones observando </a:t>
            </a:r>
            <a:r>
              <a:rPr lang="es-ES" sz="1800" dirty="0" smtClean="0"/>
              <a:t>el comienzo </a:t>
            </a:r>
            <a:r>
              <a:rPr lang="es-ES" sz="1800" dirty="0"/>
              <a:t>del segundero del reloj. </a:t>
            </a:r>
            <a:endParaRPr sz="1800" dirty="0"/>
          </a:p>
        </p:txBody>
      </p:sp>
      <p:sp>
        <p:nvSpPr>
          <p:cNvPr id="711" name="Google Shape;711;p40"/>
          <p:cNvSpPr/>
          <p:nvPr/>
        </p:nvSpPr>
        <p:spPr>
          <a:xfrm>
            <a:off x="7921652" y="1016442"/>
            <a:ext cx="590613" cy="248975"/>
          </a:xfrm>
          <a:custGeom>
            <a:avLst/>
            <a:gdLst/>
            <a:ahLst/>
            <a:cxnLst/>
            <a:rect l="l" t="t" r="r" b="b"/>
            <a:pathLst>
              <a:path w="10735" h="4526" extrusionOk="0">
                <a:moveTo>
                  <a:pt x="3819" y="634"/>
                </a:moveTo>
                <a:cubicBezTo>
                  <a:pt x="4190" y="634"/>
                  <a:pt x="4562" y="759"/>
                  <a:pt x="4855" y="1010"/>
                </a:cubicBezTo>
                <a:cubicBezTo>
                  <a:pt x="5001" y="1157"/>
                  <a:pt x="5210" y="1387"/>
                  <a:pt x="5608" y="1387"/>
                </a:cubicBezTo>
                <a:lnTo>
                  <a:pt x="6905" y="1387"/>
                </a:lnTo>
                <a:cubicBezTo>
                  <a:pt x="6759" y="1743"/>
                  <a:pt x="6424" y="2015"/>
                  <a:pt x="6005" y="2015"/>
                </a:cubicBezTo>
                <a:lnTo>
                  <a:pt x="4729" y="2015"/>
                </a:lnTo>
                <a:lnTo>
                  <a:pt x="4729" y="2642"/>
                </a:lnTo>
                <a:lnTo>
                  <a:pt x="7219" y="2642"/>
                </a:lnTo>
                <a:lnTo>
                  <a:pt x="8746" y="1638"/>
                </a:lnTo>
                <a:cubicBezTo>
                  <a:pt x="8902" y="1531"/>
                  <a:pt x="9075" y="1483"/>
                  <a:pt x="9248" y="1483"/>
                </a:cubicBezTo>
                <a:cubicBezTo>
                  <a:pt x="9447" y="1483"/>
                  <a:pt x="9645" y="1547"/>
                  <a:pt x="9813" y="1659"/>
                </a:cubicBezTo>
                <a:lnTo>
                  <a:pt x="6842" y="3898"/>
                </a:lnTo>
                <a:lnTo>
                  <a:pt x="628" y="3898"/>
                </a:lnTo>
                <a:lnTo>
                  <a:pt x="628" y="2015"/>
                </a:lnTo>
                <a:lnTo>
                  <a:pt x="1653" y="2015"/>
                </a:lnTo>
                <a:lnTo>
                  <a:pt x="2783" y="1010"/>
                </a:lnTo>
                <a:cubicBezTo>
                  <a:pt x="3076" y="759"/>
                  <a:pt x="3447" y="634"/>
                  <a:pt x="3819" y="634"/>
                </a:cubicBezTo>
                <a:close/>
                <a:moveTo>
                  <a:pt x="3811" y="1"/>
                </a:moveTo>
                <a:cubicBezTo>
                  <a:pt x="3290" y="1"/>
                  <a:pt x="2773" y="184"/>
                  <a:pt x="2365" y="550"/>
                </a:cubicBezTo>
                <a:lnTo>
                  <a:pt x="1402" y="1387"/>
                </a:lnTo>
                <a:lnTo>
                  <a:pt x="0" y="1387"/>
                </a:lnTo>
                <a:lnTo>
                  <a:pt x="0" y="4526"/>
                </a:lnTo>
                <a:lnTo>
                  <a:pt x="7052" y="4526"/>
                </a:lnTo>
                <a:lnTo>
                  <a:pt x="10734" y="1764"/>
                </a:lnTo>
                <a:lnTo>
                  <a:pt x="10546" y="1513"/>
                </a:lnTo>
                <a:cubicBezTo>
                  <a:pt x="10247" y="1084"/>
                  <a:pt x="9762" y="856"/>
                  <a:pt x="9267" y="856"/>
                </a:cubicBezTo>
                <a:cubicBezTo>
                  <a:pt x="8965" y="856"/>
                  <a:pt x="8660" y="941"/>
                  <a:pt x="8391" y="1115"/>
                </a:cubicBezTo>
                <a:lnTo>
                  <a:pt x="7428" y="1743"/>
                </a:lnTo>
                <a:cubicBezTo>
                  <a:pt x="7533" y="1534"/>
                  <a:pt x="7575" y="1303"/>
                  <a:pt x="7575" y="1073"/>
                </a:cubicBezTo>
                <a:lnTo>
                  <a:pt x="7575" y="759"/>
                </a:lnTo>
                <a:lnTo>
                  <a:pt x="5629" y="759"/>
                </a:lnTo>
                <a:cubicBezTo>
                  <a:pt x="5482" y="759"/>
                  <a:pt x="5419" y="676"/>
                  <a:pt x="5273" y="550"/>
                </a:cubicBezTo>
                <a:cubicBezTo>
                  <a:pt x="4855" y="184"/>
                  <a:pt x="4331" y="1"/>
                  <a:pt x="38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40"/>
          <p:cNvGrpSpPr/>
          <p:nvPr/>
        </p:nvGrpSpPr>
        <p:grpSpPr>
          <a:xfrm>
            <a:off x="7617843" y="407229"/>
            <a:ext cx="205706" cy="299027"/>
            <a:chOff x="7755376" y="4015381"/>
            <a:chExt cx="135744" cy="197338"/>
          </a:xfrm>
        </p:grpSpPr>
        <p:sp>
          <p:nvSpPr>
            <p:cNvPr id="713" name="Google Shape;713;p40"/>
            <p:cNvSpPr/>
            <p:nvPr/>
          </p:nvSpPr>
          <p:spPr>
            <a:xfrm>
              <a:off x="7755376" y="4068642"/>
              <a:ext cx="96077" cy="144077"/>
            </a:xfrm>
            <a:custGeom>
              <a:avLst/>
              <a:gdLst/>
              <a:ahLst/>
              <a:cxnLst/>
              <a:rect l="l" t="t" r="r" b="b"/>
              <a:pathLst>
                <a:path w="3139" h="4708" extrusionOk="0">
                  <a:moveTo>
                    <a:pt x="1569" y="0"/>
                  </a:moveTo>
                  <a:lnTo>
                    <a:pt x="209" y="2364"/>
                  </a:lnTo>
                  <a:cubicBezTo>
                    <a:pt x="63" y="2595"/>
                    <a:pt x="0" y="2867"/>
                    <a:pt x="0" y="3139"/>
                  </a:cubicBezTo>
                  <a:cubicBezTo>
                    <a:pt x="0" y="3997"/>
                    <a:pt x="691" y="4708"/>
                    <a:pt x="1569" y="4708"/>
                  </a:cubicBezTo>
                  <a:cubicBezTo>
                    <a:pt x="2427" y="4708"/>
                    <a:pt x="3139" y="3997"/>
                    <a:pt x="3139" y="3139"/>
                  </a:cubicBezTo>
                  <a:cubicBezTo>
                    <a:pt x="3139" y="2867"/>
                    <a:pt x="3055" y="2595"/>
                    <a:pt x="2929" y="2364"/>
                  </a:cubicBezTo>
                  <a:lnTo>
                    <a:pt x="1569" y="0"/>
                  </a:ln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7776359" y="4015381"/>
              <a:ext cx="114760" cy="170924"/>
            </a:xfrm>
            <a:custGeom>
              <a:avLst/>
              <a:gdLst/>
              <a:ahLst/>
              <a:cxnLst/>
              <a:rect l="l" t="t" r="r" b="b"/>
              <a:pathLst>
                <a:path w="3161" h="4708" extrusionOk="0">
                  <a:moveTo>
                    <a:pt x="1570" y="1256"/>
                  </a:moveTo>
                  <a:lnTo>
                    <a:pt x="2386" y="2657"/>
                  </a:lnTo>
                  <a:cubicBezTo>
                    <a:pt x="2470" y="2804"/>
                    <a:pt x="2512" y="2971"/>
                    <a:pt x="2512" y="3139"/>
                  </a:cubicBezTo>
                  <a:cubicBezTo>
                    <a:pt x="2512" y="3662"/>
                    <a:pt x="2093" y="4080"/>
                    <a:pt x="1570" y="4080"/>
                  </a:cubicBezTo>
                  <a:cubicBezTo>
                    <a:pt x="1068" y="4080"/>
                    <a:pt x="628" y="3662"/>
                    <a:pt x="628" y="3139"/>
                  </a:cubicBezTo>
                  <a:cubicBezTo>
                    <a:pt x="628" y="2971"/>
                    <a:pt x="670" y="2804"/>
                    <a:pt x="754" y="2657"/>
                  </a:cubicBezTo>
                  <a:lnTo>
                    <a:pt x="1570" y="1256"/>
                  </a:lnTo>
                  <a:close/>
                  <a:moveTo>
                    <a:pt x="1591" y="0"/>
                  </a:moveTo>
                  <a:lnTo>
                    <a:pt x="231" y="2344"/>
                  </a:lnTo>
                  <a:cubicBezTo>
                    <a:pt x="84" y="2595"/>
                    <a:pt x="22" y="2867"/>
                    <a:pt x="22" y="3139"/>
                  </a:cubicBezTo>
                  <a:cubicBezTo>
                    <a:pt x="1" y="3997"/>
                    <a:pt x="712" y="4708"/>
                    <a:pt x="1570" y="4708"/>
                  </a:cubicBezTo>
                  <a:cubicBezTo>
                    <a:pt x="2449" y="4708"/>
                    <a:pt x="3160" y="3997"/>
                    <a:pt x="3160" y="3139"/>
                  </a:cubicBezTo>
                  <a:cubicBezTo>
                    <a:pt x="3160" y="2867"/>
                    <a:pt x="3077" y="2595"/>
                    <a:pt x="2930" y="2344"/>
                  </a:cubicBezTo>
                  <a:lnTo>
                    <a:pt x="1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40"/>
          <p:cNvGrpSpPr/>
          <p:nvPr/>
        </p:nvGrpSpPr>
        <p:grpSpPr>
          <a:xfrm>
            <a:off x="8512539" y="407158"/>
            <a:ext cx="224236" cy="224280"/>
            <a:chOff x="7932213" y="1463813"/>
            <a:chExt cx="127125" cy="127150"/>
          </a:xfrm>
        </p:grpSpPr>
        <p:sp>
          <p:nvSpPr>
            <p:cNvPr id="716" name="Google Shape;716;p40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40"/>
          <p:cNvSpPr/>
          <p:nvPr/>
        </p:nvSpPr>
        <p:spPr>
          <a:xfrm>
            <a:off x="8198463" y="794986"/>
            <a:ext cx="134762" cy="44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40"/>
          <p:cNvGrpSpPr/>
          <p:nvPr/>
        </p:nvGrpSpPr>
        <p:grpSpPr>
          <a:xfrm>
            <a:off x="8420033" y="1402255"/>
            <a:ext cx="319454" cy="433097"/>
            <a:chOff x="8107742" y="840353"/>
            <a:chExt cx="299760" cy="406359"/>
          </a:xfrm>
        </p:grpSpPr>
        <p:sp>
          <p:nvSpPr>
            <p:cNvPr id="720" name="Google Shape;720;p40"/>
            <p:cNvSpPr/>
            <p:nvPr/>
          </p:nvSpPr>
          <p:spPr>
            <a:xfrm>
              <a:off x="8107742" y="869102"/>
              <a:ext cx="225509" cy="377609"/>
            </a:xfrm>
            <a:custGeom>
              <a:avLst/>
              <a:gdLst/>
              <a:ahLst/>
              <a:cxnLst/>
              <a:rect l="l" t="t" r="r" b="b"/>
              <a:pathLst>
                <a:path w="6236" h="10442" extrusionOk="0">
                  <a:moveTo>
                    <a:pt x="3118" y="1"/>
                  </a:moveTo>
                  <a:cubicBezTo>
                    <a:pt x="3118" y="1"/>
                    <a:pt x="0" y="5608"/>
                    <a:pt x="0" y="7324"/>
                  </a:cubicBezTo>
                  <a:cubicBezTo>
                    <a:pt x="0" y="9061"/>
                    <a:pt x="1402" y="10442"/>
                    <a:pt x="3118" y="10442"/>
                  </a:cubicBezTo>
                  <a:cubicBezTo>
                    <a:pt x="4833" y="10442"/>
                    <a:pt x="6235" y="9061"/>
                    <a:pt x="6235" y="7324"/>
                  </a:cubicBezTo>
                  <a:cubicBezTo>
                    <a:pt x="6235" y="5608"/>
                    <a:pt x="3118" y="1"/>
                    <a:pt x="3118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8181233" y="840353"/>
              <a:ext cx="226269" cy="378368"/>
            </a:xfrm>
            <a:custGeom>
              <a:avLst/>
              <a:gdLst/>
              <a:ahLst/>
              <a:cxnLst/>
              <a:rect l="l" t="t" r="r" b="b"/>
              <a:pathLst>
                <a:path w="6257" h="10463" fill="none" extrusionOk="0">
                  <a:moveTo>
                    <a:pt x="6257" y="7345"/>
                  </a:moveTo>
                  <a:cubicBezTo>
                    <a:pt x="6257" y="9081"/>
                    <a:pt x="4855" y="10462"/>
                    <a:pt x="3118" y="10462"/>
                  </a:cubicBezTo>
                  <a:cubicBezTo>
                    <a:pt x="1402" y="10462"/>
                    <a:pt x="1" y="9060"/>
                    <a:pt x="1" y="7345"/>
                  </a:cubicBezTo>
                  <a:cubicBezTo>
                    <a:pt x="1" y="5608"/>
                    <a:pt x="3118" y="1"/>
                    <a:pt x="3118" y="1"/>
                  </a:cubicBezTo>
                  <a:cubicBezTo>
                    <a:pt x="3118" y="1"/>
                    <a:pt x="6257" y="5629"/>
                    <a:pt x="6257" y="734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8996" t="62762" r="18709" b="14917"/>
          <a:stretch/>
        </p:blipFill>
        <p:spPr>
          <a:xfrm>
            <a:off x="1207462" y="3328220"/>
            <a:ext cx="3332602" cy="129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8869" y="135684"/>
            <a:ext cx="4151252" cy="833800"/>
          </a:xfrm>
        </p:spPr>
        <p:txBody>
          <a:bodyPr/>
          <a:lstStyle/>
          <a:p>
            <a:r>
              <a:rPr lang="es-CO" dirty="0" smtClean="0"/>
              <a:t>Punto 2. Fotos tomando el pulso de diferentes métodos.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1080800"/>
            <a:ext cx="2138132" cy="2850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05" y="969484"/>
            <a:ext cx="2362085" cy="3149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00" y="854954"/>
            <a:ext cx="2221620" cy="2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4"/>
          <p:cNvSpPr txBox="1">
            <a:spLocks noGrp="1"/>
          </p:cNvSpPr>
          <p:nvPr>
            <p:ph type="title"/>
          </p:nvPr>
        </p:nvSpPr>
        <p:spPr>
          <a:xfrm>
            <a:off x="838200" y="1198250"/>
            <a:ext cx="3241200" cy="27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 smtClean="0"/>
              <a:t>Gracias por su atencion.</a:t>
            </a:r>
            <a:endParaRPr u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920" y="20120"/>
            <a:ext cx="4956079" cy="512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ransfusion Center by Slidesgo">
  <a:themeElements>
    <a:clrScheme name="Simple Light">
      <a:dk1>
        <a:srgbClr val="000000"/>
      </a:dk1>
      <a:lt1>
        <a:srgbClr val="EFEFEF"/>
      </a:lt1>
      <a:dk2>
        <a:srgbClr val="EFEFEF"/>
      </a:dk2>
      <a:lt2>
        <a:srgbClr val="B20909"/>
      </a:lt2>
      <a:accent1>
        <a:srgbClr val="850707"/>
      </a:accent1>
      <a:accent2>
        <a:srgbClr val="B20909"/>
      </a:accent2>
      <a:accent3>
        <a:srgbClr val="B20909"/>
      </a:accent3>
      <a:accent4>
        <a:srgbClr val="EFEFEF"/>
      </a:accent4>
      <a:accent5>
        <a:srgbClr val="EFEFEF"/>
      </a:accent5>
      <a:accent6>
        <a:srgbClr val="FFFFFF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482</Words>
  <Application>Microsoft Office PowerPoint</Application>
  <PresentationFormat>Presentación en pantalla (16:9)</PresentationFormat>
  <Paragraphs>34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Rajdhani</vt:lpstr>
      <vt:lpstr>Karla</vt:lpstr>
      <vt:lpstr>Blood Transfusion Center by Slidesgo</vt:lpstr>
      <vt:lpstr>FRECUENCIA CARDIACA</vt:lpstr>
      <vt:lpstr>Concepto de Frecuencia Cardiaca</vt:lpstr>
      <vt:lpstr>Formas de obtención de la Frecuencia Cardíaca </vt:lpstr>
      <vt:lpstr>Pulso Carotideo</vt:lpstr>
      <vt:lpstr>Pulso Radial</vt:lpstr>
      <vt:lpstr>Pulso Apical</vt:lpstr>
      <vt:lpstr>Forma Manual </vt:lpstr>
      <vt:lpstr>Punto 2. Fotos tomando el pulso de diferentes métodos.</vt:lpstr>
      <vt:lpstr>Gracias por su atencion.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FRECUENCIA CARDIACA</dc:title>
  <dc:creator>JUAN</dc:creator>
  <cp:lastModifiedBy>JUAN</cp:lastModifiedBy>
  <cp:revision>8</cp:revision>
  <dcterms:modified xsi:type="dcterms:W3CDTF">2021-11-13T21:31:13Z</dcterms:modified>
</cp:coreProperties>
</file>