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4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198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403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186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507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4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849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361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804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47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999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06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23E1F-01FE-4D2F-895F-B6B0E1C690F6}" type="datetimeFigureOut">
              <a:rPr lang="es-CO" smtClean="0"/>
              <a:t>04/10/2021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894A-4126-4A5F-9F98-D3E632985EC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861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ROMANTICA </a:t>
            </a:r>
            <a:b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NICOLAS TRIVIÑO </a:t>
            </a: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GRADO: 11</a:t>
            </a: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0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Caspar David Friedrich | 1774 – 1840</a:t>
            </a:r>
          </a:p>
          <a:p>
            <a:pPr marL="0" indent="0">
              <a:buNone/>
            </a:pPr>
            <a:endParaRPr lang="es-CO" dirty="0" smtClean="0"/>
          </a:p>
          <a:p>
            <a:r>
              <a:rPr lang="es-CO" dirty="0" smtClean="0"/>
              <a:t> Pintor alemán que observó y dibujó su apreciación de la naturaleza. Pintaba los cuadros en su estudio, pero no se limitaba a representarlos, sino que le daba un significado extra por medio de símbolos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15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- José Mallord William Turner | 1775 – 1851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- Era un pintor inglés que muchos consideran precursor de la pintura moderna, por el estudio del color y la luz. Representó en sus pinturas grandes movimientos naturales, pero a través del estudio de la luz que refleja la naturaleza. Intentó describir la atmósfera del paisaje.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3331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s-CO" dirty="0" smtClean="0"/>
          </a:p>
          <a:p>
            <a:pPr>
              <a:buFontTx/>
              <a:buChar char="-"/>
            </a:pPr>
            <a:r>
              <a:rPr lang="es-CO" dirty="0" smtClean="0"/>
              <a:t>Víctor Hugo | 1802 – 1885</a:t>
            </a:r>
          </a:p>
          <a:p>
            <a:pPr>
              <a:buFontTx/>
              <a:buChar char="-"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- Poeta, novelista, dramaturgo y el máximo exponente del arte romántico en Francia. Para este artista escritor, la literatura conformaba una expresión de la sociedad; es por ello que sus obras eran una forma de expresar sus ideas sociales y políticas en la época de la restauración y fin de la monarquía.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932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Obras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- Fausto</a:t>
            </a:r>
          </a:p>
          <a:p>
            <a:pPr marL="0" indent="0">
              <a:buNone/>
            </a:pPr>
            <a:r>
              <a:rPr lang="es-CO" dirty="0"/>
              <a:t>-</a:t>
            </a:r>
            <a:r>
              <a:rPr lang="es-CO" dirty="0" smtClean="0"/>
              <a:t> Los Miserables:</a:t>
            </a:r>
          </a:p>
          <a:p>
            <a:pPr marL="0" indent="0">
              <a:buNone/>
            </a:pPr>
            <a:r>
              <a:rPr lang="es-CO" dirty="0"/>
              <a:t>-</a:t>
            </a:r>
            <a:r>
              <a:rPr lang="es-CO" dirty="0" smtClean="0"/>
              <a:t> Otras obras destacadas fueron: Atala, Berenice, Los Tres Mosqueteros.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860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Romanticismo 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romanticismo fue una corriente de pensamiento que influenció no solo diferentes disciplinas artísticas, sino también la política y la percepción del mundo de quienes lo promovieron. Las ideas románticas estaban en contraposición del neofascismo y la ilustración, tomándose el término romanticismo como opuesto a lo clásico.</a:t>
            </a:r>
          </a:p>
          <a:p>
            <a:pPr marL="0" indent="0">
              <a:buNone/>
            </a:pPr>
            <a:endParaRPr lang="es-CO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Hace referencia a las emociones que la naturaleza, los espacios agrestes y la melancolía                   despiertan en el individuo, así como inverosímil o increíble. La música sufre un cambio    gigantesco con este movimiento, pasa a ser novelesca e imaginativa.</a:t>
            </a: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Origen del Romanticismo 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Después de la Revolución Francesa (1789), el arte romántico penetra en Francia y es acogido por varios artistas. Uno de ellos, Víctor Hugo, fue quien escribe el prefacio a Cromwell en 1827, obra que se tomó como manifiesto de este movimiento.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3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/>
              <a:t>- Rompe con lo tradicional pero sin olvidar la esencia de los orígenes del individuo. Busca rescatar el folclore, las leyendas, la sabiduría popular y el uso de las lenguas vernáculas. Insta a desarrollar un sentimiento nacionalista.</a:t>
            </a:r>
          </a:p>
          <a:p>
            <a:pPr marL="0" indent="0">
              <a:buNone/>
            </a:pPr>
            <a:r>
              <a:rPr lang="es-CO" dirty="0"/>
              <a:t>-</a:t>
            </a:r>
            <a:r>
              <a:rPr lang="es-CO" dirty="0" smtClean="0"/>
              <a:t> El movimiento se destaca por permitir que salgan a la luz los sueños, lo sobrenatural, las fantasías y la provocación política en las expresiones artísticas, ya sea en la literatura o en el arte. El romanticismo no existe sin un marcado sentimiento de nostalgia por los hechos pasados, en particular por la Edad Media y la expresión barroca del arte, influencia que se deja ver fácilmente en las obras.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2376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- Francisco José de Goya | 1746 – 1828</a:t>
            </a:r>
          </a:p>
          <a:p>
            <a:pPr marL="0" indent="0">
              <a:buNone/>
            </a:pPr>
            <a:r>
              <a:rPr lang="es-CO" dirty="0"/>
              <a:t>-</a:t>
            </a:r>
            <a:r>
              <a:rPr lang="es-CO" dirty="0" smtClean="0"/>
              <a:t> Johann Wolfgang von Goethe | 1749 – 1832</a:t>
            </a:r>
          </a:p>
          <a:p>
            <a:pPr marL="0" indent="0">
              <a:buNone/>
            </a:pPr>
            <a:r>
              <a:rPr lang="es-CO" dirty="0" smtClean="0"/>
              <a:t>- William Blake | 1757 – 1827</a:t>
            </a:r>
          </a:p>
          <a:p>
            <a:pPr marL="0" indent="0">
              <a:buNone/>
            </a:pPr>
            <a:r>
              <a:rPr lang="es-CO" dirty="0" smtClean="0"/>
              <a:t>- Eugène Delacroix | 1798 – 1863</a:t>
            </a:r>
          </a:p>
          <a:p>
            <a:pPr marL="0" indent="0">
              <a:buNone/>
            </a:pPr>
            <a:r>
              <a:rPr lang="es-CO" dirty="0" smtClean="0"/>
              <a:t>- Caspar David Friedrich | 1774 – 1840</a:t>
            </a:r>
          </a:p>
          <a:p>
            <a:pPr marL="0" indent="0">
              <a:buNone/>
            </a:pPr>
            <a:r>
              <a:rPr lang="es-CO" dirty="0" smtClean="0"/>
              <a:t>- José Mallord William Turner | 1775 – 1851</a:t>
            </a:r>
          </a:p>
          <a:p>
            <a:pPr marL="0" indent="0">
              <a:buNone/>
            </a:pPr>
            <a:r>
              <a:rPr lang="es-CO" dirty="0" smtClean="0"/>
              <a:t>- Víctor Hugo | 1802 – 1885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091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Biografía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-Fransisco Jose Goya (1746-1828).</a:t>
            </a:r>
          </a:p>
          <a:p>
            <a:pPr marL="0" indent="0">
              <a:buNone/>
            </a:pPr>
            <a:endParaRPr lang="es-CO" dirty="0" smtClean="0"/>
          </a:p>
          <a:p>
            <a:pPr>
              <a:buFontTx/>
              <a:buChar char="-"/>
            </a:pPr>
            <a:r>
              <a:rPr lang="es-CO" dirty="0" smtClean="0"/>
              <a:t>Grabador y pintor español, su arte reflejaba la mitología poblada por los sueños y las pesadillas, tonos opresivos y seres deformados. Fue el maestro de la caricatura en su época. Trata distintos temas: retratos de personajes de la corte española y del pueblo, hombres de guerra, escenas históricas, luchas por la libertad y la acción de monstruos.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1799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-Johann Wolfgang von Goethe (1749-1832)</a:t>
            </a:r>
          </a:p>
          <a:p>
            <a:pPr marL="0" indent="0">
              <a:buNone/>
            </a:pPr>
            <a:endParaRPr lang="es-C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O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Fue un dramaturgo, novelista, poeta y científico alemán que contribuyó con el romanticismo, siendo uno de los artistas claves de esta época. Influyó profundamente en el movimiento cultural romántico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00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s-CO" dirty="0" smtClean="0"/>
              <a:t>William Blake | 1757 – 1827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- Pintor, poeta y grabador inglés. Ilustró sus propios libros, intentó traducir en imágenes la inspiración poética y lingüística. Vivió en una época de la historia muy importante, marcada por la ilustración y la Revolución Industrial.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418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-Eugène Delacroix | 1798 – 1863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/>
              <a:t>-</a:t>
            </a:r>
            <a:r>
              <a:rPr lang="es-CO" dirty="0" smtClean="0"/>
              <a:t>Pintor, considerado como el más destacado de los representantes del romanticismo en Francia. Sus obras tienen un marcado compromiso político y la pintura es de gran valor por el adecuado uso de los colores, luces y sombras, dando sensación de movimiento. Representó alegorías, temas abstractos los cuales personificaba.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804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750</Words>
  <Application>Microsoft Office PowerPoint</Application>
  <PresentationFormat>Panorámica</PresentationFormat>
  <Paragraphs>49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Tema de Office</vt:lpstr>
      <vt:lpstr>LITERATURA ROMANTICA  </vt:lpstr>
      <vt:lpstr>Romanticismo </vt:lpstr>
      <vt:lpstr>Origen del Romanticismo </vt:lpstr>
      <vt:lpstr>Características</vt:lpstr>
      <vt:lpstr>Autores</vt:lpstr>
      <vt:lpstr>Biografía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Obras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ROMANTICA</dc:title>
  <dc:creator>Personal</dc:creator>
  <cp:lastModifiedBy>Personal</cp:lastModifiedBy>
  <cp:revision>3</cp:revision>
  <dcterms:created xsi:type="dcterms:W3CDTF">2021-10-04T15:46:30Z</dcterms:created>
  <dcterms:modified xsi:type="dcterms:W3CDTF">2021-10-04T16:00:02Z</dcterms:modified>
</cp:coreProperties>
</file>