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180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17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841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726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932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60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27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6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14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48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729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9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108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5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441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F2C0AE-09B6-47DF-B4B2-15ED5789337C}" type="datetimeFigureOut">
              <a:rPr lang="es-CO" smtClean="0"/>
              <a:t>22/10/2021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75704-A94D-45FD-9A81-EDB6AB9F43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149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FRECUENCIA CARDIACA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NICOLAS TRIVIÑO                                          GRADO: 11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2374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QUE ES LA FRECUENCIA CARDIACA?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La frecuencia cardíaca​ es el número de contracciones del corazón o pulsaciones por unidad de tiempo. Se mide en condiciones bien determinadas y se expresa en pulsaciones por minuto a nivel de las arterias periféricas y en latidos por minuto a nivel del corazón</a:t>
            </a:r>
            <a:r>
              <a:rPr lang="es-CO" dirty="0" smtClean="0"/>
              <a:t>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30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COMO SE MIDE?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Para medirte la frecuencia cardíaca, simplemente mídete el pulso. Colócate el dedo índice y mayor en el cuello al lado de la tráquea. Para tomarte el pulso en la muñeca, coloca dos dedos entre el hueso y el tendón sobre la arteria radial, que se encuentra en el lado del pulgar de la muñeca.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4991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831819"/>
            <a:ext cx="9601196" cy="15748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COMO SE LLAMA EL APARATO CON EL QUE SE MIDE LA FRECUENCIA CARDIACA?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Un </a:t>
            </a:r>
            <a:r>
              <a:rPr lang="es-CO" dirty="0"/>
              <a:t>pulsómetro (o pulsímetro) es un dispositivo que permite a un usuario medir su frecuencia cardíaca en tiempo real. Por lo general consta de dos elementos: una correa transmisora para el pecho y un receptor que puede ser un reloj, un ciclocomputador, nuestro teléfono móvil, etc.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897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PULSO NORMAL O PROMEDIO DE UNA PERSONA!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El pulso normal de los adultos sanos oscila entre los 60 y 100 latidos por minuto. El pulso puede fluctuar y aumentar con el ejercicio, las enfermedades, las lesiones y las emociones. La mujeres mayores de 12 años, en general, tienden a tener el pulso más rápido que los hombres.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478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CUANTAS PULSACIONES POR MINUTOS SON PELIGROSAS?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Consulta a tu médico si tu frecuencia cardíaca en reposo está constantemente por encima de 100 latidos por minuto (taquicardia) o si no eres un atleta entrenado y tu frecuencia cardíaca en reposo está por debajo de 60 latidos por minuto (bradicardia), especialmente si tienes otros signos o síntomas, como </a:t>
            </a:r>
            <a:r>
              <a:rPr lang="es-CO" dirty="0" smtClean="0"/>
              <a:t>desmayos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488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321</Words>
  <Application>Microsoft Office PowerPoint</Application>
  <PresentationFormat>Panorámica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Orgánico</vt:lpstr>
      <vt:lpstr>FRECUENCIA CARDIACA</vt:lpstr>
      <vt:lpstr>QUE ES LA FRECUENCIA CARDIACA?</vt:lpstr>
      <vt:lpstr>COMO SE MIDE?</vt:lpstr>
      <vt:lpstr>COMO SE LLAMA EL APARATO CON EL QUE SE MIDE LA FRECUENCIA CARDIACA?</vt:lpstr>
      <vt:lpstr>PULSO NORMAL O PROMEDIO DE UNA PERSONA!</vt:lpstr>
      <vt:lpstr>CUANTAS PULSACIONES POR MINUTOS SON PELIGROSAS?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FRECUENCIA CARDIACA</dc:title>
  <dc:creator>Personal</dc:creator>
  <cp:lastModifiedBy>Personal</cp:lastModifiedBy>
  <cp:revision>1</cp:revision>
  <dcterms:created xsi:type="dcterms:W3CDTF">2021-10-22T14:31:25Z</dcterms:created>
  <dcterms:modified xsi:type="dcterms:W3CDTF">2021-10-22T14:37:40Z</dcterms:modified>
</cp:coreProperties>
</file>