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46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509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0849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0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8665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1990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89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5396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038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85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5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302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999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433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854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965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954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37BC56D-2388-45BA-909B-508510A0F65E}" type="datetimeFigureOut">
              <a:rPr lang="es-CO" smtClean="0"/>
              <a:t>24/09/2021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EF24F56-2362-485C-87B8-DE1467D7619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614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5124" y="1042114"/>
            <a:ext cx="8825658" cy="2677648"/>
          </a:xfrm>
        </p:spPr>
        <p:txBody>
          <a:bodyPr/>
          <a:lstStyle/>
          <a:p>
            <a:pPr algn="r"/>
            <a:r>
              <a:rPr lang="es-CO" dirty="0" smtClean="0"/>
              <a:t>IDEA DE NEGOCIO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3933022"/>
            <a:ext cx="8825658" cy="1705778"/>
          </a:xfrm>
        </p:spPr>
        <p:txBody>
          <a:bodyPr>
            <a:normAutofit/>
          </a:bodyPr>
          <a:lstStyle/>
          <a:p>
            <a:pPr algn="r"/>
            <a:r>
              <a:rPr lang="es-CO" dirty="0" smtClean="0"/>
              <a:t>Presentado por: </a:t>
            </a:r>
            <a:r>
              <a:rPr lang="es-CO" dirty="0" err="1" smtClean="0"/>
              <a:t>Racines</a:t>
            </a:r>
            <a:r>
              <a:rPr lang="es-CO" dirty="0" smtClean="0"/>
              <a:t> céspedes </a:t>
            </a:r>
            <a:r>
              <a:rPr lang="es-CO" dirty="0" err="1" smtClean="0"/>
              <a:t>karol</a:t>
            </a:r>
            <a:r>
              <a:rPr lang="es-CO" dirty="0" smtClean="0"/>
              <a:t> </a:t>
            </a:r>
            <a:r>
              <a:rPr lang="es-CO" dirty="0" err="1" smtClean="0"/>
              <a:t>dayanna</a:t>
            </a:r>
            <a:r>
              <a:rPr lang="es-CO" dirty="0" smtClean="0"/>
              <a:t> </a:t>
            </a:r>
          </a:p>
          <a:p>
            <a:pPr algn="r"/>
            <a:r>
              <a:rPr lang="es-CO" dirty="0" smtClean="0"/>
              <a:t>Profesora: Johana DIAZ </a:t>
            </a:r>
          </a:p>
          <a:p>
            <a:pPr algn="r"/>
            <a:r>
              <a:rPr lang="es-CO" dirty="0" smtClean="0"/>
              <a:t>Grado:11 </a:t>
            </a:r>
          </a:p>
          <a:p>
            <a:pPr algn="r"/>
            <a:r>
              <a:rPr lang="es-CO" dirty="0" smtClean="0"/>
              <a:t>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593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Prototipo de mi idea de negocio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48" y="2537398"/>
            <a:ext cx="2735471" cy="341630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019" y="2537398"/>
            <a:ext cx="2549631" cy="339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44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MI IDEA DE NEGOCIO.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Crear una empresa donde el cliente se sienta a gusto con si producto. Nuestra idea consiste  en hacer salsa de chontaduro, perejil y salsa de chontaduro dulce. La meta de nuestro negocio es que nuestro producto sea conocido por el mercado como producto indispensable para la necesidad del cliente </a:t>
            </a:r>
          </a:p>
          <a:p>
            <a:r>
              <a:rPr lang="es-CO" dirty="0" smtClean="0"/>
              <a:t>HOMBRE DE LA IDEA DE NEGOCIO: RAICES DEL SABOR. </a:t>
            </a:r>
          </a:p>
          <a:p>
            <a:r>
              <a:rPr lang="es-CO" dirty="0" smtClean="0"/>
              <a:t>ESLOGAN: SALSA QUE ALEGRAN A TODOS.</a:t>
            </a:r>
          </a:p>
          <a:p>
            <a:r>
              <a:rPr lang="es-CO" dirty="0" smtClean="0"/>
              <a:t>LOGOTIPO: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52" y="4959254"/>
            <a:ext cx="1640596" cy="146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2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764347"/>
            <a:ext cx="8761413" cy="932250"/>
          </a:xfrm>
        </p:spPr>
        <p:txBody>
          <a:bodyPr/>
          <a:lstStyle/>
          <a:p>
            <a:r>
              <a:rPr lang="es-CO" dirty="0" smtClean="0"/>
              <a:t>Voy a explicar como se hace mi producto.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324559"/>
            <a:ext cx="8825659" cy="430116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CO" dirty="0" smtClean="0"/>
              <a:t>SALSA DE CHONTADURO </a:t>
            </a:r>
          </a:p>
          <a:p>
            <a:r>
              <a:rPr lang="es-CO" dirty="0" smtClean="0"/>
              <a:t>1 </a:t>
            </a:r>
            <a:r>
              <a:rPr lang="es-CO" dirty="0"/>
              <a:t>quitarle la semilla al chontaduro</a:t>
            </a:r>
            <a:r>
              <a:rPr lang="es-CO" dirty="0" smtClean="0"/>
              <a:t>.</a:t>
            </a:r>
          </a:p>
          <a:p>
            <a:r>
              <a:rPr lang="es-CO" dirty="0" smtClean="0"/>
              <a:t>2</a:t>
            </a:r>
            <a:r>
              <a:rPr lang="es-CO" dirty="0"/>
              <a:t>. Hacer una </a:t>
            </a:r>
            <a:r>
              <a:rPr lang="es-CO" dirty="0" smtClean="0"/>
              <a:t>base </a:t>
            </a:r>
            <a:r>
              <a:rPr lang="es-CO" dirty="0"/>
              <a:t>de caldo con un </a:t>
            </a:r>
            <a:r>
              <a:rPr lang="es-CO" dirty="0" smtClean="0"/>
              <a:t>huevo </a:t>
            </a:r>
            <a:r>
              <a:rPr lang="es-CO" dirty="0"/>
              <a:t>de pollo o ternera una hoja de laurel una pastilla de caldo </a:t>
            </a:r>
            <a:r>
              <a:rPr lang="es-CO" dirty="0" err="1"/>
              <a:t>maggi</a:t>
            </a:r>
            <a:r>
              <a:rPr lang="es-CO" dirty="0"/>
              <a:t> sal </a:t>
            </a:r>
            <a:r>
              <a:rPr lang="es-CO" dirty="0" smtClean="0"/>
              <a:t>al gusto.</a:t>
            </a:r>
          </a:p>
          <a:p>
            <a:r>
              <a:rPr lang="es-CO" dirty="0" smtClean="0"/>
              <a:t>3</a:t>
            </a:r>
            <a:r>
              <a:rPr lang="es-CO" dirty="0"/>
              <a:t>. Cortar los chontaduros en </a:t>
            </a:r>
            <a:r>
              <a:rPr lang="es-CO" dirty="0" smtClean="0"/>
              <a:t>cuatro.</a:t>
            </a:r>
          </a:p>
          <a:p>
            <a:r>
              <a:rPr lang="es-CO" dirty="0" smtClean="0"/>
              <a:t> 4. </a:t>
            </a:r>
            <a:r>
              <a:rPr lang="es-CO" dirty="0"/>
              <a:t>C</a:t>
            </a:r>
            <a:r>
              <a:rPr lang="es-CO" dirty="0" smtClean="0"/>
              <a:t>olocar </a:t>
            </a:r>
            <a:r>
              <a:rPr lang="es-CO" dirty="0"/>
              <a:t>a hervir en el caldo </a:t>
            </a:r>
            <a:r>
              <a:rPr lang="es-CO" dirty="0" smtClean="0"/>
              <a:t>aproximadamente </a:t>
            </a:r>
            <a:r>
              <a:rPr lang="es-CO" dirty="0"/>
              <a:t>media hora a fuego </a:t>
            </a:r>
            <a:r>
              <a:rPr lang="es-CO" dirty="0" smtClean="0"/>
              <a:t>lento.</a:t>
            </a:r>
          </a:p>
          <a:p>
            <a:r>
              <a:rPr lang="es-CO" dirty="0" smtClean="0"/>
              <a:t>5. Mas </a:t>
            </a:r>
            <a:r>
              <a:rPr lang="es-CO" dirty="0"/>
              <a:t>o menos en  medio litro de caldo a fuego lento y tapada </a:t>
            </a:r>
            <a:r>
              <a:rPr lang="es-CO" dirty="0" smtClean="0"/>
              <a:t>la olla.</a:t>
            </a:r>
          </a:p>
          <a:p>
            <a:r>
              <a:rPr lang="es-CO" dirty="0" smtClean="0"/>
              <a:t>6. Luego </a:t>
            </a:r>
            <a:r>
              <a:rPr lang="es-CO" dirty="0"/>
              <a:t>licuar muy bien dejando una crema especita con </a:t>
            </a:r>
            <a:r>
              <a:rPr lang="es-CO" dirty="0" smtClean="0"/>
              <a:t>textura suave </a:t>
            </a:r>
            <a:r>
              <a:rPr lang="es-CO" dirty="0"/>
              <a:t>que se pueda regar sobre lo que se quiera </a:t>
            </a:r>
            <a:r>
              <a:rPr lang="es-CO" dirty="0" smtClean="0"/>
              <a:t>aplicar. </a:t>
            </a:r>
          </a:p>
          <a:p>
            <a:r>
              <a:rPr lang="es-CO" dirty="0" smtClean="0"/>
              <a:t>7. </a:t>
            </a:r>
            <a:r>
              <a:rPr lang="es-CO" dirty="0"/>
              <a:t>Y por ultimo agregar crema de </a:t>
            </a:r>
            <a:r>
              <a:rPr lang="es-CO" dirty="0" smtClean="0"/>
              <a:t>leche. </a:t>
            </a:r>
          </a:p>
          <a:p>
            <a:r>
              <a:rPr lang="es-CO" dirty="0" smtClean="0"/>
              <a:t> 8. Si </a:t>
            </a:r>
            <a:r>
              <a:rPr lang="es-CO" dirty="0"/>
              <a:t>quiere pica trocitos pequeños de chontaduro  y se los agrega. Decora con un chontaduro en </a:t>
            </a:r>
            <a:r>
              <a:rPr lang="es-CO" dirty="0" smtClean="0"/>
              <a:t>cascos.</a:t>
            </a:r>
          </a:p>
          <a:p>
            <a:r>
              <a:rPr lang="es-CO" dirty="0" smtClean="0"/>
              <a:t>9. Si </a:t>
            </a:r>
            <a:r>
              <a:rPr lang="es-CO" dirty="0"/>
              <a:t>quiere le puede agregar 2 clavos 2 pimienta de olor y una pequeña astilla de canela al caldo y se lo saca antes de </a:t>
            </a:r>
            <a:r>
              <a:rPr lang="es-CO" dirty="0" smtClean="0"/>
              <a:t>licuar.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509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dirty="0" smtClean="0"/>
              <a:t>SALSA DE PEREJIL</a:t>
            </a:r>
          </a:p>
          <a:p>
            <a:pPr marL="0" indent="0" algn="ctr">
              <a:buNone/>
            </a:pPr>
            <a:r>
              <a:rPr lang="es-CO" dirty="0"/>
              <a:t>los ingredientes son los siguientes: una taza de aceite, una cucharada de vinagre y un huevo y además tres dientes de ajo, sal y  pepitas de pimientas negras, y el ingrediente principal es las matas de </a:t>
            </a:r>
            <a:r>
              <a:rPr lang="es-CO" dirty="0" smtClean="0"/>
              <a:t>perejil.</a:t>
            </a:r>
          </a:p>
          <a:p>
            <a:pPr marL="0" indent="0" algn="ctr">
              <a:buNone/>
            </a:pPr>
            <a:r>
              <a:rPr lang="es-CO" dirty="0" smtClean="0"/>
              <a:t>El </a:t>
            </a:r>
            <a:r>
              <a:rPr lang="es-CO" dirty="0"/>
              <a:t>procedimiento es el siguiente: Toca poner el huevo en la licuadora y junto al huevo vamos a poner sal y pimienta y los dientes de ajo y lo vamos a lucir muy bien. Después vamos echar el aceite a la </a:t>
            </a:r>
            <a:r>
              <a:rPr lang="es-CO" dirty="0" smtClean="0"/>
              <a:t>licuadora, </a:t>
            </a:r>
            <a:r>
              <a:rPr lang="es-CO" dirty="0"/>
              <a:t>va espesando la mayonesa a medida que vamos agregando el aceite y hay que añadirle  las matas de perejil y le ponemos la cucharadita de vinagre y listo ponemos a licuar todo. Listo eso es todo </a:t>
            </a:r>
            <a:endParaRPr lang="es-CO" dirty="0" smtClean="0"/>
          </a:p>
          <a:p>
            <a:pPr marL="0" indent="0"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21958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VALOR AGREGADO.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valor agregado de mi idea de negocio es que el producto que ofrezco a  los clientes no se ve en el mercado, mi empresa se encarga de vender salsas de chontaduro y perejil y obsequiamos la prueba con quesillo y jamón. </a:t>
            </a:r>
          </a:p>
          <a:p>
            <a:r>
              <a:rPr lang="es-CO" dirty="0" smtClean="0"/>
              <a:t>Lo que estamos solucionando es que el cliente se sientan a gusto con su producto y también darle otro uso al perejil y a  el chontaduro.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303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474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Sala de reuniones Ion</vt:lpstr>
      <vt:lpstr>IDEA DE NEGOCIO  </vt:lpstr>
      <vt:lpstr>Prototipo de mi idea de negocio </vt:lpstr>
      <vt:lpstr>MI IDEA DE NEGOCIO.</vt:lpstr>
      <vt:lpstr>Voy a explicar como se hace mi producto.</vt:lpstr>
      <vt:lpstr>Presentación de PowerPoint</vt:lpstr>
      <vt:lpstr>VALOR AGREGADO.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DE NEGOCIO</dc:title>
  <dc:creator>pc</dc:creator>
  <cp:lastModifiedBy>pc</cp:lastModifiedBy>
  <cp:revision>6</cp:revision>
  <dcterms:created xsi:type="dcterms:W3CDTF">2021-09-24T15:30:03Z</dcterms:created>
  <dcterms:modified xsi:type="dcterms:W3CDTF">2021-09-24T16:28:54Z</dcterms:modified>
</cp:coreProperties>
</file>