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331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0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83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72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0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6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7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0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0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4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7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36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920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63CF2-7642-49AB-A928-653077A668A6}" type="datetimeFigureOut">
              <a:rPr lang="es-CO" smtClean="0"/>
              <a:t>19/11/2021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6217DE-6BC2-4B52-91F6-F14375FE6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Karol</a:t>
            </a:r>
            <a:r>
              <a:rPr lang="es-CO" dirty="0" smtClean="0"/>
              <a:t> </a:t>
            </a:r>
            <a:r>
              <a:rPr lang="es-CO" dirty="0" err="1" smtClean="0"/>
              <a:t>Dayanna</a:t>
            </a:r>
            <a:r>
              <a:rPr lang="es-CO" dirty="0" smtClean="0"/>
              <a:t> </a:t>
            </a:r>
            <a:r>
              <a:rPr lang="es-CO" dirty="0" err="1" smtClean="0"/>
              <a:t>Racines</a:t>
            </a:r>
            <a:r>
              <a:rPr lang="es-CO" dirty="0" smtClean="0"/>
              <a:t> </a:t>
            </a:r>
            <a:r>
              <a:rPr lang="es-CO" dirty="0" err="1" smtClean="0"/>
              <a:t>Cespedes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GRADO 11 </a:t>
            </a:r>
          </a:p>
          <a:p>
            <a:r>
              <a:rPr lang="es-CO" dirty="0" smtClean="0"/>
              <a:t>ESTADISTICA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ESTADISTICA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7436475" cy="3318936"/>
          </a:xfrm>
        </p:spPr>
        <p:txBody>
          <a:bodyPr>
            <a:normAutofit fontScale="92500"/>
          </a:bodyPr>
          <a:lstStyle/>
          <a:p>
            <a:r>
              <a:rPr lang="es-CO" dirty="0"/>
              <a:t>La estadística consiste en métodos, procedimientos y fórmulas que permiten recolectar información para luego analizarla y extraer de ella conclusiones relevantes. Se puede decir que es la Ciencia de los Datos y que su principal objetivo es mejorar la comprensión de los hechos a partir de la información </a:t>
            </a:r>
            <a:r>
              <a:rPr lang="es-CO" dirty="0" err="1"/>
              <a:t>disponible.El</a:t>
            </a:r>
            <a:r>
              <a:rPr lang="es-CO" dirty="0"/>
              <a:t> origen de la palabra estadística se suele atribuir al economista Gottfried </a:t>
            </a:r>
            <a:r>
              <a:rPr lang="es-CO" dirty="0" err="1"/>
              <a:t>Achenwall</a:t>
            </a:r>
            <a:r>
              <a:rPr lang="es-CO" dirty="0"/>
              <a:t> (prusiano, 1719-1772) que entendía la estadística como “ciencia de las cosas que pertenecen al Estado”.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6" y="389968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Transversalidad de la estadística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6419044" cy="3318936"/>
          </a:xfrm>
        </p:spPr>
        <p:txBody>
          <a:bodyPr>
            <a:normAutofit lnSpcReduction="10000"/>
          </a:bodyPr>
          <a:lstStyle/>
          <a:p>
            <a:r>
              <a:rPr lang="es-CO" dirty="0"/>
              <a:t>Una de las características fundamentales de la estadística es su transversalidad. Su metodología es aplicable al estudio de diversas disciplinas tales como: biología, física, economía, sociología, </a:t>
            </a:r>
            <a:r>
              <a:rPr lang="es-CO" dirty="0" err="1"/>
              <a:t>etc.La</a:t>
            </a:r>
            <a:r>
              <a:rPr lang="es-CO" dirty="0"/>
              <a:t> estadística ayuda a obtener conclusiones relevantes para el estudio de todo tipo de agentes como: humanos, animales, plantas, etc. Generalmente lo hace a través de muestras estadísticas.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3970018"/>
            <a:ext cx="3811700" cy="19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Tipos de estadísticas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Estadística descriptiva: Se refiere a los métodos de recolección, organización, resumen y presentación de un conjunto de datos. Se trata principalmente de describir las características fundamentales de los datos y para ellos se suelen utilizar indicadores, gráficos y tablas</a:t>
            </a:r>
            <a:r>
              <a:rPr lang="es-CO" dirty="0" smtClean="0"/>
              <a:t>.</a:t>
            </a:r>
          </a:p>
          <a:p>
            <a:r>
              <a:rPr lang="es-CO" dirty="0"/>
              <a:t>Estadística inferencial: Se trata de un paso más allá de la mera descripción. Se refiere a los métodos utilizados para poder hacer predicciones, generalizaciones y obtener conclusiones a partir de los datos analizados teniendo en cuenta el grado de incertidumbre existente.</a:t>
            </a:r>
          </a:p>
        </p:txBody>
      </p:sp>
    </p:spTree>
    <p:extLst>
      <p:ext uri="{BB962C8B-B14F-4D97-AF65-F5344CB8AC3E}">
        <p14:creationId xmlns:p14="http://schemas.microsoft.com/office/powerpoint/2010/main" val="171561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de la estadística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/>
              <a:t>Conocer las características y hacer inferencias o llegar a conclusiones respecto a una población objetivo. Esto, usualmente a partir del análisis de una muestra. Esto es propio de la estadística inferencial</a:t>
            </a:r>
            <a:r>
              <a:rPr lang="es-CO" dirty="0" smtClean="0"/>
              <a:t>.</a:t>
            </a:r>
          </a:p>
          <a:p>
            <a:r>
              <a:rPr lang="es-CO" dirty="0" smtClean="0"/>
              <a:t>Puede </a:t>
            </a:r>
            <a:r>
              <a:rPr lang="es-CO" dirty="0"/>
              <a:t>permitir establecer relación entre distintas variables, hallando el posible origen de un fenómeno, estudiando los cambios en dicho evento y haciendo proyecciones sobre el mismo, de ser posible</a:t>
            </a:r>
            <a:r>
              <a:rPr lang="es-CO" dirty="0" smtClean="0"/>
              <a:t>.</a:t>
            </a:r>
          </a:p>
          <a:p>
            <a:r>
              <a:rPr lang="es-CO" dirty="0" smtClean="0"/>
              <a:t>En </a:t>
            </a:r>
            <a:r>
              <a:rPr lang="es-CO" dirty="0"/>
              <a:t>base a las conclusiones obtenidas, se pueden tomar decisiones, por ejemplo, si hablamos de un estudio estadístico realizado por el Gobierno para definir una política pública.</a:t>
            </a:r>
          </a:p>
        </p:txBody>
      </p:sp>
    </p:spTree>
    <p:extLst>
      <p:ext uri="{BB962C8B-B14F-4D97-AF65-F5344CB8AC3E}">
        <p14:creationId xmlns:p14="http://schemas.microsoft.com/office/powerpoint/2010/main" val="4250201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357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Karol Dayanna Racines Cespedes</vt:lpstr>
      <vt:lpstr>ESTADISTICA </vt:lpstr>
      <vt:lpstr>Transversalidad de la estadística</vt:lpstr>
      <vt:lpstr>Tipos de estadísticas </vt:lpstr>
      <vt:lpstr>Objetivos de la estadística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Karol Dayanna Racines Cespedes</dc:title>
  <dc:creator>pc</dc:creator>
  <cp:lastModifiedBy>pc</cp:lastModifiedBy>
  <cp:revision>1</cp:revision>
  <dcterms:created xsi:type="dcterms:W3CDTF">2021-11-19T20:31:11Z</dcterms:created>
  <dcterms:modified xsi:type="dcterms:W3CDTF">2021-11-19T20:37:37Z</dcterms:modified>
</cp:coreProperties>
</file>