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2FE96A0-164A-4749-A7C6-2EE3C7D43B58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2481618D-247C-4CAE-A98B-300C698524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1090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96A0-164A-4749-A7C6-2EE3C7D43B58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618D-247C-4CAE-A98B-300C698524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7457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96A0-164A-4749-A7C6-2EE3C7D43B58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618D-247C-4CAE-A98B-300C698524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6417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96A0-164A-4749-A7C6-2EE3C7D43B58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618D-247C-4CAE-A98B-300C698524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4930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96A0-164A-4749-A7C6-2EE3C7D43B58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618D-247C-4CAE-A98B-300C698524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547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96A0-164A-4749-A7C6-2EE3C7D43B58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618D-247C-4CAE-A98B-300C698524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04253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96A0-164A-4749-A7C6-2EE3C7D43B58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618D-247C-4CAE-A98B-300C698524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09130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2FE96A0-164A-4749-A7C6-2EE3C7D43B58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618D-247C-4CAE-A98B-300C698524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044066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2FE96A0-164A-4749-A7C6-2EE3C7D43B58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618D-247C-4CAE-A98B-300C698524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3798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96A0-164A-4749-A7C6-2EE3C7D43B58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618D-247C-4CAE-A98B-300C698524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4575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96A0-164A-4749-A7C6-2EE3C7D43B58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618D-247C-4CAE-A98B-300C698524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2374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96A0-164A-4749-A7C6-2EE3C7D43B58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618D-247C-4CAE-A98B-300C698524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8223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96A0-164A-4749-A7C6-2EE3C7D43B58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618D-247C-4CAE-A98B-300C698524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3775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96A0-164A-4749-A7C6-2EE3C7D43B58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618D-247C-4CAE-A98B-300C698524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269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96A0-164A-4749-A7C6-2EE3C7D43B58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618D-247C-4CAE-A98B-300C698524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4092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96A0-164A-4749-A7C6-2EE3C7D43B58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618D-247C-4CAE-A98B-300C698524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7398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96A0-164A-4749-A7C6-2EE3C7D43B58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618D-247C-4CAE-A98B-300C698524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7758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2FE96A0-164A-4749-A7C6-2EE3C7D43B58}" type="datetimeFigureOut">
              <a:rPr lang="es-CO" smtClean="0"/>
              <a:t>19/11/2021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481618D-247C-4CAE-A98B-300C698524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3372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smartick.es/blog/matematicas/geometria/figuras-geometricas-plana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51936" y="2602009"/>
            <a:ext cx="8825658" cy="2677648"/>
          </a:xfrm>
        </p:spPr>
        <p:txBody>
          <a:bodyPr/>
          <a:lstStyle/>
          <a:p>
            <a:r>
              <a:rPr lang="es-CO" dirty="0" smtClean="0"/>
              <a:t>KAROL DAYANNA RACINES CESPEDES</a:t>
            </a:r>
            <a:br>
              <a:rPr lang="es-CO" dirty="0" smtClean="0"/>
            </a:br>
            <a:r>
              <a:rPr lang="es-CO" dirty="0" smtClean="0"/>
              <a:t>GRADO 11 </a:t>
            </a:r>
            <a:br>
              <a:rPr lang="es-CO" dirty="0" smtClean="0"/>
            </a:br>
            <a:r>
              <a:rPr lang="es-CO" dirty="0" smtClean="0"/>
              <a:t>MATEMATICAS.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33901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4954" y="1179730"/>
            <a:ext cx="8761413" cy="706964"/>
          </a:xfrm>
        </p:spPr>
        <p:txBody>
          <a:bodyPr/>
          <a:lstStyle/>
          <a:p>
            <a:r>
              <a:rPr lang="es-CO" b="1" dirty="0"/>
              <a:t>¿Qué son las figuras geométricas sólidas o cuerpos geométricos?</a:t>
            </a:r>
            <a:br>
              <a:rPr lang="es-CO" b="1" dirty="0"/>
            </a:b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54955" y="2603500"/>
            <a:ext cx="6250398" cy="3416300"/>
          </a:xfrm>
        </p:spPr>
        <p:txBody>
          <a:bodyPr/>
          <a:lstStyle/>
          <a:p>
            <a:r>
              <a:rPr lang="es-CO" dirty="0"/>
              <a:t>Seguramente ya conoces las </a:t>
            </a:r>
            <a:r>
              <a:rPr lang="es-CO" dirty="0">
                <a:hlinkClick r:id="rId2"/>
              </a:rPr>
              <a:t>figuras geométricas planas</a:t>
            </a:r>
            <a:r>
              <a:rPr lang="es-CO" dirty="0"/>
              <a:t>, así que hoy hablaremos sobre las figuras geométricas sólidas, a las que también se les conoce como formas o cuerpos geométricos.</a:t>
            </a:r>
          </a:p>
          <a:p>
            <a:r>
              <a:rPr lang="es-CO" dirty="0"/>
              <a:t>Estas figuras tienen tres dimensiones (longitud, profundidad y altura), es decir, son figuras que tienen </a:t>
            </a:r>
            <a:r>
              <a:rPr lang="es-CO" b="1" dirty="0"/>
              <a:t>volumen</a:t>
            </a:r>
            <a:r>
              <a:rPr lang="es-CO" dirty="0"/>
              <a:t>. Por ello, podemos decir que ocupan un lugar en el espacio.</a:t>
            </a:r>
          </a:p>
          <a:p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7899" y="3838189"/>
            <a:ext cx="4280817" cy="2646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844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4954" y="1192609"/>
            <a:ext cx="8761413" cy="706964"/>
          </a:xfrm>
        </p:spPr>
        <p:txBody>
          <a:bodyPr/>
          <a:lstStyle/>
          <a:p>
            <a:r>
              <a:rPr lang="es-CO" b="1" dirty="0"/>
              <a:t>Principales tipos de figuras geométricas sólidas</a:t>
            </a:r>
            <a:br>
              <a:rPr lang="es-CO" b="1" dirty="0"/>
            </a:b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2070" y="2320164"/>
            <a:ext cx="11698161" cy="3416300"/>
          </a:xfrm>
        </p:spPr>
        <p:txBody>
          <a:bodyPr/>
          <a:lstStyle/>
          <a:p>
            <a:r>
              <a:rPr lang="es-CO" b="1" dirty="0"/>
              <a:t>Poliedros</a:t>
            </a:r>
          </a:p>
          <a:p>
            <a:r>
              <a:rPr lang="es-CO" dirty="0"/>
              <a:t>La palabra poliedro proviene del griego “</a:t>
            </a:r>
            <a:r>
              <a:rPr lang="es-CO" dirty="0" err="1"/>
              <a:t>polys</a:t>
            </a:r>
            <a:r>
              <a:rPr lang="es-CO" dirty="0"/>
              <a:t>” que significa </a:t>
            </a:r>
            <a:r>
              <a:rPr lang="es-CO" b="1" dirty="0"/>
              <a:t>muchas</a:t>
            </a:r>
            <a:r>
              <a:rPr lang="es-CO" dirty="0"/>
              <a:t> y de “edra” que significa </a:t>
            </a:r>
            <a:r>
              <a:rPr lang="es-CO" b="1" dirty="0"/>
              <a:t>base</a:t>
            </a:r>
            <a:r>
              <a:rPr lang="es-CO" dirty="0"/>
              <a:t> o </a:t>
            </a:r>
            <a:r>
              <a:rPr lang="es-CO" b="1" dirty="0"/>
              <a:t>caras</a:t>
            </a:r>
            <a:r>
              <a:rPr lang="es-CO" dirty="0"/>
              <a:t>. Estamos hablando entonces de formas geométricas que poseen varias caras y que además son planas. Entre ellos tenemos:</a:t>
            </a:r>
          </a:p>
          <a:p>
            <a:r>
              <a:rPr lang="es-CO" b="1" dirty="0"/>
              <a:t>Poliedros regulares:</a:t>
            </a:r>
            <a:r>
              <a:rPr lang="es-CO" dirty="0"/>
              <a:t> son también conocidos como sólidos platónicos y se caracterizan por tener todas sus caras iguales. Son cinco: tetraedro, cubo o hexaedro, octaedro, dodecaedro e icosaedro.</a:t>
            </a:r>
          </a:p>
          <a:p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446" y="4541044"/>
            <a:ext cx="4375129" cy="2025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76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54953" y="1171978"/>
            <a:ext cx="8825659" cy="5079642"/>
          </a:xfrm>
        </p:spPr>
        <p:txBody>
          <a:bodyPr/>
          <a:lstStyle/>
          <a:p>
            <a:r>
              <a:rPr lang="es-CO" b="1" dirty="0"/>
              <a:t>Prismas: </a:t>
            </a:r>
            <a:r>
              <a:rPr lang="es-CO" dirty="0"/>
              <a:t>están compuestos por dos bases poligonales de igual forma y tamaño y sus caras laterales son paralelogramos.</a:t>
            </a:r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0025" y="1898358"/>
            <a:ext cx="3885176" cy="1813441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708339" y="3966693"/>
            <a:ext cx="105220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/>
              <a:t>Pirámides: </a:t>
            </a:r>
            <a:r>
              <a:rPr lang="es-CO" dirty="0"/>
              <a:t>están compuestas por una cara poligonal que es su base y por caras laterales con forma de triángulos.</a:t>
            </a:r>
          </a:p>
          <a:p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975" y="4547825"/>
            <a:ext cx="4359901" cy="211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444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err="1" smtClean="0"/>
              <a:t>Caracteristicas</a:t>
            </a:r>
            <a:r>
              <a:rPr lang="es-CO" dirty="0" smtClean="0"/>
              <a:t>. 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O" b="1" dirty="0"/>
              <a:t>Características de los poliedros:</a:t>
            </a:r>
            <a:endParaRPr lang="es-CO" dirty="0"/>
          </a:p>
          <a:p>
            <a:r>
              <a:rPr lang="es-CO" b="1" dirty="0"/>
              <a:t>Caras</a:t>
            </a:r>
            <a:r>
              <a:rPr lang="es-CO" dirty="0"/>
              <a:t>: las caras de los poliedros son las superficies planas que limitan al poliedro.</a:t>
            </a:r>
          </a:p>
          <a:p>
            <a:r>
              <a:rPr lang="es-CO" b="1" dirty="0"/>
              <a:t>Aristas:</a:t>
            </a:r>
            <a:r>
              <a:rPr lang="es-CO" dirty="0"/>
              <a:t> las aristas de los poliedros son los lados que conforman cada cara.</a:t>
            </a:r>
          </a:p>
          <a:p>
            <a:r>
              <a:rPr lang="es-CO" b="1" dirty="0"/>
              <a:t>Vértices:</a:t>
            </a:r>
            <a:r>
              <a:rPr lang="es-CO" dirty="0"/>
              <a:t> los vértices de los poliedros son los puntos donde se interceptan las aristas. Tres caras se unen en un mismo vértice.</a:t>
            </a:r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185" y="4622646"/>
            <a:ext cx="2946311" cy="2235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2470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Azul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ala de reuniones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a de reuniones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</TotalTime>
  <Words>66</Words>
  <Application>Microsoft Office PowerPoint</Application>
  <PresentationFormat>Panorámica</PresentationFormat>
  <Paragraphs>16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Sala de reuniones Ion</vt:lpstr>
      <vt:lpstr>KAROL DAYANNA RACINES CESPEDES GRADO 11  MATEMATICAS. </vt:lpstr>
      <vt:lpstr>¿Qué son las figuras geométricas sólidas o cuerpos geométricos? </vt:lpstr>
      <vt:lpstr>Principales tipos de figuras geométricas sólidas </vt:lpstr>
      <vt:lpstr>Presentación de PowerPoint</vt:lpstr>
      <vt:lpstr>Caracteristicas.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KAROL DAYANNA RACINES CESPEDES GRADO 11  MATEMATICAS.</dc:title>
  <dc:creator>pc</dc:creator>
  <cp:lastModifiedBy>pc</cp:lastModifiedBy>
  <cp:revision>2</cp:revision>
  <dcterms:created xsi:type="dcterms:W3CDTF">2021-11-19T19:12:35Z</dcterms:created>
  <dcterms:modified xsi:type="dcterms:W3CDTF">2021-11-19T19:27:59Z</dcterms:modified>
</cp:coreProperties>
</file>