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C903-FE6E-4C75-9D04-96F7D8FFDEA5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0036-5FED-46D8-A7C5-7E76CD8B36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532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C903-FE6E-4C75-9D04-96F7D8FFDEA5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0036-5FED-46D8-A7C5-7E76CD8B36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9056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C903-FE6E-4C75-9D04-96F7D8FFDEA5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0036-5FED-46D8-A7C5-7E76CD8B3695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1219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C903-FE6E-4C75-9D04-96F7D8FFDEA5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0036-5FED-46D8-A7C5-7E76CD8B36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2240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C903-FE6E-4C75-9D04-96F7D8FFDEA5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0036-5FED-46D8-A7C5-7E76CD8B3695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2191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C903-FE6E-4C75-9D04-96F7D8FFDEA5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0036-5FED-46D8-A7C5-7E76CD8B36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0167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C903-FE6E-4C75-9D04-96F7D8FFDEA5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0036-5FED-46D8-A7C5-7E76CD8B36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0258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C903-FE6E-4C75-9D04-96F7D8FFDEA5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0036-5FED-46D8-A7C5-7E76CD8B36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6977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C903-FE6E-4C75-9D04-96F7D8FFDEA5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0036-5FED-46D8-A7C5-7E76CD8B36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264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C903-FE6E-4C75-9D04-96F7D8FFDEA5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0036-5FED-46D8-A7C5-7E76CD8B36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7984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C903-FE6E-4C75-9D04-96F7D8FFDEA5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0036-5FED-46D8-A7C5-7E76CD8B36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2864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C903-FE6E-4C75-9D04-96F7D8FFDEA5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0036-5FED-46D8-A7C5-7E76CD8B36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124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C903-FE6E-4C75-9D04-96F7D8FFDEA5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0036-5FED-46D8-A7C5-7E76CD8B36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066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C903-FE6E-4C75-9D04-96F7D8FFDEA5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0036-5FED-46D8-A7C5-7E76CD8B36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609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C903-FE6E-4C75-9D04-96F7D8FFDEA5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0036-5FED-46D8-A7C5-7E76CD8B36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9412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0036-5FED-46D8-A7C5-7E76CD8B3695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C903-FE6E-4C75-9D04-96F7D8FFDEA5}" type="datetimeFigureOut">
              <a:rPr lang="es-CO" smtClean="0"/>
              <a:t>19/11/2021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022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8C903-FE6E-4C75-9D04-96F7D8FFDEA5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4890036-5FED-46D8-A7C5-7E76CD8B36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54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LOS POLIGONOS, CLASIFICACION DE LOS POLIGONOS, PERIMETRO Y AREA DE POLIGONOS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KAROL DAYANNA RACINES CESPEDES</a:t>
            </a:r>
          </a:p>
          <a:p>
            <a:r>
              <a:rPr lang="es-CO" dirty="0" smtClean="0"/>
              <a:t>GRADO 11</a:t>
            </a:r>
          </a:p>
          <a:p>
            <a:r>
              <a:rPr lang="es-CO" dirty="0" smtClean="0"/>
              <a:t>PRFESORA: MARTHA ROMERO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68878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LOS POLIGONOS Y SUS ELEMENTOS Y PROPIEDADES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706" y="1930400"/>
            <a:ext cx="2684013" cy="1767913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860" y="1930400"/>
            <a:ext cx="2667000" cy="17145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877" y="1742794"/>
            <a:ext cx="2143125" cy="214312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872" y="4032697"/>
            <a:ext cx="2847975" cy="16002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869" y="3942209"/>
            <a:ext cx="2562225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3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PAISAJES URBANOSY RURALES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Triangulo </a:t>
            </a:r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959" y="2627291"/>
            <a:ext cx="2589070" cy="3886547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409127" y="2257959"/>
            <a:ext cx="310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CUADRILATERO=</a:t>
            </a:r>
            <a:endParaRPr lang="es-CO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608" y="2724661"/>
            <a:ext cx="3122821" cy="3263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360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83396" y="589366"/>
            <a:ext cx="8596668" cy="3880773"/>
          </a:xfrm>
        </p:spPr>
        <p:txBody>
          <a:bodyPr/>
          <a:lstStyle/>
          <a:p>
            <a:r>
              <a:rPr lang="es-CO" dirty="0"/>
              <a:t>• PENTAGONO=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130" y="1074798"/>
            <a:ext cx="8359602" cy="2488287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403797" y="3831946"/>
            <a:ext cx="3880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• HECTAGONO=</a:t>
            </a:r>
            <a:endParaRPr lang="es-CO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65" y="4201278"/>
            <a:ext cx="10058400" cy="2530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729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086" y="0"/>
            <a:ext cx="5147002" cy="6862671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1839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091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0"/>
            <a:ext cx="5121244" cy="6828327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578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879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025" y="46846"/>
            <a:ext cx="5108364" cy="6811154"/>
          </a:xfrm>
        </p:spPr>
      </p:pic>
    </p:spTree>
    <p:extLst>
      <p:ext uri="{BB962C8B-B14F-4D97-AF65-F5344CB8AC3E}">
        <p14:creationId xmlns:p14="http://schemas.microsoft.com/office/powerpoint/2010/main" val="198331579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42</Words>
  <Application>Microsoft Office PowerPoint</Application>
  <PresentationFormat>Panorámica</PresentationFormat>
  <Paragraphs>10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Faceta</vt:lpstr>
      <vt:lpstr>LOS POLIGONOS, CLASIFICACION DE LOS POLIGONOS, PERIMETRO Y AREA DE POLIGONOS</vt:lpstr>
      <vt:lpstr>LOS POLIGONOS Y SUS ELEMENTOS Y PROPIEDADES</vt:lpstr>
      <vt:lpstr>PAISAJES URBANOSY RURALES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POLIGONOS, CLASIFICACION DE LOS POLIGONOS, PERIMETRO Y AREA DE POLIGONOS</dc:title>
  <dc:creator>pc</dc:creator>
  <cp:lastModifiedBy>pc</cp:lastModifiedBy>
  <cp:revision>3</cp:revision>
  <dcterms:created xsi:type="dcterms:W3CDTF">2021-11-19T19:37:21Z</dcterms:created>
  <dcterms:modified xsi:type="dcterms:W3CDTF">2021-11-19T20:25:05Z</dcterms:modified>
</cp:coreProperties>
</file>