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1172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790C350-D8DE-4B17-893A-8CBBAF96A1FE}" type="datetimeFigureOut">
              <a:rPr lang="es-CO" smtClean="0"/>
              <a:pPr/>
              <a:t>26/10/2021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CO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6F77752-6997-4E78-B1D7-61E61F98D50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C350-D8DE-4B17-893A-8CBBAF96A1FE}" type="datetimeFigureOut">
              <a:rPr lang="es-CO" smtClean="0"/>
              <a:pPr/>
              <a:t>26/10/2021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77752-6997-4E78-B1D7-61E61F98D50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C350-D8DE-4B17-893A-8CBBAF96A1FE}" type="datetimeFigureOut">
              <a:rPr lang="es-CO" smtClean="0"/>
              <a:pPr/>
              <a:t>26/10/2021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77752-6997-4E78-B1D7-61E61F98D50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790C350-D8DE-4B17-893A-8CBBAF96A1FE}" type="datetimeFigureOut">
              <a:rPr lang="es-CO" smtClean="0"/>
              <a:pPr/>
              <a:t>26/10/2021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77752-6997-4E78-B1D7-61E61F98D50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790C350-D8DE-4B17-893A-8CBBAF96A1FE}" type="datetimeFigureOut">
              <a:rPr lang="es-CO" smtClean="0"/>
              <a:pPr/>
              <a:t>26/10/2021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6F77752-6997-4E78-B1D7-61E61F98D508}" type="slidenum">
              <a:rPr lang="es-CO" smtClean="0"/>
              <a:pPr/>
              <a:t>‹Nº›</a:t>
            </a:fld>
            <a:endParaRPr lang="es-CO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790C350-D8DE-4B17-893A-8CBBAF96A1FE}" type="datetimeFigureOut">
              <a:rPr lang="es-CO" smtClean="0"/>
              <a:pPr/>
              <a:t>26/10/2021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6F77752-6997-4E78-B1D7-61E61F98D50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790C350-D8DE-4B17-893A-8CBBAF96A1FE}" type="datetimeFigureOut">
              <a:rPr lang="es-CO" smtClean="0"/>
              <a:pPr/>
              <a:t>26/10/2021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6F77752-6997-4E78-B1D7-61E61F98D50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C350-D8DE-4B17-893A-8CBBAF96A1FE}" type="datetimeFigureOut">
              <a:rPr lang="es-CO" smtClean="0"/>
              <a:pPr/>
              <a:t>26/10/2021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77752-6997-4E78-B1D7-61E61F98D50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790C350-D8DE-4B17-893A-8CBBAF96A1FE}" type="datetimeFigureOut">
              <a:rPr lang="es-CO" smtClean="0"/>
              <a:pPr/>
              <a:t>26/10/2021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6F77752-6997-4E78-B1D7-61E61F98D50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790C350-D8DE-4B17-893A-8CBBAF96A1FE}" type="datetimeFigureOut">
              <a:rPr lang="es-CO" smtClean="0"/>
              <a:pPr/>
              <a:t>26/10/2021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6F77752-6997-4E78-B1D7-61E61F98D50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790C350-D8DE-4B17-893A-8CBBAF96A1FE}" type="datetimeFigureOut">
              <a:rPr lang="es-CO" smtClean="0"/>
              <a:pPr/>
              <a:t>26/10/2021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6F77752-6997-4E78-B1D7-61E61F98D50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790C350-D8DE-4B17-893A-8CBBAF96A1FE}" type="datetimeFigureOut">
              <a:rPr lang="es-CO" smtClean="0"/>
              <a:pPr/>
              <a:t>26/10/2021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CO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6F77752-6997-4E78-B1D7-61E61F98D50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FRECUENCIA CARDIACA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O" sz="3200" dirty="0" smtClean="0">
                <a:solidFill>
                  <a:srgbClr val="00B0F0"/>
                </a:solidFill>
              </a:rPr>
              <a:t>KARINA MORALES</a:t>
            </a:r>
          </a:p>
          <a:p>
            <a:r>
              <a:rPr lang="es-CO" sz="3200" dirty="0" smtClean="0">
                <a:solidFill>
                  <a:srgbClr val="00B0F0"/>
                </a:solidFill>
              </a:rPr>
              <a:t>GRADO:ONCE</a:t>
            </a:r>
            <a:endParaRPr lang="es-CO" sz="32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QUE ES LA FRECUENCIA CARDIACA?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smtClean="0"/>
              <a:t>La frecuencia cardiaca (FC) es útil para controlar la intensidad del ejercicio aeróbico sobre todo cuando se dispone de una prueba de esfuerzo con análisis de los gases respiratorios (ergoespirometría) y se asocia un valor de FC a los umbrales y VO2máx. Si no se tiene acceso a este tipo de prueba, la FC se puede usar, pero realizando algunos cálculos</a:t>
            </a:r>
            <a:endParaRPr lang="es-C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CONCEPTOS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Población no deportista:                 Hombres FCmáx = 220 – edad  </a:t>
            </a:r>
          </a:p>
          <a:p>
            <a:pPr>
              <a:buNone/>
            </a:pPr>
            <a:r>
              <a:rPr lang="es-CO" dirty="0" smtClean="0"/>
              <a:t>     Mujeres: FCmáx = 226 – edad</a:t>
            </a:r>
          </a:p>
          <a:p>
            <a:r>
              <a:rPr lang="es-CO" dirty="0" smtClean="0"/>
              <a:t> Población deportista</a:t>
            </a:r>
          </a:p>
          <a:p>
            <a:pPr>
              <a:buNone/>
            </a:pPr>
            <a:r>
              <a:rPr lang="es-CO" dirty="0" smtClean="0"/>
              <a:t>      208 – (0,7 x edad)</a:t>
            </a:r>
            <a:endParaRPr lang="es-CO" dirty="0"/>
          </a:p>
        </p:txBody>
      </p:sp>
      <p:pic>
        <p:nvPicPr>
          <p:cNvPr id="1026" name="Picture 2" descr="C:\Users\user\Pictures\a\descarga (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4429132"/>
            <a:ext cx="2500330" cy="18656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PULSO RADIAL</a:t>
            </a:r>
            <a:endParaRPr lang="es-CO" dirty="0"/>
          </a:p>
        </p:txBody>
      </p:sp>
      <p:pic>
        <p:nvPicPr>
          <p:cNvPr id="2050" name="Picture 2" descr="C:\Users\user\Pictures\a\1939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r="2632" b="6250"/>
          <a:stretch>
            <a:fillRect/>
          </a:stretch>
        </p:blipFill>
        <p:spPr bwMode="auto">
          <a:xfrm>
            <a:off x="3500430" y="4214818"/>
            <a:ext cx="2875066" cy="2214578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0" y="1500174"/>
            <a:ext cx="835821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dirty="0" smtClean="0"/>
              <a:t>Este pulso es de mayor acceso, pero a veces en caso de accidente se hace imperceptible. Palpe la arteria radial, que está </a:t>
            </a:r>
            <a:r>
              <a:rPr lang="es-CO" sz="3200" dirty="0" smtClean="0"/>
              <a:t>l</a:t>
            </a:r>
            <a:r>
              <a:rPr lang="es-CO" sz="2800" dirty="0" smtClean="0"/>
              <a:t>ocalizada en la muñeca, inmediatamente arriba en la base del dedo pulgar; coloque sus dedos (Índice, medio y anular) haciendo ligera presión sobre la arteria</a:t>
            </a:r>
            <a:endParaRPr lang="es-CO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PULSO CAROTIDEO</a:t>
            </a:r>
            <a:endParaRPr lang="es-CO" dirty="0"/>
          </a:p>
        </p:txBody>
      </p:sp>
      <p:pic>
        <p:nvPicPr>
          <p:cNvPr id="3074" name="Picture 2" descr="C:\Users\user\Pictures\a\1938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b="6250"/>
          <a:stretch>
            <a:fillRect/>
          </a:stretch>
        </p:blipFill>
        <p:spPr bwMode="auto">
          <a:xfrm>
            <a:off x="2500298" y="3571876"/>
            <a:ext cx="3786214" cy="2839661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1071538" y="1357298"/>
            <a:ext cx="678661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000" dirty="0" smtClean="0"/>
              <a:t>Es el de más fácil localización y por ser el que pulsa con más intensidad. La arteria carotídea se encuentra en el cuello a lado y lado de la tráquea para localizarlo: se localiza la manzana de adán, deslice los dedos hacia el lado de la tráquea, se presiona ligeramente para sentir el pulso</a:t>
            </a:r>
            <a:endParaRPr lang="es-CO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SOLUCION 2</a:t>
            </a:r>
            <a:endParaRPr lang="es-CO" dirty="0"/>
          </a:p>
        </p:txBody>
      </p:sp>
      <p:pic>
        <p:nvPicPr>
          <p:cNvPr id="4098" name="Picture 2" descr="C:\Users\user\Downloads\WhatsApp Image 2021-10-26 at 4.16.11 PM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643050"/>
            <a:ext cx="2643206" cy="3524275"/>
          </a:xfrm>
          <a:prstGeom prst="rect">
            <a:avLst/>
          </a:prstGeom>
          <a:noFill/>
        </p:spPr>
      </p:pic>
      <p:pic>
        <p:nvPicPr>
          <p:cNvPr id="4099" name="Picture 3" descr="C:\Users\user\Downloads\WhatsApp Image 2021-10-26 at 4.16.11 PM (1)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1714488"/>
            <a:ext cx="2732504" cy="3643338"/>
          </a:xfrm>
          <a:prstGeom prst="rect">
            <a:avLst/>
          </a:prstGeom>
          <a:noFill/>
        </p:spPr>
      </p:pic>
      <p:pic>
        <p:nvPicPr>
          <p:cNvPr id="4100" name="Picture 4" descr="C:\Users\user\Downloads\WhatsApp Image 2021-10-26 at 4.16.11 PM (2)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22" y="1571612"/>
            <a:ext cx="2714644" cy="3619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42</TotalTime>
  <Words>228</Words>
  <Application>Microsoft Office PowerPoint</Application>
  <PresentationFormat>Presentación en pantalla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Brío</vt:lpstr>
      <vt:lpstr>FRECUENCIA CARDIACA</vt:lpstr>
      <vt:lpstr>QUE ES LA FRECUENCIA CARDIACA?</vt:lpstr>
      <vt:lpstr>CONCEPTOS</vt:lpstr>
      <vt:lpstr>PULSO RADIAL</vt:lpstr>
      <vt:lpstr>PULSO CAROTIDEO</vt:lpstr>
      <vt:lpstr>SOLUCION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user</cp:lastModifiedBy>
  <cp:revision>4</cp:revision>
  <dcterms:created xsi:type="dcterms:W3CDTF">2021-10-26T20:35:56Z</dcterms:created>
  <dcterms:modified xsi:type="dcterms:W3CDTF">2021-10-26T21:21:02Z</dcterms:modified>
</cp:coreProperties>
</file>