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172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18FE0F-AE9B-4357-9EC2-357CDA73E71E}" type="datetimeFigureOut">
              <a:rPr lang="es-CO" smtClean="0"/>
              <a:t>07/10/2021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6600EB4-6737-4EF3-B9AC-BCFD3116C8FF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PITCH DE LANZAMIENTO Y PROMOCIÓN DEL PRODUCTO O SERVICIO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KARINA MORALES</a:t>
            </a:r>
          </a:p>
          <a:p>
            <a:r>
              <a:rPr lang="es-CO" dirty="0" smtClean="0"/>
              <a:t>GRADO:ONCE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r>
              <a:rPr lang="es-CO" dirty="0" smtClean="0"/>
              <a:t>https</a:t>
            </a:r>
            <a:r>
              <a:rPr lang="es-CO" dirty="0" smtClean="0"/>
              <a:t>://www.youtube.com/watch?v=ZocuQROZRv8</a:t>
            </a:r>
            <a:endParaRPr lang="es-CO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PITCH KARINA MORALES</a:t>
            </a:r>
            <a:endParaRPr lang="es-C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9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 PITCH DE LANZAMIENTO Y PROMOCIÓN DEL PRODUCTO O SERVICIO</vt:lpstr>
      <vt:lpstr>PITCH KARINA MORALES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PITCH DE LANZAMIENTO Y PROMOCIÓN DEL PRODUCTO O SERVICIO</dc:title>
  <dc:creator>user</dc:creator>
  <cp:lastModifiedBy>user</cp:lastModifiedBy>
  <cp:revision>1</cp:revision>
  <dcterms:created xsi:type="dcterms:W3CDTF">2021-10-07T13:36:13Z</dcterms:created>
  <dcterms:modified xsi:type="dcterms:W3CDTF">2021-10-07T13:42:34Z</dcterms:modified>
</cp:coreProperties>
</file>