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293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006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1771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1862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3184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4817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6817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06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341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947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021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24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770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6553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357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836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1D30A-B9B3-4C26-9546-039C9D3B902E}" type="datetimeFigureOut">
              <a:rPr lang="es-CO" smtClean="0"/>
              <a:t>23/09/2021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CD2EAB-0377-4F50-BABE-EBD98B3DA70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525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SECCIONES CÓNICAS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WILSON SANTIAGO JIMÉNEZ</a:t>
            </a: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11°</a:t>
            </a:r>
          </a:p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</a:p>
          <a:p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26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CÓNICAS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3999" y="1516646"/>
            <a:ext cx="8596668" cy="3880773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Sección cónica es una curva resultante de la intersección de un cono y un plano, dependiendo de la ubicación del plano, se obtienen 4 clases de secciones diferentes:</a:t>
            </a:r>
            <a:endParaRPr lang="es-C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333" y="3457032"/>
            <a:ext cx="1752269" cy="315156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146268" y="4294149"/>
            <a:ext cx="26530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e: Eje</a:t>
            </a:r>
          </a:p>
          <a:p>
            <a:r>
              <a:rPr lang="es-CO" sz="36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g: </a:t>
            </a:r>
            <a:r>
              <a:rPr lang="es-CO" sz="3600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Generatríz</a:t>
            </a:r>
            <a:endParaRPr lang="es-CO" sz="3600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r>
              <a:rPr lang="es-CO" sz="36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v: Vértice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9766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1349219"/>
            <a:ext cx="8596668" cy="3880773"/>
          </a:xfrm>
        </p:spPr>
        <p:txBody>
          <a:bodyPr/>
          <a:lstStyle/>
          <a:p>
            <a:r>
              <a:rPr lang="es-C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CIRCUNFERENCIA: Se obtiene cuando el plano forma un ángulo de 90° con respecto al eje del cono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561" y="2843819"/>
            <a:ext cx="4477425" cy="334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35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1424" y="524972"/>
            <a:ext cx="8596668" cy="3880773"/>
          </a:xfrm>
        </p:spPr>
        <p:txBody>
          <a:bodyPr/>
          <a:lstStyle/>
          <a:p>
            <a:r>
              <a:rPr lang="es-C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ELIPSE: Se forma cuando el ángulo que se forma entre el plano y el eje es mayor al ángulo formado entre el eje y una generatriz.</a:t>
            </a:r>
          </a:p>
          <a:p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641" y="2213152"/>
            <a:ext cx="5154233" cy="386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79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5666" y="628003"/>
            <a:ext cx="8596668" cy="3880773"/>
          </a:xfrm>
        </p:spPr>
        <p:txBody>
          <a:bodyPr>
            <a:normAutofit/>
          </a:bodyPr>
          <a:lstStyle/>
          <a:p>
            <a:r>
              <a:rPr lang="es-C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PARABOLA: Se forma cuando el ángulo entre el plano y el eje es igual al ángulo de la generatriz con respecto al eje</a:t>
            </a:r>
          </a:p>
          <a:p>
            <a:endParaRPr lang="es-C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345" y="2169142"/>
            <a:ext cx="3515665" cy="434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9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4455" y="615124"/>
            <a:ext cx="8596668" cy="3880773"/>
          </a:xfrm>
        </p:spPr>
        <p:txBody>
          <a:bodyPr>
            <a:normAutofit/>
          </a:bodyPr>
          <a:lstStyle/>
          <a:p>
            <a:r>
              <a:rPr lang="es-CO" sz="2800" dirty="0" smtClean="0"/>
              <a:t>Hipérbola: Se forma cuando el ángulo formado entre el plano y el eje es menor que el ángulo formado entre el eje y la generatriz</a:t>
            </a:r>
          </a:p>
          <a:p>
            <a:endParaRPr lang="es-CO" sz="2800" dirty="0"/>
          </a:p>
          <a:p>
            <a:pPr marL="0" indent="0">
              <a:buNone/>
            </a:pPr>
            <a:endParaRPr lang="es-CO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240" y="2555510"/>
            <a:ext cx="2139373" cy="361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64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FÓRMULAS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4" descr="https://www.varsitytutors.com/assets/vt-hotmath-legacy/hotmath_help/topics/conic-sections-and-standard-forms-of-equations/conic-sections-and-standard-forms-of-equations-image002.gif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435981" y="1671862"/>
            <a:ext cx="9079373" cy="409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fórmula general para cualquier sección cónica es:</a:t>
            </a:r>
          </a:p>
          <a:p>
            <a:pPr marL="0" indent="0">
              <a:buNone/>
            </a:pPr>
            <a:r>
              <a:rPr lang="es-CO" dirty="0" smtClean="0"/>
              <a:t> 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s-CO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+Bxy+Cy</a:t>
            </a:r>
            <a:r>
              <a:rPr lang="es-CO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+Dx+Ey+F=0 donde</a:t>
            </a:r>
            <a:r>
              <a:rPr lang="es-CO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A, B, C, D, E y F</a:t>
            </a:r>
            <a:r>
              <a:rPr lang="es-C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CO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constantes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s-C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O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cambiar los valores de alguna de las constantes, la forma de la cónica correspondiente también cambiara. </a:t>
            </a:r>
            <a:endParaRPr lang="es-CO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s-CO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2 – 4 AC es menor que cero, si una cónica existe, está puede ser un círculo o una 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elipse.</a:t>
            </a:r>
          </a:p>
          <a:p>
            <a:pPr marL="0" indent="0">
              <a:buNone/>
            </a:pP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s-CO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2 – 4 AC es igual a cero, si una cónica existe, será una 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parábola.</a:t>
            </a:r>
          </a:p>
          <a:p>
            <a:pPr marL="0" indent="0">
              <a:buNone/>
            </a:pP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s-CO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2 – 4 AC es mayor que cero, si una cónica existe, será una hipérbola.</a:t>
            </a:r>
          </a:p>
          <a:p>
            <a:pPr marL="0" indent="0">
              <a:buNone/>
            </a:pP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2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7210" y="153966"/>
            <a:ext cx="8596668" cy="6217118"/>
          </a:xfrm>
        </p:spPr>
        <p:txBody>
          <a:bodyPr>
            <a:normAutofit/>
          </a:bodyPr>
          <a:lstStyle/>
          <a:p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ordinaria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circunferencia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es: (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x – h ) </a:t>
            </a:r>
            <a:r>
              <a:rPr lang="pt-BR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( y – k ) </a:t>
            </a:r>
            <a:r>
              <a:rPr lang="pt-BR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 r </a:t>
            </a:r>
            <a:r>
              <a:rPr lang="pt-BR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</a:p>
          <a:p>
            <a:pPr marL="0" indent="0">
              <a:buNone/>
            </a:pP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centro es ( </a:t>
            </a:r>
            <a:r>
              <a:rPr lang="es-CO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h, k 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 es </a:t>
            </a:r>
            <a:r>
              <a:rPr lang="es-CO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 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circunferencia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es: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CO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y</a:t>
            </a:r>
            <a:r>
              <a:rPr lang="es-CO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CO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Dx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CO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F = 0</a:t>
            </a:r>
            <a:endParaRPr lang="es-CO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7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ordinaria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elipse es: </a:t>
            </a:r>
            <a:endParaRPr lang="pt-BR" sz="17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elipse es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s-CO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Bx</a:t>
            </a:r>
            <a:r>
              <a:rPr lang="es-CO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CO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Cx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Dy + E = 0</a:t>
            </a:r>
          </a:p>
          <a:p>
            <a:pPr marL="0" indent="0">
              <a:buNone/>
            </a:pPr>
            <a:endParaRPr lang="es-CO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ordinaria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parábola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es: ( x – h ) </a:t>
            </a:r>
            <a:r>
              <a:rPr lang="pt-BR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pt-BR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4(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 – k ) </a:t>
            </a:r>
            <a:endParaRPr lang="es-CO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parábola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CO" sz="17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CO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s-CO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D = 0</a:t>
            </a:r>
            <a:endParaRPr lang="es-CO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ordinaria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hipérbola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es: </a:t>
            </a:r>
          </a:p>
          <a:p>
            <a:pPr marL="0" indent="0">
              <a:buNone/>
            </a:pP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ecuación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s-CO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hipérbole es: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C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s-CO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s-C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s-CO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CO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Cx</a:t>
            </a: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s-CO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 + E </a:t>
            </a:r>
            <a:r>
              <a:rPr lang="es-C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  <a:p>
            <a:pPr marL="0" indent="0">
              <a:buNone/>
            </a:pPr>
            <a:endParaRPr lang="es-CO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168" y="1627005"/>
            <a:ext cx="2027360" cy="55406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8239" y="4156650"/>
            <a:ext cx="2027360" cy="55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890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APLICACIONES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29524"/>
            <a:ext cx="8596668" cy="5206127"/>
          </a:xfrm>
        </p:spPr>
        <p:txBody>
          <a:bodyPr>
            <a:normAutofit/>
          </a:bodyPr>
          <a:lstStyle/>
          <a:p>
            <a:r>
              <a:rPr lang="es-CO" dirty="0" smtClean="0"/>
              <a:t>INGENIERIA</a:t>
            </a:r>
          </a:p>
          <a:p>
            <a:r>
              <a:rPr lang="es-CO" dirty="0" smtClean="0"/>
              <a:t>TELECOMUNICACIONES</a:t>
            </a:r>
          </a:p>
          <a:p>
            <a:r>
              <a:rPr lang="es-CO" dirty="0" smtClean="0"/>
              <a:t>TELESCOPIO</a:t>
            </a:r>
          </a:p>
          <a:p>
            <a:r>
              <a:rPr lang="es-CO" dirty="0" smtClean="0"/>
              <a:t>ASTRONOMA</a:t>
            </a:r>
          </a:p>
          <a:p>
            <a:r>
              <a:rPr lang="es-CO" dirty="0" smtClean="0"/>
              <a:t>NAVEGACION</a:t>
            </a:r>
          </a:p>
          <a:p>
            <a:r>
              <a:rPr lang="es-CO" dirty="0" smtClean="0"/>
              <a:t>MEDICINA</a:t>
            </a:r>
          </a:p>
          <a:p>
            <a:r>
              <a:rPr lang="es-CO" dirty="0" smtClean="0"/>
              <a:t>ARMAMENTOS</a:t>
            </a:r>
          </a:p>
          <a:p>
            <a:r>
              <a:rPr lang="es-CO" dirty="0" smtClean="0"/>
              <a:t>RADIO</a:t>
            </a:r>
          </a:p>
          <a:p>
            <a:r>
              <a:rPr lang="es-CO" dirty="0" smtClean="0"/>
              <a:t>GEOMETRIA</a:t>
            </a:r>
          </a:p>
          <a:p>
            <a:r>
              <a:rPr lang="es-CO" dirty="0" smtClean="0"/>
              <a:t>TRANSPORTE</a:t>
            </a:r>
          </a:p>
          <a:p>
            <a:r>
              <a:rPr lang="es-CO" dirty="0" smtClean="0"/>
              <a:t>DEPORTE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379610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</TotalTime>
  <Words>183</Words>
  <Application>Microsoft Office PowerPoint</Application>
  <PresentationFormat>Panorámica</PresentationFormat>
  <Paragraphs>49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Aparajita</vt:lpstr>
      <vt:lpstr>Arial</vt:lpstr>
      <vt:lpstr>Times New Roman</vt:lpstr>
      <vt:lpstr>Trebuchet MS</vt:lpstr>
      <vt:lpstr>Wingdings 3</vt:lpstr>
      <vt:lpstr>Faceta</vt:lpstr>
      <vt:lpstr>SECCIONES CÓNICAS</vt:lpstr>
      <vt:lpstr>LAS CÓNICAS</vt:lpstr>
      <vt:lpstr>Presentación de PowerPoint</vt:lpstr>
      <vt:lpstr>Presentación de PowerPoint</vt:lpstr>
      <vt:lpstr>Presentación de PowerPoint</vt:lpstr>
      <vt:lpstr>Presentación de PowerPoint</vt:lpstr>
      <vt:lpstr>FÓRMULAS</vt:lpstr>
      <vt:lpstr>Presentación de PowerPoint</vt:lpstr>
      <vt:lpstr>APLICACIONES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Full name</dc:creator>
  <cp:lastModifiedBy>Full name</cp:lastModifiedBy>
  <cp:revision>15</cp:revision>
  <dcterms:created xsi:type="dcterms:W3CDTF">2021-09-23T16:37:48Z</dcterms:created>
  <dcterms:modified xsi:type="dcterms:W3CDTF">2021-09-23T19:03:10Z</dcterms:modified>
</cp:coreProperties>
</file>