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2"/>
  </p:notesMasterIdLst>
  <p:sldIdLst>
    <p:sldId id="256" r:id="rId3"/>
    <p:sldId id="259" r:id="rId4"/>
    <p:sldId id="265" r:id="rId5"/>
    <p:sldId id="263" r:id="rId6"/>
    <p:sldId id="272" r:id="rId7"/>
    <p:sldId id="268" r:id="rId8"/>
    <p:sldId id="278" r:id="rId9"/>
    <p:sldId id="262" r:id="rId10"/>
    <p:sldId id="303" r:id="rId11"/>
  </p:sldIdLst>
  <p:sldSz cx="9144000" cy="5143500" type="screen16x9"/>
  <p:notesSz cx="6858000" cy="9144000"/>
  <p:embeddedFontLst>
    <p:embeddedFont>
      <p:font typeface="Bebas Neue" panose="020B0604020202020204" charset="0"/>
      <p:regular r:id="rId13"/>
    </p:embeddedFont>
    <p:embeddedFont>
      <p:font typeface="Proxima Nova" panose="020B0604020202020204" charset="0"/>
      <p:regular r:id="rId14"/>
      <p:bold r:id="rId15"/>
      <p:italic r:id="rId16"/>
      <p:boldItalic r:id="rId17"/>
    </p:embeddedFont>
    <p:embeddedFont>
      <p:font typeface="Proxima Nova Semibold" panose="020B0604020202020204" charset="0"/>
      <p:regular r:id="rId18"/>
      <p:bold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F64CD5-C756-493D-A11E-1322AC39C266}">
  <a:tblStyle styleId="{F2F64CD5-C756-493D-A11E-1322AC39C2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62371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49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88a06a93bc_0_2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88a06a93bc_0_2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04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8896f3737b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8896f3737b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88a06a93bc_0_2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88a06a93bc_0_2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20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g88a06a93bc_0_3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g88a06a93bc_0_3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17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88a06a93bc_0_3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88a06a93bc_0_3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82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88a06a93bc_0_2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88a06a93bc_0_2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7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8982d3219e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9" name="Google Shape;1449;g8982d3219e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43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4"/>
        <p:cNvGrpSpPr/>
        <p:nvPr/>
      </p:nvGrpSpPr>
      <p:grpSpPr>
        <a:xfrm>
          <a:off x="0" y="0"/>
          <a:ext cx="0" cy="0"/>
          <a:chOff x="0" y="0"/>
          <a:chExt cx="0" cy="0"/>
        </a:xfrm>
      </p:grpSpPr>
      <p:sp>
        <p:nvSpPr>
          <p:cNvPr id="12495" name="Google Shape;12495;g81d4038a4a_0_10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6" name="Google Shape;12496;g81d4038a4a_0_10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48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4016" y="-55447"/>
            <a:ext cx="4384004" cy="4851823"/>
            <a:chOff x="134016" y="-55447"/>
            <a:chExt cx="4384004" cy="4851823"/>
          </a:xfrm>
        </p:grpSpPr>
        <p:sp>
          <p:nvSpPr>
            <p:cNvPr id="10" name="Google Shape;10;p2"/>
            <p:cNvSpPr/>
            <p:nvPr/>
          </p:nvSpPr>
          <p:spPr>
            <a:xfrm>
              <a:off x="1786075" y="329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181073">
              <a:off x="3646251" y="18276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181073">
              <a:off x="4012176" y="40931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3385032">
              <a:off x="3534334" y="433882"/>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3743832">
              <a:off x="3018973" y="20850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3743832">
              <a:off x="1005710" y="190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864130">
              <a:off x="3673037" y="3171866"/>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573946">
              <a:off x="4325292" y="274590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9091254">
              <a:off x="2872666" y="100199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181073">
              <a:off x="150476" y="25653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181073">
              <a:off x="1375876" y="11043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2405950" y="3327975"/>
            <a:ext cx="7450" cy="7450"/>
          </a:xfrm>
          <a:custGeom>
            <a:avLst/>
            <a:gdLst/>
            <a:ahLst/>
            <a:cxnLst/>
            <a:rect l="l" t="t" r="r" b="b"/>
            <a:pathLst>
              <a:path w="298" h="298" extrusionOk="0">
                <a:moveTo>
                  <a:pt x="0" y="1"/>
                </a:moveTo>
                <a:cubicBezTo>
                  <a:pt x="92" y="92"/>
                  <a:pt x="183" y="206"/>
                  <a:pt x="297" y="297"/>
                </a:cubicBezTo>
                <a:lnTo>
                  <a:pt x="0" y="1"/>
                </a:lnTo>
                <a:close/>
              </a:path>
            </a:pathLst>
          </a:custGeom>
          <a:solidFill>
            <a:srgbClr val="132D3F">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rot="10800000">
            <a:off x="-8" y="-611839"/>
            <a:ext cx="9144019" cy="5750775"/>
            <a:chOff x="720010" y="8999"/>
            <a:chExt cx="9144019" cy="5750775"/>
          </a:xfrm>
        </p:grpSpPr>
        <p:grpSp>
          <p:nvGrpSpPr>
            <p:cNvPr id="35" name="Google Shape;35;p2"/>
            <p:cNvGrpSpPr/>
            <p:nvPr/>
          </p:nvGrpSpPr>
          <p:grpSpPr>
            <a:xfrm flipH="1">
              <a:off x="720010" y="8999"/>
              <a:ext cx="9143963" cy="2017441"/>
              <a:chOff x="-720026" y="8999"/>
              <a:chExt cx="9143963" cy="2017441"/>
            </a:xfrm>
          </p:grpSpPr>
          <p:sp>
            <p:nvSpPr>
              <p:cNvPr id="36" name="Google Shape;36;p2"/>
              <p:cNvSpPr/>
              <p:nvPr/>
            </p:nvSpPr>
            <p:spPr>
              <a:xfrm rot="5400000">
                <a:off x="57802" y="-768828"/>
                <a:ext cx="539874" cy="20955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7904185" y="9012"/>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p:nvPr/>
          </p:nvSpPr>
          <p:spPr>
            <a:xfrm flipH="1">
              <a:off x="9260702" y="2808316"/>
              <a:ext cx="603327" cy="2341820"/>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flipH="1">
              <a:off x="8829420" y="4500880"/>
              <a:ext cx="324331" cy="1258894"/>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txBox="1">
            <a:spLocks noGrp="1"/>
          </p:cNvSpPr>
          <p:nvPr>
            <p:ph type="subTitle" idx="1"/>
          </p:nvPr>
        </p:nvSpPr>
        <p:spPr>
          <a:xfrm>
            <a:off x="720000" y="3510975"/>
            <a:ext cx="2866500" cy="86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1" name="Google Shape;41;p2"/>
          <p:cNvSpPr txBox="1">
            <a:spLocks noGrp="1"/>
          </p:cNvSpPr>
          <p:nvPr>
            <p:ph type="ctrTitle"/>
          </p:nvPr>
        </p:nvSpPr>
        <p:spPr>
          <a:xfrm>
            <a:off x="720000" y="1276350"/>
            <a:ext cx="3006300" cy="21042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rgbClr val="FFFFFF"/>
              </a:buClr>
              <a:buSzPts val="8000"/>
              <a:buNone/>
              <a:defRPr sz="80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3_2">
    <p:spTree>
      <p:nvGrpSpPr>
        <p:cNvPr id="1" name="Shape 1245"/>
        <p:cNvGrpSpPr/>
        <p:nvPr/>
      </p:nvGrpSpPr>
      <p:grpSpPr>
        <a:xfrm>
          <a:off x="0" y="0"/>
          <a:ext cx="0" cy="0"/>
          <a:chOff x="0" y="0"/>
          <a:chExt cx="0" cy="0"/>
        </a:xfrm>
      </p:grpSpPr>
      <p:pic>
        <p:nvPicPr>
          <p:cNvPr id="1246" name="Google Shape;1246;p23"/>
          <p:cNvPicPr preferRelativeResize="0"/>
          <p:nvPr/>
        </p:nvPicPr>
        <p:blipFill>
          <a:blip r:embed="rId2">
            <a:alphaModFix/>
          </a:blip>
          <a:stretch>
            <a:fillRect/>
          </a:stretch>
        </p:blipFill>
        <p:spPr>
          <a:xfrm>
            <a:off x="0" y="-808"/>
            <a:ext cx="9144000" cy="5144308"/>
          </a:xfrm>
          <a:prstGeom prst="rect">
            <a:avLst/>
          </a:prstGeom>
          <a:noFill/>
          <a:ln>
            <a:noFill/>
          </a:ln>
        </p:spPr>
      </p:pic>
      <p:grpSp>
        <p:nvGrpSpPr>
          <p:cNvPr id="1247" name="Google Shape;1247;p23"/>
          <p:cNvGrpSpPr/>
          <p:nvPr/>
        </p:nvGrpSpPr>
        <p:grpSpPr>
          <a:xfrm>
            <a:off x="57816" y="-55447"/>
            <a:ext cx="9001854" cy="5205573"/>
            <a:chOff x="134016" y="-55447"/>
            <a:chExt cx="9001854" cy="5205573"/>
          </a:xfrm>
        </p:grpSpPr>
        <p:sp>
          <p:nvSpPr>
            <p:cNvPr id="1248" name="Google Shape;1248;p23"/>
            <p:cNvSpPr/>
            <p:nvPr/>
          </p:nvSpPr>
          <p:spPr>
            <a:xfrm>
              <a:off x="2034075" y="291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3"/>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3"/>
            <p:cNvSpPr/>
            <p:nvPr/>
          </p:nvSpPr>
          <p:spPr>
            <a:xfrm rot="-2181073">
              <a:off x="3657376" y="16703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3"/>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3"/>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3"/>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3"/>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3"/>
            <p:cNvSpPr/>
            <p:nvPr/>
          </p:nvSpPr>
          <p:spPr>
            <a:xfrm rot="-2181073">
              <a:off x="4157576" y="437476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3"/>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3"/>
            <p:cNvSpPr/>
            <p:nvPr/>
          </p:nvSpPr>
          <p:spPr>
            <a:xfrm rot="-3385032">
              <a:off x="3643384" y="288620"/>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3"/>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3"/>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rot="-3743832">
              <a:off x="2892185" y="935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rot="-2864130">
              <a:off x="3441387" y="3357291"/>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rot="-9091254">
              <a:off x="2872679" y="2061207"/>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rot="-2181073">
              <a:off x="214101" y="31134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3"/>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3"/>
            <p:cNvSpPr/>
            <p:nvPr/>
          </p:nvSpPr>
          <p:spPr>
            <a:xfrm rot="-2181073">
              <a:off x="1439476" y="8847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3"/>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3"/>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3"/>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3"/>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3"/>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3"/>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3"/>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3"/>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3"/>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3"/>
            <p:cNvSpPr/>
            <p:nvPr/>
          </p:nvSpPr>
          <p:spPr>
            <a:xfrm rot="-3181878">
              <a:off x="501785" y="18276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3"/>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3"/>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3"/>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3"/>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3"/>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3"/>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3"/>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3"/>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3"/>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3"/>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3"/>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3"/>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3"/>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3"/>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3"/>
            <p:cNvSpPr/>
            <p:nvPr/>
          </p:nvSpPr>
          <p:spPr>
            <a:xfrm rot="-3743832">
              <a:off x="4288585"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3"/>
            <p:cNvSpPr/>
            <p:nvPr/>
          </p:nvSpPr>
          <p:spPr>
            <a:xfrm rot="4875126">
              <a:off x="5209149" y="4808603"/>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3"/>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3"/>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3"/>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3"/>
            <p:cNvSpPr/>
            <p:nvPr/>
          </p:nvSpPr>
          <p:spPr>
            <a:xfrm rot="7618122">
              <a:off x="4261761" y="34461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3"/>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3"/>
            <p:cNvSpPr/>
            <p:nvPr/>
          </p:nvSpPr>
          <p:spPr>
            <a:xfrm rot="4989596">
              <a:off x="1559232" y="179663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3"/>
            <p:cNvSpPr/>
            <p:nvPr/>
          </p:nvSpPr>
          <p:spPr>
            <a:xfrm rot="-8411349">
              <a:off x="3936137" y="2310472"/>
              <a:ext cx="189005" cy="116761"/>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23"/>
          <p:cNvGrpSpPr/>
          <p:nvPr/>
        </p:nvGrpSpPr>
        <p:grpSpPr>
          <a:xfrm flipH="1">
            <a:off x="-3" y="-1"/>
            <a:ext cx="9144003" cy="5123253"/>
            <a:chOff x="-53" y="-1"/>
            <a:chExt cx="9144003" cy="5123253"/>
          </a:xfrm>
        </p:grpSpPr>
        <p:sp>
          <p:nvSpPr>
            <p:cNvPr id="1304" name="Google Shape;1304;p23"/>
            <p:cNvSpPr/>
            <p:nvPr/>
          </p:nvSpPr>
          <p:spPr>
            <a:xfrm rot="5400000">
              <a:off x="748785" y="-748838"/>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3"/>
            <p:cNvSpPr/>
            <p:nvPr/>
          </p:nvSpPr>
          <p:spPr>
            <a:xfrm rot="-5400000">
              <a:off x="7875360" y="3854662"/>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306"/>
        <p:cNvGrpSpPr/>
        <p:nvPr/>
      </p:nvGrpSpPr>
      <p:grpSpPr>
        <a:xfrm>
          <a:off x="0" y="0"/>
          <a:ext cx="0" cy="0"/>
          <a:chOff x="0" y="0"/>
          <a:chExt cx="0" cy="0"/>
        </a:xfrm>
      </p:grpSpPr>
      <p:pic>
        <p:nvPicPr>
          <p:cNvPr id="1307" name="Google Shape;1307;p24"/>
          <p:cNvPicPr preferRelativeResize="0"/>
          <p:nvPr/>
        </p:nvPicPr>
        <p:blipFill>
          <a:blip r:embed="rId2">
            <a:alphaModFix/>
          </a:blip>
          <a:stretch>
            <a:fillRect/>
          </a:stretch>
        </p:blipFill>
        <p:spPr>
          <a:xfrm flipH="1">
            <a:off x="0" y="-808"/>
            <a:ext cx="9144000" cy="5144308"/>
          </a:xfrm>
          <a:prstGeom prst="rect">
            <a:avLst/>
          </a:prstGeom>
          <a:noFill/>
          <a:ln>
            <a:noFill/>
          </a:ln>
        </p:spPr>
      </p:pic>
      <p:grpSp>
        <p:nvGrpSpPr>
          <p:cNvPr id="1308" name="Google Shape;1308;p24"/>
          <p:cNvGrpSpPr/>
          <p:nvPr/>
        </p:nvGrpSpPr>
        <p:grpSpPr>
          <a:xfrm>
            <a:off x="57816" y="-55447"/>
            <a:ext cx="9001854" cy="5205573"/>
            <a:chOff x="134016" y="-55447"/>
            <a:chExt cx="9001854" cy="5205573"/>
          </a:xfrm>
        </p:grpSpPr>
        <p:sp>
          <p:nvSpPr>
            <p:cNvPr id="1309" name="Google Shape;1309;p24"/>
            <p:cNvSpPr/>
            <p:nvPr/>
          </p:nvSpPr>
          <p:spPr>
            <a:xfrm>
              <a:off x="2034075" y="291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rot="-2181073">
              <a:off x="3657376" y="16703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4"/>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4"/>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rot="-2181073">
              <a:off x="4157576" y="437476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rot="-3385032">
              <a:off x="3643384" y="288620"/>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rot="-3743832">
              <a:off x="2892185" y="935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rot="-2864130">
              <a:off x="3441387" y="3357291"/>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rot="-9091254">
              <a:off x="2872679" y="2061207"/>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rot="-2181073">
              <a:off x="214101" y="31134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4"/>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rot="-2181073">
              <a:off x="1439476" y="8847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4"/>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4"/>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4"/>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4"/>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4"/>
            <p:cNvSpPr/>
            <p:nvPr/>
          </p:nvSpPr>
          <p:spPr>
            <a:xfrm rot="-3181878">
              <a:off x="501785" y="18276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4"/>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4"/>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4"/>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4"/>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4"/>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4"/>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4"/>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4"/>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4"/>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4"/>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4"/>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4"/>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4"/>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4"/>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4"/>
            <p:cNvSpPr/>
            <p:nvPr/>
          </p:nvSpPr>
          <p:spPr>
            <a:xfrm rot="-3743832">
              <a:off x="4288585"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4"/>
            <p:cNvSpPr/>
            <p:nvPr/>
          </p:nvSpPr>
          <p:spPr>
            <a:xfrm rot="4875126">
              <a:off x="5209149" y="4808603"/>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4"/>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4"/>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4"/>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4"/>
            <p:cNvSpPr/>
            <p:nvPr/>
          </p:nvSpPr>
          <p:spPr>
            <a:xfrm rot="7618122">
              <a:off x="4261761" y="34461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4"/>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4"/>
            <p:cNvSpPr/>
            <p:nvPr/>
          </p:nvSpPr>
          <p:spPr>
            <a:xfrm rot="4989596">
              <a:off x="1559232" y="179663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4"/>
            <p:cNvSpPr/>
            <p:nvPr/>
          </p:nvSpPr>
          <p:spPr>
            <a:xfrm rot="-8411349">
              <a:off x="3936137" y="2310472"/>
              <a:ext cx="189005" cy="116761"/>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24"/>
          <p:cNvGrpSpPr/>
          <p:nvPr/>
        </p:nvGrpSpPr>
        <p:grpSpPr>
          <a:xfrm flipH="1">
            <a:off x="-8" y="9087"/>
            <a:ext cx="9143271" cy="5750762"/>
            <a:chOff x="757" y="9012"/>
            <a:chExt cx="9143271" cy="5750762"/>
          </a:xfrm>
        </p:grpSpPr>
        <p:grpSp>
          <p:nvGrpSpPr>
            <p:cNvPr id="1365" name="Google Shape;1365;p24"/>
            <p:cNvGrpSpPr/>
            <p:nvPr/>
          </p:nvGrpSpPr>
          <p:grpSpPr>
            <a:xfrm flipH="1">
              <a:off x="757" y="9012"/>
              <a:ext cx="2077489" cy="5129837"/>
              <a:chOff x="7065701" y="9012"/>
              <a:chExt cx="2077489" cy="5129837"/>
            </a:xfrm>
          </p:grpSpPr>
          <p:sp>
            <p:nvSpPr>
              <p:cNvPr id="1366" name="Google Shape;1366;p24"/>
              <p:cNvSpPr/>
              <p:nvPr/>
            </p:nvSpPr>
            <p:spPr>
              <a:xfrm rot="-5400000">
                <a:off x="7836832" y="3832491"/>
                <a:ext cx="535227" cy="2077489"/>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4"/>
              <p:cNvSpPr/>
              <p:nvPr/>
            </p:nvSpPr>
            <p:spPr>
              <a:xfrm rot="10800000">
                <a:off x="8423935" y="9012"/>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8" name="Google Shape;1368;p24"/>
            <p:cNvSpPr/>
            <p:nvPr/>
          </p:nvSpPr>
          <p:spPr>
            <a:xfrm flipH="1">
              <a:off x="8540702" y="2808316"/>
              <a:ext cx="603327" cy="2341820"/>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4"/>
            <p:cNvSpPr/>
            <p:nvPr/>
          </p:nvSpPr>
          <p:spPr>
            <a:xfrm flipH="1">
              <a:off x="8109420" y="4500880"/>
              <a:ext cx="324331" cy="1258894"/>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7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4" y="-7"/>
            <a:ext cx="4451274" cy="5150132"/>
            <a:chOff x="4684596" y="-7"/>
            <a:chExt cx="4451274" cy="5150132"/>
          </a:xfrm>
        </p:grpSpPr>
        <p:sp>
          <p:nvSpPr>
            <p:cNvPr id="44" name="Google Shape;44;p3"/>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3743832">
              <a:off x="4720410"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4875126">
              <a:off x="5319324" y="4497378"/>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3"/>
          <p:cNvSpPr/>
          <p:nvPr/>
        </p:nvSpPr>
        <p:spPr>
          <a:xfrm rot="5400000" flipH="1">
            <a:off x="-291300" y="282325"/>
            <a:ext cx="5159100" cy="4576500"/>
          </a:xfrm>
          <a:prstGeom prst="rect">
            <a:avLst/>
          </a:prstGeom>
          <a:gradFill>
            <a:gsLst>
              <a:gs pos="0">
                <a:srgbClr val="FFFFFF">
                  <a:alpha val="0"/>
                </a:srgbClr>
              </a:gs>
              <a:gs pos="100000">
                <a:srgbClr val="000000">
                  <a:alpha val="64705"/>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0800000" flipH="1">
            <a:off x="8430771" y="16"/>
            <a:ext cx="489474" cy="190000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5400000" flipH="1">
            <a:off x="626022" y="3977566"/>
            <a:ext cx="434426" cy="1686447"/>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txBox="1">
            <a:spLocks noGrp="1"/>
          </p:cNvSpPr>
          <p:nvPr>
            <p:ph type="title"/>
          </p:nvPr>
        </p:nvSpPr>
        <p:spPr>
          <a:xfrm>
            <a:off x="720000" y="1980700"/>
            <a:ext cx="2587200" cy="622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6" name="Google Shape;76;p3"/>
          <p:cNvSpPr txBox="1">
            <a:spLocks noGrp="1"/>
          </p:cNvSpPr>
          <p:nvPr>
            <p:ph type="subTitle" idx="1"/>
          </p:nvPr>
        </p:nvSpPr>
        <p:spPr>
          <a:xfrm>
            <a:off x="720000" y="2754375"/>
            <a:ext cx="2369700" cy="62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7" name="Google Shape;77;p3"/>
          <p:cNvSpPr txBox="1">
            <a:spLocks noGrp="1"/>
          </p:cNvSpPr>
          <p:nvPr>
            <p:ph type="title" idx="2" hasCustomPrompt="1"/>
          </p:nvPr>
        </p:nvSpPr>
        <p:spPr>
          <a:xfrm>
            <a:off x="719989" y="1017725"/>
            <a:ext cx="822900" cy="811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800">
                <a:solidFill>
                  <a:srgbClr val="C71FE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2"/>
        <p:cNvGrpSpPr/>
        <p:nvPr/>
      </p:nvGrpSpPr>
      <p:grpSpPr>
        <a:xfrm>
          <a:off x="0" y="0"/>
          <a:ext cx="0" cy="0"/>
          <a:chOff x="0" y="0"/>
          <a:chExt cx="0" cy="0"/>
        </a:xfrm>
      </p:grpSpPr>
      <p:grpSp>
        <p:nvGrpSpPr>
          <p:cNvPr id="273" name="Google Shape;273;p7"/>
          <p:cNvGrpSpPr/>
          <p:nvPr/>
        </p:nvGrpSpPr>
        <p:grpSpPr>
          <a:xfrm>
            <a:off x="4629558" y="-7"/>
            <a:ext cx="4430111" cy="5150132"/>
            <a:chOff x="4705758" y="-7"/>
            <a:chExt cx="4430111" cy="5150132"/>
          </a:xfrm>
        </p:grpSpPr>
        <p:sp>
          <p:nvSpPr>
            <p:cNvPr id="274" name="Google Shape;274;p7"/>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rot="3573946">
              <a:off x="47281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3743832">
              <a:off x="4741573"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rot="4875126">
              <a:off x="5209149" y="4808603"/>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7"/>
          <p:cNvSpPr/>
          <p:nvPr/>
        </p:nvSpPr>
        <p:spPr>
          <a:xfrm rot="-5400000">
            <a:off x="4276050" y="282325"/>
            <a:ext cx="5159100" cy="4576500"/>
          </a:xfrm>
          <a:prstGeom prst="rect">
            <a:avLst/>
          </a:prstGeom>
          <a:gradFill>
            <a:gsLst>
              <a:gs pos="0">
                <a:srgbClr val="FFFFFF">
                  <a:alpha val="0"/>
                </a:srgbClr>
              </a:gs>
              <a:gs pos="100000">
                <a:srgbClr val="000000">
                  <a:alpha val="64705"/>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7"/>
          <p:cNvGrpSpPr/>
          <p:nvPr/>
        </p:nvGrpSpPr>
        <p:grpSpPr>
          <a:xfrm>
            <a:off x="4137572" y="-13732"/>
            <a:ext cx="838072" cy="5157220"/>
            <a:chOff x="4137572" y="-13732"/>
            <a:chExt cx="838072" cy="5157220"/>
          </a:xfrm>
        </p:grpSpPr>
        <p:sp>
          <p:nvSpPr>
            <p:cNvPr id="306" name="Google Shape;306;p7"/>
            <p:cNvSpPr/>
            <p:nvPr/>
          </p:nvSpPr>
          <p:spPr>
            <a:xfrm rot="10800000" flipH="1">
              <a:off x="4567350" y="-13732"/>
              <a:ext cx="408294" cy="1584906"/>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flipH="1">
              <a:off x="4137572" y="3457041"/>
              <a:ext cx="434426" cy="1686447"/>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7"/>
          <p:cNvSpPr txBox="1">
            <a:spLocks noGrp="1"/>
          </p:cNvSpPr>
          <p:nvPr>
            <p:ph type="title"/>
          </p:nvPr>
        </p:nvSpPr>
        <p:spPr>
          <a:xfrm>
            <a:off x="4572000" y="539925"/>
            <a:ext cx="38517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3600">
                <a:solidFill>
                  <a:schemeClr val="lt1"/>
                </a:solidFill>
              </a:defRPr>
            </a:lvl1pPr>
            <a:lvl2pPr lvl="1" algn="r" rtl="0">
              <a:spcBef>
                <a:spcPts val="0"/>
              </a:spcBef>
              <a:spcAft>
                <a:spcPts val="0"/>
              </a:spcAft>
              <a:buNone/>
              <a:defRPr sz="3600">
                <a:solidFill>
                  <a:schemeClr val="lt1"/>
                </a:solidFill>
              </a:defRPr>
            </a:lvl2pPr>
            <a:lvl3pPr lvl="2" algn="r" rtl="0">
              <a:spcBef>
                <a:spcPts val="0"/>
              </a:spcBef>
              <a:spcAft>
                <a:spcPts val="0"/>
              </a:spcAft>
              <a:buNone/>
              <a:defRPr sz="3600">
                <a:solidFill>
                  <a:schemeClr val="lt1"/>
                </a:solidFill>
              </a:defRPr>
            </a:lvl3pPr>
            <a:lvl4pPr lvl="3" algn="r" rtl="0">
              <a:spcBef>
                <a:spcPts val="0"/>
              </a:spcBef>
              <a:spcAft>
                <a:spcPts val="0"/>
              </a:spcAft>
              <a:buNone/>
              <a:defRPr sz="3600">
                <a:solidFill>
                  <a:schemeClr val="lt1"/>
                </a:solidFill>
              </a:defRPr>
            </a:lvl4pPr>
            <a:lvl5pPr lvl="4" algn="r" rtl="0">
              <a:spcBef>
                <a:spcPts val="0"/>
              </a:spcBef>
              <a:spcAft>
                <a:spcPts val="0"/>
              </a:spcAft>
              <a:buNone/>
              <a:defRPr sz="3600">
                <a:solidFill>
                  <a:schemeClr val="lt1"/>
                </a:solidFill>
              </a:defRPr>
            </a:lvl5pPr>
            <a:lvl6pPr lvl="5" algn="r" rtl="0">
              <a:spcBef>
                <a:spcPts val="0"/>
              </a:spcBef>
              <a:spcAft>
                <a:spcPts val="0"/>
              </a:spcAft>
              <a:buNone/>
              <a:defRPr sz="3600">
                <a:solidFill>
                  <a:schemeClr val="lt1"/>
                </a:solidFill>
              </a:defRPr>
            </a:lvl6pPr>
            <a:lvl7pPr lvl="6" algn="r" rtl="0">
              <a:spcBef>
                <a:spcPts val="0"/>
              </a:spcBef>
              <a:spcAft>
                <a:spcPts val="0"/>
              </a:spcAft>
              <a:buNone/>
              <a:defRPr sz="3600">
                <a:solidFill>
                  <a:schemeClr val="lt1"/>
                </a:solidFill>
              </a:defRPr>
            </a:lvl7pPr>
            <a:lvl8pPr lvl="7" algn="r" rtl="0">
              <a:spcBef>
                <a:spcPts val="0"/>
              </a:spcBef>
              <a:spcAft>
                <a:spcPts val="0"/>
              </a:spcAft>
              <a:buNone/>
              <a:defRPr sz="3600">
                <a:solidFill>
                  <a:schemeClr val="lt1"/>
                </a:solidFill>
              </a:defRPr>
            </a:lvl8pPr>
            <a:lvl9pPr lvl="8" algn="r" rtl="0">
              <a:spcBef>
                <a:spcPts val="0"/>
              </a:spcBef>
              <a:spcAft>
                <a:spcPts val="0"/>
              </a:spcAft>
              <a:buNone/>
              <a:defRPr sz="3600">
                <a:solidFill>
                  <a:schemeClr val="lt1"/>
                </a:solidFill>
              </a:defRPr>
            </a:lvl9pPr>
          </a:lstStyle>
          <a:p>
            <a:endParaRPr/>
          </a:p>
        </p:txBody>
      </p:sp>
      <p:sp>
        <p:nvSpPr>
          <p:cNvPr id="309" name="Google Shape;309;p7"/>
          <p:cNvSpPr txBox="1">
            <a:spLocks noGrp="1"/>
          </p:cNvSpPr>
          <p:nvPr>
            <p:ph type="subTitle" idx="1"/>
          </p:nvPr>
        </p:nvSpPr>
        <p:spPr>
          <a:xfrm>
            <a:off x="5165375" y="2571675"/>
            <a:ext cx="3258300" cy="1590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600"/>
              <a:buNone/>
              <a:defRPr sz="1400">
                <a:solidFill>
                  <a:schemeClr val="lt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310" name="Google Shape;310;p7"/>
          <p:cNvSpPr/>
          <p:nvPr/>
        </p:nvSpPr>
        <p:spPr>
          <a:xfrm rot="-5400000" flipH="1">
            <a:off x="7526857" y="3644774"/>
            <a:ext cx="662493" cy="2571800"/>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1"/>
        <p:cNvGrpSpPr/>
        <p:nvPr/>
      </p:nvGrpSpPr>
      <p:grpSpPr>
        <a:xfrm>
          <a:off x="0" y="0"/>
          <a:ext cx="0" cy="0"/>
          <a:chOff x="0" y="0"/>
          <a:chExt cx="0" cy="0"/>
        </a:xfrm>
      </p:grpSpPr>
      <p:grpSp>
        <p:nvGrpSpPr>
          <p:cNvPr id="312" name="Google Shape;312;p8"/>
          <p:cNvGrpSpPr/>
          <p:nvPr/>
        </p:nvGrpSpPr>
        <p:grpSpPr>
          <a:xfrm flipH="1">
            <a:off x="3038205" y="-55447"/>
            <a:ext cx="6021465" cy="4851823"/>
            <a:chOff x="134016" y="-55447"/>
            <a:chExt cx="6021465" cy="4851823"/>
          </a:xfrm>
        </p:grpSpPr>
        <p:sp>
          <p:nvSpPr>
            <p:cNvPr id="313" name="Google Shape;313;p8"/>
            <p:cNvSpPr/>
            <p:nvPr/>
          </p:nvSpPr>
          <p:spPr>
            <a:xfrm>
              <a:off x="2034075" y="291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181073">
              <a:off x="3657376" y="16703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rot="-2181073">
              <a:off x="4157576" y="437476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rot="-3385032">
              <a:off x="3643384" y="288620"/>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rot="-3743832">
              <a:off x="2892185" y="935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rot="-2864130">
              <a:off x="3441387" y="3357291"/>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rot="-9091254">
              <a:off x="2872679" y="2061207"/>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81073">
              <a:off x="214101" y="31134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2181073">
              <a:off x="1439476" y="8847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rot="-3181878">
              <a:off x="501785" y="18276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rot="-3743832">
              <a:off x="4288585"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7618122">
              <a:off x="4261761" y="34461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4989596">
              <a:off x="1559232" y="179663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8411349">
              <a:off x="3936137" y="2310472"/>
              <a:ext cx="189005" cy="116761"/>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8"/>
          <p:cNvSpPr/>
          <p:nvPr/>
        </p:nvSpPr>
        <p:spPr>
          <a:xfrm rot="-5400000">
            <a:off x="4276050" y="282325"/>
            <a:ext cx="5159100" cy="4576500"/>
          </a:xfrm>
          <a:prstGeom prst="rect">
            <a:avLst/>
          </a:prstGeom>
          <a:gradFill>
            <a:gsLst>
              <a:gs pos="0">
                <a:srgbClr val="FFFFFF">
                  <a:alpha val="0"/>
                </a:srgbClr>
              </a:gs>
              <a:gs pos="100000">
                <a:srgbClr val="000000">
                  <a:alpha val="64705"/>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8"/>
          <p:cNvGrpSpPr/>
          <p:nvPr/>
        </p:nvGrpSpPr>
        <p:grpSpPr>
          <a:xfrm>
            <a:off x="193460" y="-4"/>
            <a:ext cx="8950544" cy="5778028"/>
            <a:chOff x="1056010" y="-79"/>
            <a:chExt cx="8950544" cy="5778028"/>
          </a:xfrm>
        </p:grpSpPr>
        <p:grpSp>
          <p:nvGrpSpPr>
            <p:cNvPr id="346" name="Google Shape;346;p8"/>
            <p:cNvGrpSpPr/>
            <p:nvPr/>
          </p:nvGrpSpPr>
          <p:grpSpPr>
            <a:xfrm flipH="1">
              <a:off x="1056010" y="-79"/>
              <a:ext cx="8950539" cy="2017444"/>
              <a:chOff x="-862602" y="-79"/>
              <a:chExt cx="8950539" cy="2017444"/>
            </a:xfrm>
          </p:grpSpPr>
          <p:sp>
            <p:nvSpPr>
              <p:cNvPr id="347" name="Google Shape;347;p8"/>
              <p:cNvSpPr/>
              <p:nvPr/>
            </p:nvSpPr>
            <p:spPr>
              <a:xfrm rot="5400000">
                <a:off x="-71262" y="-791419"/>
                <a:ext cx="549253" cy="2131932"/>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rot="10800000">
                <a:off x="7568185" y="-63"/>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8"/>
            <p:cNvSpPr/>
            <p:nvPr/>
          </p:nvSpPr>
          <p:spPr>
            <a:xfrm flipH="1">
              <a:off x="9403227" y="2826491"/>
              <a:ext cx="603327" cy="2341820"/>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flipH="1">
              <a:off x="8971945" y="4519055"/>
              <a:ext cx="324331" cy="1258894"/>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8"/>
          <p:cNvSpPr txBox="1">
            <a:spLocks noGrp="1"/>
          </p:cNvSpPr>
          <p:nvPr>
            <p:ph type="title"/>
          </p:nvPr>
        </p:nvSpPr>
        <p:spPr>
          <a:xfrm>
            <a:off x="4567350" y="540000"/>
            <a:ext cx="3856800" cy="40635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4800"/>
              <a:buNone/>
              <a:defRPr sz="7900">
                <a:solidFill>
                  <a:schemeClr val="lt1"/>
                </a:solidFill>
              </a:defRPr>
            </a:lvl1pPr>
            <a:lvl2pPr lvl="1" algn="r" rtl="0">
              <a:spcBef>
                <a:spcPts val="0"/>
              </a:spcBef>
              <a:spcAft>
                <a:spcPts val="0"/>
              </a:spcAft>
              <a:buClr>
                <a:schemeClr val="lt1"/>
              </a:buClr>
              <a:buSzPts val="4800"/>
              <a:buNone/>
              <a:defRPr sz="4800">
                <a:solidFill>
                  <a:schemeClr val="lt1"/>
                </a:solidFill>
              </a:defRPr>
            </a:lvl2pPr>
            <a:lvl3pPr lvl="2" algn="r" rtl="0">
              <a:spcBef>
                <a:spcPts val="0"/>
              </a:spcBef>
              <a:spcAft>
                <a:spcPts val="0"/>
              </a:spcAft>
              <a:buClr>
                <a:schemeClr val="lt1"/>
              </a:buClr>
              <a:buSzPts val="4800"/>
              <a:buNone/>
              <a:defRPr sz="4800">
                <a:solidFill>
                  <a:schemeClr val="lt1"/>
                </a:solidFill>
              </a:defRPr>
            </a:lvl3pPr>
            <a:lvl4pPr lvl="3" algn="r" rtl="0">
              <a:spcBef>
                <a:spcPts val="0"/>
              </a:spcBef>
              <a:spcAft>
                <a:spcPts val="0"/>
              </a:spcAft>
              <a:buClr>
                <a:schemeClr val="lt1"/>
              </a:buClr>
              <a:buSzPts val="4800"/>
              <a:buNone/>
              <a:defRPr sz="4800">
                <a:solidFill>
                  <a:schemeClr val="lt1"/>
                </a:solidFill>
              </a:defRPr>
            </a:lvl4pPr>
            <a:lvl5pPr lvl="4" algn="r" rtl="0">
              <a:spcBef>
                <a:spcPts val="0"/>
              </a:spcBef>
              <a:spcAft>
                <a:spcPts val="0"/>
              </a:spcAft>
              <a:buClr>
                <a:schemeClr val="lt1"/>
              </a:buClr>
              <a:buSzPts val="4800"/>
              <a:buNone/>
              <a:defRPr sz="4800">
                <a:solidFill>
                  <a:schemeClr val="lt1"/>
                </a:solidFill>
              </a:defRPr>
            </a:lvl5pPr>
            <a:lvl6pPr lvl="5" algn="r" rtl="0">
              <a:spcBef>
                <a:spcPts val="0"/>
              </a:spcBef>
              <a:spcAft>
                <a:spcPts val="0"/>
              </a:spcAft>
              <a:buClr>
                <a:schemeClr val="lt1"/>
              </a:buClr>
              <a:buSzPts val="4800"/>
              <a:buNone/>
              <a:defRPr sz="4800">
                <a:solidFill>
                  <a:schemeClr val="lt1"/>
                </a:solidFill>
              </a:defRPr>
            </a:lvl6pPr>
            <a:lvl7pPr lvl="6" algn="r" rtl="0">
              <a:spcBef>
                <a:spcPts val="0"/>
              </a:spcBef>
              <a:spcAft>
                <a:spcPts val="0"/>
              </a:spcAft>
              <a:buClr>
                <a:schemeClr val="lt1"/>
              </a:buClr>
              <a:buSzPts val="4800"/>
              <a:buNone/>
              <a:defRPr sz="4800">
                <a:solidFill>
                  <a:schemeClr val="lt1"/>
                </a:solidFill>
              </a:defRPr>
            </a:lvl7pPr>
            <a:lvl8pPr lvl="7" algn="r" rtl="0">
              <a:spcBef>
                <a:spcPts val="0"/>
              </a:spcBef>
              <a:spcAft>
                <a:spcPts val="0"/>
              </a:spcAft>
              <a:buClr>
                <a:schemeClr val="lt1"/>
              </a:buClr>
              <a:buSzPts val="4800"/>
              <a:buNone/>
              <a:defRPr sz="4800">
                <a:solidFill>
                  <a:schemeClr val="lt1"/>
                </a:solidFill>
              </a:defRPr>
            </a:lvl8pPr>
            <a:lvl9pPr lvl="8" algn="r"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9"/>
        <p:cNvGrpSpPr/>
        <p:nvPr/>
      </p:nvGrpSpPr>
      <p:grpSpPr>
        <a:xfrm>
          <a:off x="0" y="0"/>
          <a:ext cx="0" cy="0"/>
          <a:chOff x="0" y="0"/>
          <a:chExt cx="0" cy="0"/>
        </a:xfrm>
      </p:grpSpPr>
      <p:grpSp>
        <p:nvGrpSpPr>
          <p:cNvPr id="480" name="Google Shape;480;p11"/>
          <p:cNvGrpSpPr/>
          <p:nvPr/>
        </p:nvGrpSpPr>
        <p:grpSpPr>
          <a:xfrm>
            <a:off x="-4" y="-3319"/>
            <a:ext cx="4451274" cy="5150132"/>
            <a:chOff x="4684596" y="-7"/>
            <a:chExt cx="4451274" cy="5150132"/>
          </a:xfrm>
        </p:grpSpPr>
        <p:sp>
          <p:nvSpPr>
            <p:cNvPr id="481" name="Google Shape;481;p11"/>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rot="-3743832">
              <a:off x="4720410"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rot="4875126">
              <a:off x="5319324" y="4497378"/>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11"/>
          <p:cNvSpPr/>
          <p:nvPr/>
        </p:nvSpPr>
        <p:spPr>
          <a:xfrm rot="5400000" flipH="1">
            <a:off x="-291300" y="282325"/>
            <a:ext cx="5159100" cy="4576500"/>
          </a:xfrm>
          <a:prstGeom prst="rect">
            <a:avLst/>
          </a:prstGeom>
          <a:gradFill>
            <a:gsLst>
              <a:gs pos="0">
                <a:srgbClr val="FFFFFF">
                  <a:alpha val="0"/>
                </a:srgbClr>
              </a:gs>
              <a:gs pos="100000">
                <a:srgbClr val="000000">
                  <a:alpha val="64705"/>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11"/>
          <p:cNvGrpSpPr/>
          <p:nvPr/>
        </p:nvGrpSpPr>
        <p:grpSpPr>
          <a:xfrm flipH="1">
            <a:off x="-3" y="-1"/>
            <a:ext cx="9144003" cy="5123253"/>
            <a:chOff x="-53" y="-1"/>
            <a:chExt cx="9144003" cy="5123253"/>
          </a:xfrm>
        </p:grpSpPr>
        <p:sp>
          <p:nvSpPr>
            <p:cNvPr id="511" name="Google Shape;511;p11"/>
            <p:cNvSpPr/>
            <p:nvPr/>
          </p:nvSpPr>
          <p:spPr>
            <a:xfrm rot="5400000">
              <a:off x="748785" y="-748838"/>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rot="-5400000">
              <a:off x="7875360" y="3854662"/>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1"/>
          <p:cNvSpPr txBox="1">
            <a:spLocks noGrp="1"/>
          </p:cNvSpPr>
          <p:nvPr>
            <p:ph type="title"/>
          </p:nvPr>
        </p:nvSpPr>
        <p:spPr>
          <a:xfrm>
            <a:off x="720000" y="3832525"/>
            <a:ext cx="3852000" cy="36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a:solidFill>
                  <a:schemeClr val="dk2"/>
                </a:solidFill>
              </a:defRPr>
            </a:lvl1pPr>
            <a:lvl2pPr lvl="1" rtl="0">
              <a:spcBef>
                <a:spcPts val="0"/>
              </a:spcBef>
              <a:spcAft>
                <a:spcPts val="0"/>
              </a:spcAft>
              <a:buNone/>
              <a:defRPr sz="2000">
                <a:solidFill>
                  <a:schemeClr val="dk2"/>
                </a:solidFill>
              </a:defRPr>
            </a:lvl2pPr>
            <a:lvl3pPr lvl="2" rtl="0">
              <a:spcBef>
                <a:spcPts val="0"/>
              </a:spcBef>
              <a:spcAft>
                <a:spcPts val="0"/>
              </a:spcAft>
              <a:buNone/>
              <a:defRPr sz="2000">
                <a:solidFill>
                  <a:schemeClr val="dk2"/>
                </a:solidFill>
              </a:defRPr>
            </a:lvl3pPr>
            <a:lvl4pPr lvl="3" rtl="0">
              <a:spcBef>
                <a:spcPts val="0"/>
              </a:spcBef>
              <a:spcAft>
                <a:spcPts val="0"/>
              </a:spcAft>
              <a:buNone/>
              <a:defRPr sz="2000">
                <a:solidFill>
                  <a:schemeClr val="dk2"/>
                </a:solidFill>
              </a:defRPr>
            </a:lvl4pPr>
            <a:lvl5pPr lvl="4" rtl="0">
              <a:spcBef>
                <a:spcPts val="0"/>
              </a:spcBef>
              <a:spcAft>
                <a:spcPts val="0"/>
              </a:spcAft>
              <a:buNone/>
              <a:defRPr sz="2000">
                <a:solidFill>
                  <a:schemeClr val="dk2"/>
                </a:solidFill>
              </a:defRPr>
            </a:lvl5pPr>
            <a:lvl6pPr lvl="5" rtl="0">
              <a:spcBef>
                <a:spcPts val="0"/>
              </a:spcBef>
              <a:spcAft>
                <a:spcPts val="0"/>
              </a:spcAft>
              <a:buNone/>
              <a:defRPr sz="2000">
                <a:solidFill>
                  <a:schemeClr val="dk2"/>
                </a:solidFill>
              </a:defRPr>
            </a:lvl6pPr>
            <a:lvl7pPr lvl="6" rtl="0">
              <a:spcBef>
                <a:spcPts val="0"/>
              </a:spcBef>
              <a:spcAft>
                <a:spcPts val="0"/>
              </a:spcAft>
              <a:buNone/>
              <a:defRPr sz="2000">
                <a:solidFill>
                  <a:schemeClr val="dk2"/>
                </a:solidFill>
              </a:defRPr>
            </a:lvl7pPr>
            <a:lvl8pPr lvl="7" rtl="0">
              <a:spcBef>
                <a:spcPts val="0"/>
              </a:spcBef>
              <a:spcAft>
                <a:spcPts val="0"/>
              </a:spcAft>
              <a:buNone/>
              <a:defRPr sz="2000">
                <a:solidFill>
                  <a:schemeClr val="dk2"/>
                </a:solidFill>
              </a:defRPr>
            </a:lvl8pPr>
            <a:lvl9pPr lvl="8" rtl="0">
              <a:spcBef>
                <a:spcPts val="0"/>
              </a:spcBef>
              <a:spcAft>
                <a:spcPts val="0"/>
              </a:spcAft>
              <a:buNone/>
              <a:defRPr sz="2000">
                <a:solidFill>
                  <a:schemeClr val="dk2"/>
                </a:solidFill>
              </a:defRPr>
            </a:lvl9pPr>
          </a:lstStyle>
          <a:p>
            <a:endParaRPr/>
          </a:p>
        </p:txBody>
      </p:sp>
      <p:sp>
        <p:nvSpPr>
          <p:cNvPr id="514" name="Google Shape;514;p11"/>
          <p:cNvSpPr txBox="1">
            <a:spLocks noGrp="1"/>
          </p:cNvSpPr>
          <p:nvPr>
            <p:ph type="title" idx="2" hasCustomPrompt="1"/>
          </p:nvPr>
        </p:nvSpPr>
        <p:spPr>
          <a:xfrm>
            <a:off x="720000" y="2571750"/>
            <a:ext cx="3852000" cy="811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4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515" name="Google Shape;515;p11"/>
          <p:cNvSpPr txBox="1">
            <a:spLocks noGrp="1"/>
          </p:cNvSpPr>
          <p:nvPr>
            <p:ph type="title" idx="3"/>
          </p:nvPr>
        </p:nvSpPr>
        <p:spPr>
          <a:xfrm>
            <a:off x="720000" y="540000"/>
            <a:ext cx="7704000" cy="477600"/>
          </a:xfrm>
          <a:prstGeom prst="rect">
            <a:avLst/>
          </a:prstGeom>
        </p:spPr>
        <p:txBody>
          <a:bodyPr spcFirstLastPara="1" wrap="square" lIns="0" tIns="0" rIns="0" bIns="0"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
        <p:nvSpPr>
          <p:cNvPr id="516" name="Google Shape;516;p11"/>
          <p:cNvSpPr/>
          <p:nvPr/>
        </p:nvSpPr>
        <p:spPr>
          <a:xfrm rot="10800000" flipH="1">
            <a:off x="200235" y="-8963"/>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_1_1_2">
    <p:spTree>
      <p:nvGrpSpPr>
        <p:cNvPr id="1" name="Shape 655"/>
        <p:cNvGrpSpPr/>
        <p:nvPr/>
      </p:nvGrpSpPr>
      <p:grpSpPr>
        <a:xfrm>
          <a:off x="0" y="0"/>
          <a:ext cx="0" cy="0"/>
          <a:chOff x="0" y="0"/>
          <a:chExt cx="0" cy="0"/>
        </a:xfrm>
      </p:grpSpPr>
      <p:pic>
        <p:nvPicPr>
          <p:cNvPr id="656" name="Google Shape;656;p14"/>
          <p:cNvPicPr preferRelativeResize="0"/>
          <p:nvPr/>
        </p:nvPicPr>
        <p:blipFill>
          <a:blip r:embed="rId2">
            <a:alphaModFix/>
          </a:blip>
          <a:stretch>
            <a:fillRect/>
          </a:stretch>
        </p:blipFill>
        <p:spPr>
          <a:xfrm>
            <a:off x="0" y="-808"/>
            <a:ext cx="9144000" cy="5144308"/>
          </a:xfrm>
          <a:prstGeom prst="rect">
            <a:avLst/>
          </a:prstGeom>
          <a:noFill/>
          <a:ln>
            <a:noFill/>
          </a:ln>
        </p:spPr>
      </p:pic>
      <p:grpSp>
        <p:nvGrpSpPr>
          <p:cNvPr id="657" name="Google Shape;657;p14"/>
          <p:cNvGrpSpPr/>
          <p:nvPr/>
        </p:nvGrpSpPr>
        <p:grpSpPr>
          <a:xfrm>
            <a:off x="57816" y="-55447"/>
            <a:ext cx="9001854" cy="5205573"/>
            <a:chOff x="134016" y="-55447"/>
            <a:chExt cx="9001854" cy="5205573"/>
          </a:xfrm>
        </p:grpSpPr>
        <p:sp>
          <p:nvSpPr>
            <p:cNvPr id="658" name="Google Shape;658;p14"/>
            <p:cNvSpPr/>
            <p:nvPr/>
          </p:nvSpPr>
          <p:spPr>
            <a:xfrm>
              <a:off x="2034075" y="291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rot="-2181073">
              <a:off x="3657376" y="16703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rot="-2181073">
              <a:off x="4157576" y="437476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rot="-3385032">
              <a:off x="3643384" y="288620"/>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rot="-3743832">
              <a:off x="2892185" y="935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rot="-2864130">
              <a:off x="3441387" y="3357291"/>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rot="-9091254">
              <a:off x="2872679" y="2061207"/>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rot="-2181073">
              <a:off x="214101" y="31134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rot="-2181073">
              <a:off x="1439476" y="8847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rot="-3181878">
              <a:off x="501785" y="18276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rot="-3743832">
              <a:off x="4288585"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rot="4875126">
              <a:off x="5209149" y="4808603"/>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rot="7618122">
              <a:off x="4261761" y="34461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rot="4989596">
              <a:off x="1559232" y="179663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rot="-8411349">
              <a:off x="3936137" y="2310472"/>
              <a:ext cx="189005" cy="116761"/>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14"/>
          <p:cNvGrpSpPr/>
          <p:nvPr/>
        </p:nvGrpSpPr>
        <p:grpSpPr>
          <a:xfrm flipH="1">
            <a:off x="-3" y="-1"/>
            <a:ext cx="9144003" cy="5119178"/>
            <a:chOff x="-53" y="-1"/>
            <a:chExt cx="9144003" cy="5119178"/>
          </a:xfrm>
        </p:grpSpPr>
        <p:sp>
          <p:nvSpPr>
            <p:cNvPr id="714" name="Google Shape;714;p14"/>
            <p:cNvSpPr/>
            <p:nvPr/>
          </p:nvSpPr>
          <p:spPr>
            <a:xfrm rot="5400000">
              <a:off x="748785" y="-748838"/>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rot="-5400000">
              <a:off x="7875360" y="3850587"/>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14"/>
          <p:cNvSpPr txBox="1">
            <a:spLocks noGrp="1"/>
          </p:cNvSpPr>
          <p:nvPr>
            <p:ph type="subTitle" idx="1"/>
          </p:nvPr>
        </p:nvSpPr>
        <p:spPr>
          <a:xfrm>
            <a:off x="865200" y="1874475"/>
            <a:ext cx="2090400" cy="6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17" name="Google Shape;717;p14"/>
          <p:cNvSpPr txBox="1">
            <a:spLocks noGrp="1"/>
          </p:cNvSpPr>
          <p:nvPr>
            <p:ph type="title"/>
          </p:nvPr>
        </p:nvSpPr>
        <p:spPr>
          <a:xfrm>
            <a:off x="865200" y="1440075"/>
            <a:ext cx="20904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solidFill>
                  <a:srgbClr val="05B5FF"/>
                </a:solidFill>
              </a:defRPr>
            </a:lvl1pPr>
            <a:lvl2pPr lvl="1" algn="ctr" rtl="0">
              <a:spcBef>
                <a:spcPts val="0"/>
              </a:spcBef>
              <a:spcAft>
                <a:spcPts val="0"/>
              </a:spcAft>
              <a:buNone/>
              <a:defRPr sz="2200">
                <a:solidFill>
                  <a:srgbClr val="05B5FF"/>
                </a:solidFill>
              </a:defRPr>
            </a:lvl2pPr>
            <a:lvl3pPr lvl="2" algn="ctr" rtl="0">
              <a:spcBef>
                <a:spcPts val="0"/>
              </a:spcBef>
              <a:spcAft>
                <a:spcPts val="0"/>
              </a:spcAft>
              <a:buNone/>
              <a:defRPr sz="2200">
                <a:solidFill>
                  <a:srgbClr val="05B5FF"/>
                </a:solidFill>
              </a:defRPr>
            </a:lvl3pPr>
            <a:lvl4pPr lvl="3" algn="ctr" rtl="0">
              <a:spcBef>
                <a:spcPts val="0"/>
              </a:spcBef>
              <a:spcAft>
                <a:spcPts val="0"/>
              </a:spcAft>
              <a:buNone/>
              <a:defRPr sz="2200">
                <a:solidFill>
                  <a:srgbClr val="05B5FF"/>
                </a:solidFill>
              </a:defRPr>
            </a:lvl4pPr>
            <a:lvl5pPr lvl="4" algn="ctr" rtl="0">
              <a:spcBef>
                <a:spcPts val="0"/>
              </a:spcBef>
              <a:spcAft>
                <a:spcPts val="0"/>
              </a:spcAft>
              <a:buNone/>
              <a:defRPr sz="2200">
                <a:solidFill>
                  <a:srgbClr val="05B5FF"/>
                </a:solidFill>
              </a:defRPr>
            </a:lvl5pPr>
            <a:lvl6pPr lvl="5" algn="ctr" rtl="0">
              <a:spcBef>
                <a:spcPts val="0"/>
              </a:spcBef>
              <a:spcAft>
                <a:spcPts val="0"/>
              </a:spcAft>
              <a:buNone/>
              <a:defRPr sz="2200">
                <a:solidFill>
                  <a:srgbClr val="05B5FF"/>
                </a:solidFill>
              </a:defRPr>
            </a:lvl6pPr>
            <a:lvl7pPr lvl="6" algn="ctr" rtl="0">
              <a:spcBef>
                <a:spcPts val="0"/>
              </a:spcBef>
              <a:spcAft>
                <a:spcPts val="0"/>
              </a:spcAft>
              <a:buNone/>
              <a:defRPr sz="2200">
                <a:solidFill>
                  <a:srgbClr val="05B5FF"/>
                </a:solidFill>
              </a:defRPr>
            </a:lvl7pPr>
            <a:lvl8pPr lvl="7" algn="ctr" rtl="0">
              <a:spcBef>
                <a:spcPts val="0"/>
              </a:spcBef>
              <a:spcAft>
                <a:spcPts val="0"/>
              </a:spcAft>
              <a:buNone/>
              <a:defRPr sz="2200">
                <a:solidFill>
                  <a:srgbClr val="05B5FF"/>
                </a:solidFill>
              </a:defRPr>
            </a:lvl8pPr>
            <a:lvl9pPr lvl="8" algn="ctr" rtl="0">
              <a:spcBef>
                <a:spcPts val="0"/>
              </a:spcBef>
              <a:spcAft>
                <a:spcPts val="0"/>
              </a:spcAft>
              <a:buNone/>
              <a:defRPr sz="2200">
                <a:solidFill>
                  <a:srgbClr val="05B5FF"/>
                </a:solidFill>
              </a:defRPr>
            </a:lvl9pPr>
          </a:lstStyle>
          <a:p>
            <a:endParaRPr/>
          </a:p>
        </p:txBody>
      </p:sp>
      <p:sp>
        <p:nvSpPr>
          <p:cNvPr id="718" name="Google Shape;718;p14"/>
          <p:cNvSpPr txBox="1">
            <a:spLocks noGrp="1"/>
          </p:cNvSpPr>
          <p:nvPr>
            <p:ph type="subTitle" idx="2"/>
          </p:nvPr>
        </p:nvSpPr>
        <p:spPr>
          <a:xfrm>
            <a:off x="3526800" y="1874475"/>
            <a:ext cx="2090400" cy="6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19" name="Google Shape;719;p14"/>
          <p:cNvSpPr txBox="1">
            <a:spLocks noGrp="1"/>
          </p:cNvSpPr>
          <p:nvPr>
            <p:ph type="title" idx="3"/>
          </p:nvPr>
        </p:nvSpPr>
        <p:spPr>
          <a:xfrm>
            <a:off x="3526800" y="1440075"/>
            <a:ext cx="20904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solidFill>
                  <a:srgbClr val="05B5FF"/>
                </a:solidFill>
              </a:defRPr>
            </a:lvl1pPr>
            <a:lvl2pPr lvl="1" algn="ctr" rtl="0">
              <a:spcBef>
                <a:spcPts val="0"/>
              </a:spcBef>
              <a:spcAft>
                <a:spcPts val="0"/>
              </a:spcAft>
              <a:buNone/>
              <a:defRPr sz="2200">
                <a:solidFill>
                  <a:srgbClr val="05B5FF"/>
                </a:solidFill>
              </a:defRPr>
            </a:lvl2pPr>
            <a:lvl3pPr lvl="2" algn="ctr" rtl="0">
              <a:spcBef>
                <a:spcPts val="0"/>
              </a:spcBef>
              <a:spcAft>
                <a:spcPts val="0"/>
              </a:spcAft>
              <a:buNone/>
              <a:defRPr sz="2200">
                <a:solidFill>
                  <a:srgbClr val="05B5FF"/>
                </a:solidFill>
              </a:defRPr>
            </a:lvl3pPr>
            <a:lvl4pPr lvl="3" algn="ctr" rtl="0">
              <a:spcBef>
                <a:spcPts val="0"/>
              </a:spcBef>
              <a:spcAft>
                <a:spcPts val="0"/>
              </a:spcAft>
              <a:buNone/>
              <a:defRPr sz="2200">
                <a:solidFill>
                  <a:srgbClr val="05B5FF"/>
                </a:solidFill>
              </a:defRPr>
            </a:lvl4pPr>
            <a:lvl5pPr lvl="4" algn="ctr" rtl="0">
              <a:spcBef>
                <a:spcPts val="0"/>
              </a:spcBef>
              <a:spcAft>
                <a:spcPts val="0"/>
              </a:spcAft>
              <a:buNone/>
              <a:defRPr sz="2200">
                <a:solidFill>
                  <a:srgbClr val="05B5FF"/>
                </a:solidFill>
              </a:defRPr>
            </a:lvl5pPr>
            <a:lvl6pPr lvl="5" algn="ctr" rtl="0">
              <a:spcBef>
                <a:spcPts val="0"/>
              </a:spcBef>
              <a:spcAft>
                <a:spcPts val="0"/>
              </a:spcAft>
              <a:buNone/>
              <a:defRPr sz="2200">
                <a:solidFill>
                  <a:srgbClr val="05B5FF"/>
                </a:solidFill>
              </a:defRPr>
            </a:lvl6pPr>
            <a:lvl7pPr lvl="6" algn="ctr" rtl="0">
              <a:spcBef>
                <a:spcPts val="0"/>
              </a:spcBef>
              <a:spcAft>
                <a:spcPts val="0"/>
              </a:spcAft>
              <a:buNone/>
              <a:defRPr sz="2200">
                <a:solidFill>
                  <a:srgbClr val="05B5FF"/>
                </a:solidFill>
              </a:defRPr>
            </a:lvl7pPr>
            <a:lvl8pPr lvl="7" algn="ctr" rtl="0">
              <a:spcBef>
                <a:spcPts val="0"/>
              </a:spcBef>
              <a:spcAft>
                <a:spcPts val="0"/>
              </a:spcAft>
              <a:buNone/>
              <a:defRPr sz="2200">
                <a:solidFill>
                  <a:srgbClr val="05B5FF"/>
                </a:solidFill>
              </a:defRPr>
            </a:lvl8pPr>
            <a:lvl9pPr lvl="8" algn="ctr" rtl="0">
              <a:spcBef>
                <a:spcPts val="0"/>
              </a:spcBef>
              <a:spcAft>
                <a:spcPts val="0"/>
              </a:spcAft>
              <a:buNone/>
              <a:defRPr sz="2200">
                <a:solidFill>
                  <a:srgbClr val="05B5FF"/>
                </a:solidFill>
              </a:defRPr>
            </a:lvl9pPr>
          </a:lstStyle>
          <a:p>
            <a:endParaRPr/>
          </a:p>
        </p:txBody>
      </p:sp>
      <p:sp>
        <p:nvSpPr>
          <p:cNvPr id="720" name="Google Shape;720;p14"/>
          <p:cNvSpPr txBox="1">
            <a:spLocks noGrp="1"/>
          </p:cNvSpPr>
          <p:nvPr>
            <p:ph type="subTitle" idx="4"/>
          </p:nvPr>
        </p:nvSpPr>
        <p:spPr>
          <a:xfrm>
            <a:off x="6211950" y="1874475"/>
            <a:ext cx="2090400" cy="67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21" name="Google Shape;721;p14"/>
          <p:cNvSpPr txBox="1">
            <a:spLocks noGrp="1"/>
          </p:cNvSpPr>
          <p:nvPr>
            <p:ph type="title" idx="5"/>
          </p:nvPr>
        </p:nvSpPr>
        <p:spPr>
          <a:xfrm>
            <a:off x="6211950" y="1440075"/>
            <a:ext cx="20904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solidFill>
                  <a:srgbClr val="05B5FF"/>
                </a:solidFill>
              </a:defRPr>
            </a:lvl1pPr>
            <a:lvl2pPr lvl="1" algn="ctr" rtl="0">
              <a:spcBef>
                <a:spcPts val="0"/>
              </a:spcBef>
              <a:spcAft>
                <a:spcPts val="0"/>
              </a:spcAft>
              <a:buNone/>
              <a:defRPr sz="2200">
                <a:solidFill>
                  <a:srgbClr val="05B5FF"/>
                </a:solidFill>
              </a:defRPr>
            </a:lvl2pPr>
            <a:lvl3pPr lvl="2" algn="ctr" rtl="0">
              <a:spcBef>
                <a:spcPts val="0"/>
              </a:spcBef>
              <a:spcAft>
                <a:spcPts val="0"/>
              </a:spcAft>
              <a:buNone/>
              <a:defRPr sz="2200">
                <a:solidFill>
                  <a:srgbClr val="05B5FF"/>
                </a:solidFill>
              </a:defRPr>
            </a:lvl3pPr>
            <a:lvl4pPr lvl="3" algn="ctr" rtl="0">
              <a:spcBef>
                <a:spcPts val="0"/>
              </a:spcBef>
              <a:spcAft>
                <a:spcPts val="0"/>
              </a:spcAft>
              <a:buNone/>
              <a:defRPr sz="2200">
                <a:solidFill>
                  <a:srgbClr val="05B5FF"/>
                </a:solidFill>
              </a:defRPr>
            </a:lvl4pPr>
            <a:lvl5pPr lvl="4" algn="ctr" rtl="0">
              <a:spcBef>
                <a:spcPts val="0"/>
              </a:spcBef>
              <a:spcAft>
                <a:spcPts val="0"/>
              </a:spcAft>
              <a:buNone/>
              <a:defRPr sz="2200">
                <a:solidFill>
                  <a:srgbClr val="05B5FF"/>
                </a:solidFill>
              </a:defRPr>
            </a:lvl5pPr>
            <a:lvl6pPr lvl="5" algn="ctr" rtl="0">
              <a:spcBef>
                <a:spcPts val="0"/>
              </a:spcBef>
              <a:spcAft>
                <a:spcPts val="0"/>
              </a:spcAft>
              <a:buNone/>
              <a:defRPr sz="2200">
                <a:solidFill>
                  <a:srgbClr val="05B5FF"/>
                </a:solidFill>
              </a:defRPr>
            </a:lvl6pPr>
            <a:lvl7pPr lvl="6" algn="ctr" rtl="0">
              <a:spcBef>
                <a:spcPts val="0"/>
              </a:spcBef>
              <a:spcAft>
                <a:spcPts val="0"/>
              </a:spcAft>
              <a:buNone/>
              <a:defRPr sz="2200">
                <a:solidFill>
                  <a:srgbClr val="05B5FF"/>
                </a:solidFill>
              </a:defRPr>
            </a:lvl7pPr>
            <a:lvl8pPr lvl="7" algn="ctr" rtl="0">
              <a:spcBef>
                <a:spcPts val="0"/>
              </a:spcBef>
              <a:spcAft>
                <a:spcPts val="0"/>
              </a:spcAft>
              <a:buNone/>
              <a:defRPr sz="2200">
                <a:solidFill>
                  <a:srgbClr val="05B5FF"/>
                </a:solidFill>
              </a:defRPr>
            </a:lvl8pPr>
            <a:lvl9pPr lvl="8" algn="ctr" rtl="0">
              <a:spcBef>
                <a:spcPts val="0"/>
              </a:spcBef>
              <a:spcAft>
                <a:spcPts val="0"/>
              </a:spcAft>
              <a:buNone/>
              <a:defRPr sz="2200">
                <a:solidFill>
                  <a:srgbClr val="05B5FF"/>
                </a:solidFill>
              </a:defRPr>
            </a:lvl9pPr>
          </a:lstStyle>
          <a:p>
            <a:endParaRPr/>
          </a:p>
        </p:txBody>
      </p:sp>
      <p:sp>
        <p:nvSpPr>
          <p:cNvPr id="722" name="Google Shape;722;p14"/>
          <p:cNvSpPr txBox="1">
            <a:spLocks noGrp="1"/>
          </p:cNvSpPr>
          <p:nvPr>
            <p:ph type="title" idx="6"/>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
        <p:nvSpPr>
          <p:cNvPr id="723" name="Google Shape;723;p14"/>
          <p:cNvSpPr/>
          <p:nvPr/>
        </p:nvSpPr>
        <p:spPr>
          <a:xfrm rot="10800000" flipH="1">
            <a:off x="193460" y="-788"/>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_1_1_1_1_2">
    <p:spTree>
      <p:nvGrpSpPr>
        <p:cNvPr id="1" name="Shape 800"/>
        <p:cNvGrpSpPr/>
        <p:nvPr/>
      </p:nvGrpSpPr>
      <p:grpSpPr>
        <a:xfrm>
          <a:off x="0" y="0"/>
          <a:ext cx="0" cy="0"/>
          <a:chOff x="0" y="0"/>
          <a:chExt cx="0" cy="0"/>
        </a:xfrm>
      </p:grpSpPr>
      <p:grpSp>
        <p:nvGrpSpPr>
          <p:cNvPr id="801" name="Google Shape;801;p16"/>
          <p:cNvGrpSpPr/>
          <p:nvPr/>
        </p:nvGrpSpPr>
        <p:grpSpPr>
          <a:xfrm>
            <a:off x="57816" y="-55447"/>
            <a:ext cx="9001854" cy="5205573"/>
            <a:chOff x="134016" y="-55447"/>
            <a:chExt cx="9001854" cy="5205573"/>
          </a:xfrm>
        </p:grpSpPr>
        <p:sp>
          <p:nvSpPr>
            <p:cNvPr id="802" name="Google Shape;802;p16"/>
            <p:cNvSpPr/>
            <p:nvPr/>
          </p:nvSpPr>
          <p:spPr>
            <a:xfrm>
              <a:off x="2034075" y="291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rot="-2181073">
              <a:off x="3657376" y="16703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6"/>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rot="-2181073">
              <a:off x="4157576" y="437476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rot="-3385032">
              <a:off x="3643384" y="288620"/>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rot="-3743832">
              <a:off x="2892185" y="935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6"/>
            <p:cNvSpPr/>
            <p:nvPr/>
          </p:nvSpPr>
          <p:spPr>
            <a:xfrm rot="-2864130">
              <a:off x="3441387" y="3357291"/>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6"/>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rot="-9091254">
              <a:off x="2872679" y="2061207"/>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rot="-2181073">
              <a:off x="214101" y="31134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rot="-2181073">
              <a:off x="1439476" y="8847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rot="-3181878">
              <a:off x="501785" y="18276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6"/>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6"/>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6"/>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6"/>
            <p:cNvSpPr/>
            <p:nvPr/>
          </p:nvSpPr>
          <p:spPr>
            <a:xfrm rot="-3743832">
              <a:off x="4288585"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6"/>
            <p:cNvSpPr/>
            <p:nvPr/>
          </p:nvSpPr>
          <p:spPr>
            <a:xfrm rot="7618122">
              <a:off x="4261761" y="34461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rot="4989596">
              <a:off x="1559232" y="179663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6"/>
            <p:cNvSpPr/>
            <p:nvPr/>
          </p:nvSpPr>
          <p:spPr>
            <a:xfrm rot="-8411349">
              <a:off x="3936137" y="2310472"/>
              <a:ext cx="189005" cy="116761"/>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6"/>
          <p:cNvGrpSpPr/>
          <p:nvPr/>
        </p:nvGrpSpPr>
        <p:grpSpPr>
          <a:xfrm>
            <a:off x="57816" y="-55447"/>
            <a:ext cx="9001854" cy="5205573"/>
            <a:chOff x="134016" y="-55447"/>
            <a:chExt cx="9001854" cy="5205573"/>
          </a:xfrm>
        </p:grpSpPr>
        <p:sp>
          <p:nvSpPr>
            <p:cNvPr id="838" name="Google Shape;838;p16"/>
            <p:cNvSpPr/>
            <p:nvPr/>
          </p:nvSpPr>
          <p:spPr>
            <a:xfrm>
              <a:off x="2034075" y="291025"/>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6"/>
            <p:cNvSpPr/>
            <p:nvPr/>
          </p:nvSpPr>
          <p:spPr>
            <a:xfrm rot="-537222">
              <a:off x="487771" y="911586"/>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6"/>
            <p:cNvSpPr/>
            <p:nvPr/>
          </p:nvSpPr>
          <p:spPr>
            <a:xfrm rot="-2181073">
              <a:off x="3657376" y="16703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6"/>
            <p:cNvSpPr/>
            <p:nvPr/>
          </p:nvSpPr>
          <p:spPr>
            <a:xfrm rot="2700000">
              <a:off x="2858720" y="4497374"/>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6"/>
            <p:cNvSpPr/>
            <p:nvPr/>
          </p:nvSpPr>
          <p:spPr>
            <a:xfrm rot="-2181073">
              <a:off x="1736001" y="429921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6"/>
            <p:cNvSpPr/>
            <p:nvPr/>
          </p:nvSpPr>
          <p:spPr>
            <a:xfrm rot="-559436">
              <a:off x="959921" y="3085789"/>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6"/>
            <p:cNvSpPr/>
            <p:nvPr/>
          </p:nvSpPr>
          <p:spPr>
            <a:xfrm rot="1693360">
              <a:off x="2872750" y="3808422"/>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6"/>
            <p:cNvSpPr/>
            <p:nvPr/>
          </p:nvSpPr>
          <p:spPr>
            <a:xfrm rot="-2181073">
              <a:off x="4157576" y="437476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rot="7618122">
              <a:off x="2171223"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6"/>
            <p:cNvSpPr/>
            <p:nvPr/>
          </p:nvSpPr>
          <p:spPr>
            <a:xfrm rot="-3385032">
              <a:off x="3643384" y="288620"/>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6"/>
            <p:cNvSpPr/>
            <p:nvPr/>
          </p:nvSpPr>
          <p:spPr>
            <a:xfrm rot="-3743832">
              <a:off x="671260" y="4091843"/>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6"/>
            <p:cNvSpPr/>
            <p:nvPr/>
          </p:nvSpPr>
          <p:spPr>
            <a:xfrm rot="4964229">
              <a:off x="2058692" y="2667441"/>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6"/>
            <p:cNvSpPr/>
            <p:nvPr/>
          </p:nvSpPr>
          <p:spPr>
            <a:xfrm rot="-3743832">
              <a:off x="2892185" y="935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6"/>
            <p:cNvSpPr/>
            <p:nvPr/>
          </p:nvSpPr>
          <p:spPr>
            <a:xfrm rot="-2864130">
              <a:off x="3441387" y="3357291"/>
              <a:ext cx="217041" cy="21226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rot="-9091254">
              <a:off x="3094304" y="274586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rot="-9091254">
              <a:off x="2872679" y="2061207"/>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rot="-2181073">
              <a:off x="214101" y="311343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rot="7618122">
              <a:off x="1885336" y="360165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rot="-2181073">
              <a:off x="1439476" y="88478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rot="-9091254">
              <a:off x="150429" y="4641519"/>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rot="-2181073">
              <a:off x="267326" y="-10786"/>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rot="-3181878">
              <a:off x="501785" y="18276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rot="7414968">
              <a:off x="4988208" y="3970838"/>
              <a:ext cx="217006" cy="21223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rot="-3743832">
              <a:off x="4288585" y="1363218"/>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rot="4875126">
              <a:off x="5209149" y="4808603"/>
              <a:ext cx="217001" cy="212229"/>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rot="1708746">
              <a:off x="8708609" y="32390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rot="7618122">
              <a:off x="4261761" y="34461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rot="4989596">
              <a:off x="1559232" y="179663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rot="-8411349">
              <a:off x="3936137" y="2310472"/>
              <a:ext cx="189005" cy="116761"/>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3" name="Google Shape;883;p16"/>
          <p:cNvSpPr/>
          <p:nvPr/>
        </p:nvSpPr>
        <p:spPr>
          <a:xfrm rot="5400000" flipH="1">
            <a:off x="-291300" y="282325"/>
            <a:ext cx="5159100" cy="4576500"/>
          </a:xfrm>
          <a:prstGeom prst="rect">
            <a:avLst/>
          </a:prstGeom>
          <a:gradFill>
            <a:gsLst>
              <a:gs pos="0">
                <a:srgbClr val="FFFFFF">
                  <a:alpha val="0"/>
                </a:srgbClr>
              </a:gs>
              <a:gs pos="100000">
                <a:srgbClr val="000000">
                  <a:alpha val="64705"/>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884;p16"/>
          <p:cNvGrpSpPr/>
          <p:nvPr/>
        </p:nvGrpSpPr>
        <p:grpSpPr>
          <a:xfrm flipH="1">
            <a:off x="-3622" y="-8963"/>
            <a:ext cx="9147634" cy="5768812"/>
            <a:chOff x="10" y="-9038"/>
            <a:chExt cx="9147634" cy="5768812"/>
          </a:xfrm>
        </p:grpSpPr>
        <p:grpSp>
          <p:nvGrpSpPr>
            <p:cNvPr id="885" name="Google Shape;885;p16"/>
            <p:cNvGrpSpPr/>
            <p:nvPr/>
          </p:nvGrpSpPr>
          <p:grpSpPr>
            <a:xfrm flipH="1">
              <a:off x="10" y="-9038"/>
              <a:ext cx="9147634" cy="2017428"/>
              <a:chOff x="-3696" y="-9038"/>
              <a:chExt cx="9147634" cy="2017428"/>
            </a:xfrm>
          </p:grpSpPr>
          <p:sp>
            <p:nvSpPr>
              <p:cNvPr id="886" name="Google Shape;886;p16"/>
              <p:cNvSpPr/>
              <p:nvPr/>
            </p:nvSpPr>
            <p:spPr>
              <a:xfrm rot="5400000">
                <a:off x="646665" y="-562333"/>
                <a:ext cx="451403" cy="1752125"/>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rot="10800000">
                <a:off x="8624185" y="-9038"/>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 name="Google Shape;888;p16"/>
            <p:cNvSpPr/>
            <p:nvPr/>
          </p:nvSpPr>
          <p:spPr>
            <a:xfrm flipH="1">
              <a:off x="8540702" y="2808316"/>
              <a:ext cx="603327" cy="2341820"/>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flipH="1">
              <a:off x="8109420" y="4500880"/>
              <a:ext cx="324331" cy="1258894"/>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16"/>
          <p:cNvSpPr txBox="1">
            <a:spLocks noGrp="1"/>
          </p:cNvSpPr>
          <p:nvPr>
            <p:ph type="subTitle" idx="1"/>
          </p:nvPr>
        </p:nvSpPr>
        <p:spPr>
          <a:xfrm>
            <a:off x="720000" y="1752231"/>
            <a:ext cx="3308700" cy="12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91" name="Google Shape;891;p16"/>
          <p:cNvSpPr txBox="1">
            <a:spLocks noGrp="1"/>
          </p:cNvSpPr>
          <p:nvPr>
            <p:ph type="title"/>
          </p:nvPr>
        </p:nvSpPr>
        <p:spPr>
          <a:xfrm>
            <a:off x="720000" y="3308869"/>
            <a:ext cx="2534100" cy="36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00">
                <a:solidFill>
                  <a:srgbClr val="05B5FF"/>
                </a:solidFill>
              </a:defRPr>
            </a:lvl1pPr>
            <a:lvl2pPr lvl="1" rtl="0">
              <a:spcBef>
                <a:spcPts val="0"/>
              </a:spcBef>
              <a:spcAft>
                <a:spcPts val="0"/>
              </a:spcAft>
              <a:buNone/>
              <a:defRPr sz="1800">
                <a:solidFill>
                  <a:srgbClr val="05B5FF"/>
                </a:solidFill>
              </a:defRPr>
            </a:lvl2pPr>
            <a:lvl3pPr lvl="2" rtl="0">
              <a:spcBef>
                <a:spcPts val="0"/>
              </a:spcBef>
              <a:spcAft>
                <a:spcPts val="0"/>
              </a:spcAft>
              <a:buNone/>
              <a:defRPr sz="1800">
                <a:solidFill>
                  <a:srgbClr val="05B5FF"/>
                </a:solidFill>
              </a:defRPr>
            </a:lvl3pPr>
            <a:lvl4pPr lvl="3" rtl="0">
              <a:spcBef>
                <a:spcPts val="0"/>
              </a:spcBef>
              <a:spcAft>
                <a:spcPts val="0"/>
              </a:spcAft>
              <a:buNone/>
              <a:defRPr sz="1800">
                <a:solidFill>
                  <a:srgbClr val="05B5FF"/>
                </a:solidFill>
              </a:defRPr>
            </a:lvl4pPr>
            <a:lvl5pPr lvl="4" rtl="0">
              <a:spcBef>
                <a:spcPts val="0"/>
              </a:spcBef>
              <a:spcAft>
                <a:spcPts val="0"/>
              </a:spcAft>
              <a:buNone/>
              <a:defRPr sz="1800">
                <a:solidFill>
                  <a:srgbClr val="05B5FF"/>
                </a:solidFill>
              </a:defRPr>
            </a:lvl5pPr>
            <a:lvl6pPr lvl="5" rtl="0">
              <a:spcBef>
                <a:spcPts val="0"/>
              </a:spcBef>
              <a:spcAft>
                <a:spcPts val="0"/>
              </a:spcAft>
              <a:buNone/>
              <a:defRPr sz="1800">
                <a:solidFill>
                  <a:srgbClr val="05B5FF"/>
                </a:solidFill>
              </a:defRPr>
            </a:lvl6pPr>
            <a:lvl7pPr lvl="6" rtl="0">
              <a:spcBef>
                <a:spcPts val="0"/>
              </a:spcBef>
              <a:spcAft>
                <a:spcPts val="0"/>
              </a:spcAft>
              <a:buNone/>
              <a:defRPr sz="1800">
                <a:solidFill>
                  <a:srgbClr val="05B5FF"/>
                </a:solidFill>
              </a:defRPr>
            </a:lvl7pPr>
            <a:lvl8pPr lvl="7" rtl="0">
              <a:spcBef>
                <a:spcPts val="0"/>
              </a:spcBef>
              <a:spcAft>
                <a:spcPts val="0"/>
              </a:spcAft>
              <a:buNone/>
              <a:defRPr sz="1800">
                <a:solidFill>
                  <a:srgbClr val="05B5FF"/>
                </a:solidFill>
              </a:defRPr>
            </a:lvl8pPr>
            <a:lvl9pPr lvl="8" rtl="0">
              <a:spcBef>
                <a:spcPts val="0"/>
              </a:spcBef>
              <a:spcAft>
                <a:spcPts val="0"/>
              </a:spcAft>
              <a:buNone/>
              <a:defRPr sz="1800">
                <a:solidFill>
                  <a:srgbClr val="05B5FF"/>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Numbers">
  <p:cSld name="CUSTOM_4_2">
    <p:spTree>
      <p:nvGrpSpPr>
        <p:cNvPr id="1" name="Shape 1103"/>
        <p:cNvGrpSpPr/>
        <p:nvPr/>
      </p:nvGrpSpPr>
      <p:grpSpPr>
        <a:xfrm>
          <a:off x="0" y="0"/>
          <a:ext cx="0" cy="0"/>
          <a:chOff x="0" y="0"/>
          <a:chExt cx="0" cy="0"/>
        </a:xfrm>
      </p:grpSpPr>
      <p:grpSp>
        <p:nvGrpSpPr>
          <p:cNvPr id="1104" name="Google Shape;1104;p20"/>
          <p:cNvGrpSpPr/>
          <p:nvPr/>
        </p:nvGrpSpPr>
        <p:grpSpPr>
          <a:xfrm>
            <a:off x="4495812" y="-7"/>
            <a:ext cx="4563858" cy="5150132"/>
            <a:chOff x="4572012" y="-7"/>
            <a:chExt cx="4563858" cy="5150132"/>
          </a:xfrm>
        </p:grpSpPr>
        <p:sp>
          <p:nvSpPr>
            <p:cNvPr id="1105" name="Google Shape;1105;p20"/>
            <p:cNvSpPr/>
            <p:nvPr/>
          </p:nvSpPr>
          <p:spPr>
            <a:xfrm rot="-3743832">
              <a:off x="6895623" y="3970830"/>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rot="3573946">
              <a:off x="4575717" y="2913959"/>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
            <p:cNvSpPr/>
            <p:nvPr/>
          </p:nvSpPr>
          <p:spPr>
            <a:xfrm rot="10800000">
              <a:off x="7344844" y="4837536"/>
              <a:ext cx="189054" cy="116792"/>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
            <p:cNvSpPr/>
            <p:nvPr/>
          </p:nvSpPr>
          <p:spPr>
            <a:xfrm rot="10262778">
              <a:off x="8565080" y="3970830"/>
              <a:ext cx="217036" cy="21226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rot="8618927">
              <a:off x="5434600" y="31502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rot="-8100000">
              <a:off x="6194129" y="385040"/>
              <a:ext cx="217038" cy="212265"/>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
            <p:cNvSpPr/>
            <p:nvPr/>
          </p:nvSpPr>
          <p:spPr>
            <a:xfrm rot="8618927">
              <a:off x="7344850" y="67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
            <p:cNvSpPr/>
            <p:nvPr/>
          </p:nvSpPr>
          <p:spPr>
            <a:xfrm rot="10240564">
              <a:off x="8092965" y="1796662"/>
              <a:ext cx="216999" cy="212227"/>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0"/>
            <p:cNvSpPr/>
            <p:nvPr/>
          </p:nvSpPr>
          <p:spPr>
            <a:xfrm rot="-9106640">
              <a:off x="6208161" y="1169513"/>
              <a:ext cx="188975" cy="11674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rot="8618927">
              <a:off x="5068675" y="8847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rot="7056168">
              <a:off x="8381592" y="790574"/>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rot="-5835771">
              <a:off x="7022117" y="2310430"/>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rot="9712028">
              <a:off x="6342812" y="2866171"/>
              <a:ext cx="217071" cy="212298"/>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rot="7056168">
              <a:off x="8047142" y="2981587"/>
              <a:ext cx="217034" cy="212261"/>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rot="4989596">
              <a:off x="5543357" y="1622580"/>
              <a:ext cx="217056" cy="212283"/>
            </a:xfrm>
            <a:custGeom>
              <a:avLst/>
              <a:gdLst/>
              <a:ahLst/>
              <a:cxnLst/>
              <a:rect l="l" t="t" r="r" b="b"/>
              <a:pathLst>
                <a:path w="34468" h="33710" extrusionOk="0">
                  <a:moveTo>
                    <a:pt x="5243" y="0"/>
                  </a:moveTo>
                  <a:cubicBezTo>
                    <a:pt x="5091" y="0"/>
                    <a:pt x="4934" y="14"/>
                    <a:pt x="4771" y="44"/>
                  </a:cubicBezTo>
                  <a:cubicBezTo>
                    <a:pt x="2740" y="409"/>
                    <a:pt x="1530" y="1893"/>
                    <a:pt x="891" y="3468"/>
                  </a:cubicBezTo>
                  <a:cubicBezTo>
                    <a:pt x="206" y="5157"/>
                    <a:pt x="1119" y="6389"/>
                    <a:pt x="2215" y="7531"/>
                  </a:cubicBezTo>
                  <a:cubicBezTo>
                    <a:pt x="4954" y="10361"/>
                    <a:pt x="7602" y="13283"/>
                    <a:pt x="10478" y="15976"/>
                  </a:cubicBezTo>
                  <a:cubicBezTo>
                    <a:pt x="10774" y="16250"/>
                    <a:pt x="10957" y="16501"/>
                    <a:pt x="11048" y="16706"/>
                  </a:cubicBezTo>
                  <a:cubicBezTo>
                    <a:pt x="11071" y="16980"/>
                    <a:pt x="10957" y="17277"/>
                    <a:pt x="10729" y="17505"/>
                  </a:cubicBezTo>
                  <a:cubicBezTo>
                    <a:pt x="7830" y="20313"/>
                    <a:pt x="4977" y="23029"/>
                    <a:pt x="2192" y="25837"/>
                  </a:cubicBezTo>
                  <a:cubicBezTo>
                    <a:pt x="1485" y="26544"/>
                    <a:pt x="1" y="27640"/>
                    <a:pt x="320" y="29374"/>
                  </a:cubicBezTo>
                  <a:cubicBezTo>
                    <a:pt x="686" y="31406"/>
                    <a:pt x="2192" y="32616"/>
                    <a:pt x="3767" y="33232"/>
                  </a:cubicBezTo>
                  <a:cubicBezTo>
                    <a:pt x="4166" y="33394"/>
                    <a:pt x="4540" y="33465"/>
                    <a:pt x="4893" y="33465"/>
                  </a:cubicBezTo>
                  <a:cubicBezTo>
                    <a:pt x="6033" y="33465"/>
                    <a:pt x="6953" y="32722"/>
                    <a:pt x="7807" y="31885"/>
                  </a:cubicBezTo>
                  <a:cubicBezTo>
                    <a:pt x="10637" y="29146"/>
                    <a:pt x="13559" y="26476"/>
                    <a:pt x="16230" y="23600"/>
                  </a:cubicBezTo>
                  <a:cubicBezTo>
                    <a:pt x="16670" y="23124"/>
                    <a:pt x="16999" y="22938"/>
                    <a:pt x="17290" y="22938"/>
                  </a:cubicBezTo>
                  <a:cubicBezTo>
                    <a:pt x="17573" y="22938"/>
                    <a:pt x="17821" y="23113"/>
                    <a:pt x="18101" y="23371"/>
                  </a:cubicBezTo>
                  <a:lnTo>
                    <a:pt x="17782" y="23052"/>
                  </a:lnTo>
                  <a:lnTo>
                    <a:pt x="17782" y="23052"/>
                  </a:lnTo>
                  <a:cubicBezTo>
                    <a:pt x="17827" y="23098"/>
                    <a:pt x="17896" y="23143"/>
                    <a:pt x="17942" y="23189"/>
                  </a:cubicBezTo>
                  <a:cubicBezTo>
                    <a:pt x="20726" y="26110"/>
                    <a:pt x="23442" y="28986"/>
                    <a:pt x="26227" y="31794"/>
                  </a:cubicBezTo>
                  <a:cubicBezTo>
                    <a:pt x="26868" y="32414"/>
                    <a:pt x="27828" y="33710"/>
                    <a:pt x="29293" y="33710"/>
                  </a:cubicBezTo>
                  <a:cubicBezTo>
                    <a:pt x="29445" y="33710"/>
                    <a:pt x="29602" y="33696"/>
                    <a:pt x="29765" y="33666"/>
                  </a:cubicBezTo>
                  <a:cubicBezTo>
                    <a:pt x="31797" y="33300"/>
                    <a:pt x="33006" y="31817"/>
                    <a:pt x="33645" y="30219"/>
                  </a:cubicBezTo>
                  <a:cubicBezTo>
                    <a:pt x="34330" y="28553"/>
                    <a:pt x="33394" y="27320"/>
                    <a:pt x="32322" y="26179"/>
                  </a:cubicBezTo>
                  <a:cubicBezTo>
                    <a:pt x="29582" y="23349"/>
                    <a:pt x="26935" y="20427"/>
                    <a:pt x="24059" y="17734"/>
                  </a:cubicBezTo>
                  <a:cubicBezTo>
                    <a:pt x="23967" y="17642"/>
                    <a:pt x="23899" y="17551"/>
                    <a:pt x="23808" y="17483"/>
                  </a:cubicBezTo>
                  <a:cubicBezTo>
                    <a:pt x="23488" y="17072"/>
                    <a:pt x="23511" y="16501"/>
                    <a:pt x="23899" y="16113"/>
                  </a:cubicBezTo>
                  <a:cubicBezTo>
                    <a:pt x="26752" y="13283"/>
                    <a:pt x="29582" y="10498"/>
                    <a:pt x="32299" y="7645"/>
                  </a:cubicBezTo>
                  <a:cubicBezTo>
                    <a:pt x="32983" y="6937"/>
                    <a:pt x="34467" y="5819"/>
                    <a:pt x="34125" y="4084"/>
                  </a:cubicBezTo>
                  <a:cubicBezTo>
                    <a:pt x="33714" y="2053"/>
                    <a:pt x="32185" y="866"/>
                    <a:pt x="30587" y="272"/>
                  </a:cubicBezTo>
                  <a:cubicBezTo>
                    <a:pt x="30206" y="128"/>
                    <a:pt x="29850" y="64"/>
                    <a:pt x="29514" y="64"/>
                  </a:cubicBezTo>
                  <a:cubicBezTo>
                    <a:pt x="28358" y="64"/>
                    <a:pt x="27441" y="821"/>
                    <a:pt x="26592" y="1687"/>
                  </a:cubicBezTo>
                  <a:cubicBezTo>
                    <a:pt x="23808" y="4472"/>
                    <a:pt x="20932" y="7188"/>
                    <a:pt x="18284" y="10110"/>
                  </a:cubicBezTo>
                  <a:cubicBezTo>
                    <a:pt x="17846" y="10597"/>
                    <a:pt x="17518" y="10791"/>
                    <a:pt x="17229" y="10791"/>
                  </a:cubicBezTo>
                  <a:cubicBezTo>
                    <a:pt x="16990" y="10791"/>
                    <a:pt x="16776" y="10659"/>
                    <a:pt x="16549" y="10452"/>
                  </a:cubicBezTo>
                  <a:cubicBezTo>
                    <a:pt x="13765" y="7554"/>
                    <a:pt x="11071" y="4700"/>
                    <a:pt x="8286" y="1916"/>
                  </a:cubicBezTo>
                  <a:cubicBezTo>
                    <a:pt x="7666" y="1295"/>
                    <a:pt x="6708" y="0"/>
                    <a:pt x="5243" y="0"/>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rot="-7226054">
              <a:off x="4755571" y="2231996"/>
              <a:ext cx="189023" cy="116773"/>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rot="1708746">
              <a:off x="5986459" y="223197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rot="1708746">
              <a:off x="6065171" y="453856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rot="8618927">
              <a:off x="8930375" y="2412509"/>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rot="-3181878">
              <a:off x="7157448" y="1539501"/>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0"/>
            <p:cNvSpPr/>
            <p:nvPr/>
          </p:nvSpPr>
          <p:spPr>
            <a:xfrm rot="8618927">
              <a:off x="7704975" y="38735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rot="1708746">
              <a:off x="8930334" y="336324"/>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rot="8618927">
              <a:off x="8813525" y="4988684"/>
              <a:ext cx="189035" cy="116780"/>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rot="1708746">
              <a:off x="7208959" y="2913912"/>
              <a:ext cx="189123" cy="11683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0"/>
            <p:cNvSpPr/>
            <p:nvPr/>
          </p:nvSpPr>
          <p:spPr>
            <a:xfrm rot="4964229">
              <a:off x="5068642" y="42754"/>
              <a:ext cx="189078" cy="116807"/>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0"/>
            <p:cNvSpPr/>
            <p:nvPr/>
          </p:nvSpPr>
          <p:spPr>
            <a:xfrm rot="-3181878">
              <a:off x="7492773" y="122014"/>
              <a:ext cx="189028" cy="116776"/>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rot="6020499">
              <a:off x="5986462" y="3765928"/>
              <a:ext cx="189139" cy="116845"/>
            </a:xfrm>
            <a:custGeom>
              <a:avLst/>
              <a:gdLst/>
              <a:ahLst/>
              <a:cxnLst/>
              <a:rect l="l" t="t" r="r" b="b"/>
              <a:pathLst>
                <a:path w="54326" h="33561" extrusionOk="0">
                  <a:moveTo>
                    <a:pt x="27172" y="1"/>
                  </a:moveTo>
                  <a:cubicBezTo>
                    <a:pt x="26906" y="1"/>
                    <a:pt x="26638" y="104"/>
                    <a:pt x="26433" y="309"/>
                  </a:cubicBezTo>
                  <a:lnTo>
                    <a:pt x="24652" y="2181"/>
                  </a:lnTo>
                  <a:cubicBezTo>
                    <a:pt x="17348" y="9827"/>
                    <a:pt x="10090" y="17496"/>
                    <a:pt x="2786" y="25143"/>
                  </a:cubicBezTo>
                  <a:cubicBezTo>
                    <a:pt x="275" y="27768"/>
                    <a:pt x="1" y="29982"/>
                    <a:pt x="2078" y="32082"/>
                  </a:cubicBezTo>
                  <a:cubicBezTo>
                    <a:pt x="3042" y="33066"/>
                    <a:pt x="4074" y="33560"/>
                    <a:pt x="5150" y="33560"/>
                  </a:cubicBezTo>
                  <a:cubicBezTo>
                    <a:pt x="6394" y="33560"/>
                    <a:pt x="7695" y="32901"/>
                    <a:pt x="9017" y="31580"/>
                  </a:cubicBezTo>
                  <a:cubicBezTo>
                    <a:pt x="14792" y="25850"/>
                    <a:pt x="20544" y="20098"/>
                    <a:pt x="26455" y="14210"/>
                  </a:cubicBezTo>
                  <a:cubicBezTo>
                    <a:pt x="26649" y="14004"/>
                    <a:pt x="26906" y="13901"/>
                    <a:pt x="27163" y="13901"/>
                  </a:cubicBezTo>
                  <a:cubicBezTo>
                    <a:pt x="27420" y="13901"/>
                    <a:pt x="27677" y="14004"/>
                    <a:pt x="27871" y="14210"/>
                  </a:cubicBezTo>
                  <a:cubicBezTo>
                    <a:pt x="33805" y="20098"/>
                    <a:pt x="39557" y="25850"/>
                    <a:pt x="45309" y="31580"/>
                  </a:cubicBezTo>
                  <a:cubicBezTo>
                    <a:pt x="46643" y="32901"/>
                    <a:pt x="47944" y="33560"/>
                    <a:pt x="49184" y="33560"/>
                  </a:cubicBezTo>
                  <a:cubicBezTo>
                    <a:pt x="50257" y="33560"/>
                    <a:pt x="51284" y="33066"/>
                    <a:pt x="52248" y="32082"/>
                  </a:cubicBezTo>
                  <a:cubicBezTo>
                    <a:pt x="54325" y="29982"/>
                    <a:pt x="54051" y="27768"/>
                    <a:pt x="51563" y="25143"/>
                  </a:cubicBezTo>
                  <a:cubicBezTo>
                    <a:pt x="44259" y="17496"/>
                    <a:pt x="36978" y="9827"/>
                    <a:pt x="29697" y="2181"/>
                  </a:cubicBezTo>
                  <a:lnTo>
                    <a:pt x="27893" y="309"/>
                  </a:lnTo>
                  <a:cubicBezTo>
                    <a:pt x="27699" y="104"/>
                    <a:pt x="27437" y="1"/>
                    <a:pt x="27172" y="1"/>
                  </a:cubicBezTo>
                  <a:close/>
                </a:path>
              </a:pathLst>
            </a:custGeom>
            <a:solidFill>
              <a:srgbClr val="3D366A">
                <a:alpha val="263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20"/>
          <p:cNvGrpSpPr/>
          <p:nvPr/>
        </p:nvGrpSpPr>
        <p:grpSpPr>
          <a:xfrm>
            <a:off x="7084499" y="12"/>
            <a:ext cx="2059449" cy="5130014"/>
            <a:chOff x="7084425" y="-63"/>
            <a:chExt cx="2059449" cy="5130014"/>
          </a:xfrm>
        </p:grpSpPr>
        <p:sp>
          <p:nvSpPr>
            <p:cNvPr id="1133" name="Google Shape;1133;p20"/>
            <p:cNvSpPr/>
            <p:nvPr/>
          </p:nvSpPr>
          <p:spPr>
            <a:xfrm rot="-5400000">
              <a:off x="7848846" y="3834923"/>
              <a:ext cx="530607" cy="2059449"/>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rot="10800000">
              <a:off x="8430710" y="-63"/>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20"/>
          <p:cNvSpPr txBox="1">
            <a:spLocks noGrp="1"/>
          </p:cNvSpPr>
          <p:nvPr>
            <p:ph type="title" hasCustomPrompt="1"/>
          </p:nvPr>
        </p:nvSpPr>
        <p:spPr>
          <a:xfrm>
            <a:off x="5724950" y="3301300"/>
            <a:ext cx="1034700" cy="81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800">
                <a:solidFill>
                  <a:srgbClr val="C71FE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36" name="Google Shape;1136;p20"/>
          <p:cNvSpPr txBox="1">
            <a:spLocks noGrp="1"/>
          </p:cNvSpPr>
          <p:nvPr>
            <p:ph type="subTitle" idx="1"/>
          </p:nvPr>
        </p:nvSpPr>
        <p:spPr>
          <a:xfrm>
            <a:off x="5724951" y="4120550"/>
            <a:ext cx="1034700" cy="25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7" name="Google Shape;1137;p20"/>
          <p:cNvSpPr txBox="1">
            <a:spLocks noGrp="1"/>
          </p:cNvSpPr>
          <p:nvPr>
            <p:ph type="title" idx="2" hasCustomPrompt="1"/>
          </p:nvPr>
        </p:nvSpPr>
        <p:spPr>
          <a:xfrm>
            <a:off x="7389400" y="3301300"/>
            <a:ext cx="1034700" cy="81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800">
                <a:solidFill>
                  <a:srgbClr val="C71FE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38" name="Google Shape;1138;p20"/>
          <p:cNvSpPr txBox="1">
            <a:spLocks noGrp="1"/>
          </p:cNvSpPr>
          <p:nvPr>
            <p:ph type="subTitle" idx="3"/>
          </p:nvPr>
        </p:nvSpPr>
        <p:spPr>
          <a:xfrm>
            <a:off x="7389400" y="4120550"/>
            <a:ext cx="1034700" cy="255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9" name="Google Shape;1139;p20"/>
          <p:cNvSpPr txBox="1">
            <a:spLocks noGrp="1"/>
          </p:cNvSpPr>
          <p:nvPr>
            <p:ph type="title" idx="4"/>
          </p:nvPr>
        </p:nvSpPr>
        <p:spPr>
          <a:xfrm>
            <a:off x="4572000" y="540000"/>
            <a:ext cx="3852000" cy="47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a:solidFill>
                  <a:schemeClr val="lt1"/>
                </a:solidFill>
              </a:defRPr>
            </a:lvl1pPr>
            <a:lvl2pPr lvl="1" algn="r" rtl="0">
              <a:spcBef>
                <a:spcPts val="0"/>
              </a:spcBef>
              <a:spcAft>
                <a:spcPts val="0"/>
              </a:spcAft>
              <a:buNone/>
              <a:defRPr>
                <a:solidFill>
                  <a:schemeClr val="lt1"/>
                </a:solidFill>
              </a:defRPr>
            </a:lvl2pPr>
            <a:lvl3pPr lvl="2" algn="r" rtl="0">
              <a:spcBef>
                <a:spcPts val="0"/>
              </a:spcBef>
              <a:spcAft>
                <a:spcPts val="0"/>
              </a:spcAft>
              <a:buNone/>
              <a:defRPr>
                <a:solidFill>
                  <a:schemeClr val="lt1"/>
                </a:solidFill>
              </a:defRPr>
            </a:lvl3pPr>
            <a:lvl4pPr lvl="3" algn="r" rtl="0">
              <a:spcBef>
                <a:spcPts val="0"/>
              </a:spcBef>
              <a:spcAft>
                <a:spcPts val="0"/>
              </a:spcAft>
              <a:buNone/>
              <a:defRPr>
                <a:solidFill>
                  <a:schemeClr val="lt1"/>
                </a:solidFill>
              </a:defRPr>
            </a:lvl4pPr>
            <a:lvl5pPr lvl="4" algn="r" rtl="0">
              <a:spcBef>
                <a:spcPts val="0"/>
              </a:spcBef>
              <a:spcAft>
                <a:spcPts val="0"/>
              </a:spcAft>
              <a:buNone/>
              <a:defRPr>
                <a:solidFill>
                  <a:schemeClr val="lt1"/>
                </a:solidFill>
              </a:defRPr>
            </a:lvl5pPr>
            <a:lvl6pPr lvl="5" algn="r" rtl="0">
              <a:spcBef>
                <a:spcPts val="0"/>
              </a:spcBef>
              <a:spcAft>
                <a:spcPts val="0"/>
              </a:spcAft>
              <a:buNone/>
              <a:defRPr>
                <a:solidFill>
                  <a:schemeClr val="lt1"/>
                </a:solidFill>
              </a:defRPr>
            </a:lvl6pPr>
            <a:lvl7pPr lvl="6" algn="r" rtl="0">
              <a:spcBef>
                <a:spcPts val="0"/>
              </a:spcBef>
              <a:spcAft>
                <a:spcPts val="0"/>
              </a:spcAft>
              <a:buNone/>
              <a:defRPr>
                <a:solidFill>
                  <a:schemeClr val="lt1"/>
                </a:solidFill>
              </a:defRPr>
            </a:lvl7pPr>
            <a:lvl8pPr lvl="7" algn="r" rtl="0">
              <a:spcBef>
                <a:spcPts val="0"/>
              </a:spcBef>
              <a:spcAft>
                <a:spcPts val="0"/>
              </a:spcAft>
              <a:buNone/>
              <a:defRPr>
                <a:solidFill>
                  <a:schemeClr val="lt1"/>
                </a:solidFill>
              </a:defRPr>
            </a:lvl8pPr>
            <a:lvl9pPr lvl="8" algn="r" rtl="0">
              <a:spcBef>
                <a:spcPts val="0"/>
              </a:spcBef>
              <a:spcAft>
                <a:spcPts val="0"/>
              </a:spcAft>
              <a:buNone/>
              <a:defRPr>
                <a:solidFill>
                  <a:schemeClr val="lt1"/>
                </a:solidFill>
              </a:defRPr>
            </a:lvl9pPr>
          </a:lstStyle>
          <a:p>
            <a:endParaRPr/>
          </a:p>
        </p:txBody>
      </p:sp>
      <p:sp>
        <p:nvSpPr>
          <p:cNvPr id="1140" name="Google Shape;1140;p20"/>
          <p:cNvSpPr txBox="1">
            <a:spLocks noGrp="1"/>
          </p:cNvSpPr>
          <p:nvPr>
            <p:ph type="subTitle" idx="5"/>
          </p:nvPr>
        </p:nvSpPr>
        <p:spPr>
          <a:xfrm>
            <a:off x="6256300" y="2417063"/>
            <a:ext cx="2167800" cy="25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41" name="Google Shape;1141;p20"/>
          <p:cNvSpPr txBox="1">
            <a:spLocks noGrp="1"/>
          </p:cNvSpPr>
          <p:nvPr>
            <p:ph type="title" idx="6" hasCustomPrompt="1"/>
          </p:nvPr>
        </p:nvSpPr>
        <p:spPr>
          <a:xfrm>
            <a:off x="4571998" y="1581400"/>
            <a:ext cx="3852000" cy="81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800">
                <a:solidFill>
                  <a:srgbClr val="C71FE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42" name="Google Shape;1142;p20"/>
          <p:cNvSpPr/>
          <p:nvPr/>
        </p:nvSpPr>
        <p:spPr>
          <a:xfrm rot="5400000">
            <a:off x="748833" y="-748838"/>
            <a:ext cx="519753" cy="2017428"/>
          </a:xfrm>
          <a:custGeom>
            <a:avLst/>
            <a:gdLst/>
            <a:ahLst/>
            <a:cxnLst/>
            <a:rect l="l" t="t" r="r" b="b"/>
            <a:pathLst>
              <a:path w="11132" h="43209" extrusionOk="0">
                <a:moveTo>
                  <a:pt x="10085" y="1"/>
                </a:moveTo>
                <a:cubicBezTo>
                  <a:pt x="10043" y="1"/>
                  <a:pt x="10002" y="43"/>
                  <a:pt x="10002" y="84"/>
                </a:cubicBezTo>
                <a:lnTo>
                  <a:pt x="10002" y="84"/>
                </a:lnTo>
                <a:lnTo>
                  <a:pt x="10002" y="147"/>
                </a:lnTo>
                <a:cubicBezTo>
                  <a:pt x="10002" y="189"/>
                  <a:pt x="10043" y="231"/>
                  <a:pt x="10085" y="231"/>
                </a:cubicBezTo>
                <a:lnTo>
                  <a:pt x="10085" y="231"/>
                </a:lnTo>
                <a:lnTo>
                  <a:pt x="10148" y="231"/>
                </a:lnTo>
                <a:cubicBezTo>
                  <a:pt x="10211" y="231"/>
                  <a:pt x="10232" y="189"/>
                  <a:pt x="10232" y="147"/>
                </a:cubicBezTo>
                <a:lnTo>
                  <a:pt x="10232" y="147"/>
                </a:lnTo>
                <a:lnTo>
                  <a:pt x="10232" y="84"/>
                </a:lnTo>
                <a:cubicBezTo>
                  <a:pt x="10232" y="43"/>
                  <a:pt x="10211" y="1"/>
                  <a:pt x="10148" y="1"/>
                </a:cubicBezTo>
                <a:lnTo>
                  <a:pt x="10148" y="1"/>
                </a:lnTo>
                <a:close/>
                <a:moveTo>
                  <a:pt x="5545" y="1"/>
                </a:moveTo>
                <a:cubicBezTo>
                  <a:pt x="5482" y="1"/>
                  <a:pt x="5461" y="43"/>
                  <a:pt x="5461" y="84"/>
                </a:cubicBezTo>
                <a:lnTo>
                  <a:pt x="5461" y="84"/>
                </a:lnTo>
                <a:lnTo>
                  <a:pt x="5461" y="147"/>
                </a:lnTo>
                <a:cubicBezTo>
                  <a:pt x="5461" y="189"/>
                  <a:pt x="5482" y="231"/>
                  <a:pt x="5545" y="231"/>
                </a:cubicBezTo>
                <a:lnTo>
                  <a:pt x="5545" y="231"/>
                </a:lnTo>
                <a:lnTo>
                  <a:pt x="5608" y="231"/>
                </a:lnTo>
                <a:cubicBezTo>
                  <a:pt x="5649" y="231"/>
                  <a:pt x="5691" y="189"/>
                  <a:pt x="5691" y="147"/>
                </a:cubicBezTo>
                <a:lnTo>
                  <a:pt x="5691" y="147"/>
                </a:lnTo>
                <a:lnTo>
                  <a:pt x="5691" y="84"/>
                </a:lnTo>
                <a:cubicBezTo>
                  <a:pt x="5691" y="43"/>
                  <a:pt x="5649" y="1"/>
                  <a:pt x="5608" y="1"/>
                </a:cubicBezTo>
                <a:lnTo>
                  <a:pt x="5608" y="1"/>
                </a:lnTo>
                <a:close/>
                <a:moveTo>
                  <a:pt x="983" y="1"/>
                </a:moveTo>
                <a:cubicBezTo>
                  <a:pt x="942" y="1"/>
                  <a:pt x="900" y="43"/>
                  <a:pt x="900" y="84"/>
                </a:cubicBezTo>
                <a:lnTo>
                  <a:pt x="900" y="84"/>
                </a:lnTo>
                <a:lnTo>
                  <a:pt x="900" y="147"/>
                </a:lnTo>
                <a:cubicBezTo>
                  <a:pt x="900" y="189"/>
                  <a:pt x="942" y="231"/>
                  <a:pt x="983" y="231"/>
                </a:cubicBezTo>
                <a:lnTo>
                  <a:pt x="983" y="231"/>
                </a:lnTo>
                <a:lnTo>
                  <a:pt x="1046" y="231"/>
                </a:lnTo>
                <a:cubicBezTo>
                  <a:pt x="1088" y="231"/>
                  <a:pt x="1130" y="189"/>
                  <a:pt x="1130" y="147"/>
                </a:cubicBezTo>
                <a:lnTo>
                  <a:pt x="1130" y="147"/>
                </a:lnTo>
                <a:lnTo>
                  <a:pt x="1130" y="84"/>
                </a:lnTo>
                <a:cubicBezTo>
                  <a:pt x="1130" y="43"/>
                  <a:pt x="1088" y="1"/>
                  <a:pt x="1046" y="1"/>
                </a:cubicBezTo>
                <a:lnTo>
                  <a:pt x="1046" y="1"/>
                </a:lnTo>
                <a:close/>
                <a:moveTo>
                  <a:pt x="10085" y="1717"/>
                </a:moveTo>
                <a:cubicBezTo>
                  <a:pt x="10043" y="1717"/>
                  <a:pt x="10002" y="1758"/>
                  <a:pt x="10002" y="1800"/>
                </a:cubicBezTo>
                <a:lnTo>
                  <a:pt x="10002" y="1800"/>
                </a:lnTo>
                <a:lnTo>
                  <a:pt x="10002" y="1863"/>
                </a:lnTo>
                <a:cubicBezTo>
                  <a:pt x="10002" y="1905"/>
                  <a:pt x="10043" y="1947"/>
                  <a:pt x="10085" y="1947"/>
                </a:cubicBezTo>
                <a:lnTo>
                  <a:pt x="10085" y="1947"/>
                </a:lnTo>
                <a:lnTo>
                  <a:pt x="10148" y="1947"/>
                </a:lnTo>
                <a:cubicBezTo>
                  <a:pt x="10211" y="1947"/>
                  <a:pt x="10232" y="1905"/>
                  <a:pt x="10232" y="1863"/>
                </a:cubicBezTo>
                <a:lnTo>
                  <a:pt x="10232" y="1863"/>
                </a:lnTo>
                <a:lnTo>
                  <a:pt x="10232" y="1800"/>
                </a:lnTo>
                <a:cubicBezTo>
                  <a:pt x="10232" y="1758"/>
                  <a:pt x="10211" y="1717"/>
                  <a:pt x="10148" y="1717"/>
                </a:cubicBezTo>
                <a:lnTo>
                  <a:pt x="10148" y="1717"/>
                </a:lnTo>
                <a:close/>
                <a:moveTo>
                  <a:pt x="5545" y="1717"/>
                </a:moveTo>
                <a:cubicBezTo>
                  <a:pt x="5482" y="1717"/>
                  <a:pt x="5461" y="1758"/>
                  <a:pt x="5461" y="1800"/>
                </a:cubicBezTo>
                <a:lnTo>
                  <a:pt x="5461" y="1800"/>
                </a:lnTo>
                <a:lnTo>
                  <a:pt x="5461" y="1863"/>
                </a:lnTo>
                <a:cubicBezTo>
                  <a:pt x="5461" y="1905"/>
                  <a:pt x="5482" y="1947"/>
                  <a:pt x="5545" y="1947"/>
                </a:cubicBezTo>
                <a:lnTo>
                  <a:pt x="5545" y="1947"/>
                </a:lnTo>
                <a:lnTo>
                  <a:pt x="5608" y="1947"/>
                </a:lnTo>
                <a:cubicBezTo>
                  <a:pt x="5649" y="1947"/>
                  <a:pt x="5691" y="1905"/>
                  <a:pt x="5691" y="1863"/>
                </a:cubicBezTo>
                <a:lnTo>
                  <a:pt x="5691" y="1863"/>
                </a:lnTo>
                <a:lnTo>
                  <a:pt x="5691" y="1800"/>
                </a:lnTo>
                <a:cubicBezTo>
                  <a:pt x="5691" y="1758"/>
                  <a:pt x="5649" y="1717"/>
                  <a:pt x="5608" y="1717"/>
                </a:cubicBezTo>
                <a:lnTo>
                  <a:pt x="5608" y="1717"/>
                </a:lnTo>
                <a:close/>
                <a:moveTo>
                  <a:pt x="983" y="1717"/>
                </a:moveTo>
                <a:cubicBezTo>
                  <a:pt x="942" y="1717"/>
                  <a:pt x="900" y="1758"/>
                  <a:pt x="900" y="1800"/>
                </a:cubicBezTo>
                <a:lnTo>
                  <a:pt x="900" y="1800"/>
                </a:lnTo>
                <a:lnTo>
                  <a:pt x="900" y="1863"/>
                </a:lnTo>
                <a:cubicBezTo>
                  <a:pt x="900" y="1905"/>
                  <a:pt x="942" y="1947"/>
                  <a:pt x="983" y="1947"/>
                </a:cubicBezTo>
                <a:lnTo>
                  <a:pt x="983" y="1947"/>
                </a:lnTo>
                <a:lnTo>
                  <a:pt x="1046" y="1947"/>
                </a:lnTo>
                <a:cubicBezTo>
                  <a:pt x="1088" y="1947"/>
                  <a:pt x="1130" y="1905"/>
                  <a:pt x="1130" y="1863"/>
                </a:cubicBezTo>
                <a:lnTo>
                  <a:pt x="1130" y="1863"/>
                </a:lnTo>
                <a:lnTo>
                  <a:pt x="1130" y="1800"/>
                </a:lnTo>
                <a:cubicBezTo>
                  <a:pt x="1130" y="1758"/>
                  <a:pt x="1088" y="1717"/>
                  <a:pt x="1046" y="1717"/>
                </a:cubicBezTo>
                <a:lnTo>
                  <a:pt x="1046" y="1717"/>
                </a:lnTo>
                <a:close/>
                <a:moveTo>
                  <a:pt x="10085" y="3453"/>
                </a:moveTo>
                <a:cubicBezTo>
                  <a:pt x="10043" y="3453"/>
                  <a:pt x="10002" y="3474"/>
                  <a:pt x="10002" y="3537"/>
                </a:cubicBezTo>
                <a:lnTo>
                  <a:pt x="10002" y="3537"/>
                </a:lnTo>
                <a:lnTo>
                  <a:pt x="10002" y="3579"/>
                </a:lnTo>
                <a:cubicBezTo>
                  <a:pt x="10002" y="3621"/>
                  <a:pt x="10043" y="3662"/>
                  <a:pt x="10085" y="3662"/>
                </a:cubicBezTo>
                <a:lnTo>
                  <a:pt x="10085" y="3662"/>
                </a:lnTo>
                <a:lnTo>
                  <a:pt x="10148" y="3662"/>
                </a:lnTo>
                <a:cubicBezTo>
                  <a:pt x="10211" y="3662"/>
                  <a:pt x="10232" y="3621"/>
                  <a:pt x="10232" y="3579"/>
                </a:cubicBezTo>
                <a:lnTo>
                  <a:pt x="10232" y="3579"/>
                </a:lnTo>
                <a:lnTo>
                  <a:pt x="10232" y="3537"/>
                </a:lnTo>
                <a:cubicBezTo>
                  <a:pt x="10232" y="3474"/>
                  <a:pt x="10211" y="3453"/>
                  <a:pt x="10148" y="3453"/>
                </a:cubicBezTo>
                <a:lnTo>
                  <a:pt x="10148" y="3453"/>
                </a:lnTo>
                <a:close/>
                <a:moveTo>
                  <a:pt x="5545" y="3453"/>
                </a:moveTo>
                <a:cubicBezTo>
                  <a:pt x="5482" y="3453"/>
                  <a:pt x="5461" y="3474"/>
                  <a:pt x="5461" y="3537"/>
                </a:cubicBezTo>
                <a:lnTo>
                  <a:pt x="5461" y="3537"/>
                </a:lnTo>
                <a:lnTo>
                  <a:pt x="5461" y="3579"/>
                </a:lnTo>
                <a:cubicBezTo>
                  <a:pt x="5461" y="3621"/>
                  <a:pt x="5482" y="3662"/>
                  <a:pt x="5545" y="3662"/>
                </a:cubicBezTo>
                <a:lnTo>
                  <a:pt x="5545" y="3662"/>
                </a:lnTo>
                <a:lnTo>
                  <a:pt x="5608" y="3662"/>
                </a:lnTo>
                <a:cubicBezTo>
                  <a:pt x="5649" y="3662"/>
                  <a:pt x="5691" y="3621"/>
                  <a:pt x="5691" y="3579"/>
                </a:cubicBezTo>
                <a:lnTo>
                  <a:pt x="5691" y="3579"/>
                </a:lnTo>
                <a:lnTo>
                  <a:pt x="5691" y="3537"/>
                </a:lnTo>
                <a:cubicBezTo>
                  <a:pt x="5691" y="3474"/>
                  <a:pt x="5649" y="3453"/>
                  <a:pt x="5608" y="3453"/>
                </a:cubicBezTo>
                <a:lnTo>
                  <a:pt x="5608" y="3453"/>
                </a:lnTo>
                <a:close/>
                <a:moveTo>
                  <a:pt x="983" y="3453"/>
                </a:moveTo>
                <a:cubicBezTo>
                  <a:pt x="942" y="3453"/>
                  <a:pt x="900" y="3474"/>
                  <a:pt x="900" y="3537"/>
                </a:cubicBezTo>
                <a:lnTo>
                  <a:pt x="900" y="3537"/>
                </a:lnTo>
                <a:lnTo>
                  <a:pt x="900" y="3579"/>
                </a:lnTo>
                <a:cubicBezTo>
                  <a:pt x="900" y="3641"/>
                  <a:pt x="942" y="3662"/>
                  <a:pt x="983" y="3662"/>
                </a:cubicBezTo>
                <a:lnTo>
                  <a:pt x="983" y="3662"/>
                </a:lnTo>
                <a:lnTo>
                  <a:pt x="1046" y="3662"/>
                </a:lnTo>
                <a:cubicBezTo>
                  <a:pt x="1088" y="3662"/>
                  <a:pt x="1130" y="3641"/>
                  <a:pt x="1130" y="3579"/>
                </a:cubicBezTo>
                <a:lnTo>
                  <a:pt x="1130" y="3579"/>
                </a:lnTo>
                <a:lnTo>
                  <a:pt x="1130" y="3537"/>
                </a:lnTo>
                <a:cubicBezTo>
                  <a:pt x="1130" y="3474"/>
                  <a:pt x="1088" y="3453"/>
                  <a:pt x="1046" y="3453"/>
                </a:cubicBezTo>
                <a:lnTo>
                  <a:pt x="1046" y="3453"/>
                </a:lnTo>
                <a:close/>
                <a:moveTo>
                  <a:pt x="10085" y="5169"/>
                </a:moveTo>
                <a:cubicBezTo>
                  <a:pt x="10043" y="5169"/>
                  <a:pt x="10002" y="5211"/>
                  <a:pt x="10002" y="5253"/>
                </a:cubicBezTo>
                <a:lnTo>
                  <a:pt x="10002" y="5253"/>
                </a:lnTo>
                <a:lnTo>
                  <a:pt x="10002" y="5315"/>
                </a:lnTo>
                <a:cubicBezTo>
                  <a:pt x="10002" y="5357"/>
                  <a:pt x="10043" y="5399"/>
                  <a:pt x="10085" y="5399"/>
                </a:cubicBezTo>
                <a:lnTo>
                  <a:pt x="10085" y="5399"/>
                </a:lnTo>
                <a:lnTo>
                  <a:pt x="10148" y="5399"/>
                </a:lnTo>
                <a:cubicBezTo>
                  <a:pt x="10211" y="5399"/>
                  <a:pt x="10232" y="5357"/>
                  <a:pt x="10232" y="5315"/>
                </a:cubicBezTo>
                <a:lnTo>
                  <a:pt x="10232" y="5315"/>
                </a:lnTo>
                <a:lnTo>
                  <a:pt x="10232" y="5253"/>
                </a:lnTo>
                <a:cubicBezTo>
                  <a:pt x="10232" y="5211"/>
                  <a:pt x="10211" y="5169"/>
                  <a:pt x="10148" y="5169"/>
                </a:cubicBezTo>
                <a:lnTo>
                  <a:pt x="10148" y="5169"/>
                </a:lnTo>
                <a:close/>
                <a:moveTo>
                  <a:pt x="5545" y="5169"/>
                </a:moveTo>
                <a:cubicBezTo>
                  <a:pt x="5482" y="5169"/>
                  <a:pt x="5461" y="5211"/>
                  <a:pt x="5461" y="5253"/>
                </a:cubicBezTo>
                <a:lnTo>
                  <a:pt x="5461" y="5253"/>
                </a:lnTo>
                <a:lnTo>
                  <a:pt x="5461" y="5315"/>
                </a:lnTo>
                <a:cubicBezTo>
                  <a:pt x="5461" y="5357"/>
                  <a:pt x="5482" y="5399"/>
                  <a:pt x="5545" y="5399"/>
                </a:cubicBezTo>
                <a:lnTo>
                  <a:pt x="5545" y="5399"/>
                </a:lnTo>
                <a:lnTo>
                  <a:pt x="5608" y="5399"/>
                </a:lnTo>
                <a:cubicBezTo>
                  <a:pt x="5649" y="5399"/>
                  <a:pt x="5691" y="5357"/>
                  <a:pt x="5691" y="5315"/>
                </a:cubicBezTo>
                <a:lnTo>
                  <a:pt x="5691" y="5315"/>
                </a:lnTo>
                <a:lnTo>
                  <a:pt x="5691" y="5253"/>
                </a:lnTo>
                <a:cubicBezTo>
                  <a:pt x="5691" y="5211"/>
                  <a:pt x="5649" y="5169"/>
                  <a:pt x="5608" y="5169"/>
                </a:cubicBezTo>
                <a:lnTo>
                  <a:pt x="5608" y="5169"/>
                </a:lnTo>
                <a:close/>
                <a:moveTo>
                  <a:pt x="983" y="5169"/>
                </a:moveTo>
                <a:cubicBezTo>
                  <a:pt x="942" y="5169"/>
                  <a:pt x="900" y="5211"/>
                  <a:pt x="900" y="5253"/>
                </a:cubicBezTo>
                <a:lnTo>
                  <a:pt x="900" y="5253"/>
                </a:lnTo>
                <a:lnTo>
                  <a:pt x="900" y="5315"/>
                </a:lnTo>
                <a:cubicBezTo>
                  <a:pt x="900" y="5357"/>
                  <a:pt x="942" y="5399"/>
                  <a:pt x="983" y="5399"/>
                </a:cubicBezTo>
                <a:lnTo>
                  <a:pt x="983" y="5399"/>
                </a:lnTo>
                <a:lnTo>
                  <a:pt x="1046" y="5399"/>
                </a:lnTo>
                <a:cubicBezTo>
                  <a:pt x="1088" y="5399"/>
                  <a:pt x="1130" y="5357"/>
                  <a:pt x="1130" y="5315"/>
                </a:cubicBezTo>
                <a:lnTo>
                  <a:pt x="1130" y="5315"/>
                </a:lnTo>
                <a:lnTo>
                  <a:pt x="1130" y="5253"/>
                </a:lnTo>
                <a:cubicBezTo>
                  <a:pt x="1130" y="5211"/>
                  <a:pt x="1088" y="5169"/>
                  <a:pt x="1046" y="5169"/>
                </a:cubicBezTo>
                <a:lnTo>
                  <a:pt x="1046" y="5169"/>
                </a:lnTo>
                <a:close/>
                <a:moveTo>
                  <a:pt x="10064" y="7533"/>
                </a:moveTo>
                <a:cubicBezTo>
                  <a:pt x="9981" y="7533"/>
                  <a:pt x="9918" y="7596"/>
                  <a:pt x="9918" y="7680"/>
                </a:cubicBezTo>
                <a:lnTo>
                  <a:pt x="9918" y="7680"/>
                </a:lnTo>
                <a:lnTo>
                  <a:pt x="9918" y="7763"/>
                </a:lnTo>
                <a:cubicBezTo>
                  <a:pt x="9918" y="7847"/>
                  <a:pt x="9981" y="7910"/>
                  <a:pt x="10064" y="7910"/>
                </a:cubicBezTo>
                <a:lnTo>
                  <a:pt x="10064" y="7910"/>
                </a:lnTo>
                <a:lnTo>
                  <a:pt x="10169" y="7910"/>
                </a:lnTo>
                <a:cubicBezTo>
                  <a:pt x="10253" y="7910"/>
                  <a:pt x="10315" y="7847"/>
                  <a:pt x="10315" y="7763"/>
                </a:cubicBezTo>
                <a:lnTo>
                  <a:pt x="10315" y="7763"/>
                </a:lnTo>
                <a:lnTo>
                  <a:pt x="10315" y="7680"/>
                </a:lnTo>
                <a:cubicBezTo>
                  <a:pt x="10315" y="7596"/>
                  <a:pt x="10253" y="7533"/>
                  <a:pt x="10169" y="7533"/>
                </a:cubicBezTo>
                <a:lnTo>
                  <a:pt x="10169" y="7533"/>
                </a:lnTo>
                <a:close/>
                <a:moveTo>
                  <a:pt x="5524" y="7533"/>
                </a:moveTo>
                <a:cubicBezTo>
                  <a:pt x="5440" y="7533"/>
                  <a:pt x="5377" y="7596"/>
                  <a:pt x="5377" y="7680"/>
                </a:cubicBezTo>
                <a:lnTo>
                  <a:pt x="5377" y="7680"/>
                </a:lnTo>
                <a:lnTo>
                  <a:pt x="5377" y="7763"/>
                </a:lnTo>
                <a:cubicBezTo>
                  <a:pt x="5377" y="7847"/>
                  <a:pt x="5440" y="7910"/>
                  <a:pt x="5524" y="7910"/>
                </a:cubicBezTo>
                <a:lnTo>
                  <a:pt x="5524" y="7910"/>
                </a:lnTo>
                <a:lnTo>
                  <a:pt x="5628" y="7910"/>
                </a:lnTo>
                <a:cubicBezTo>
                  <a:pt x="5712" y="7910"/>
                  <a:pt x="5775" y="7847"/>
                  <a:pt x="5775" y="7763"/>
                </a:cubicBezTo>
                <a:lnTo>
                  <a:pt x="5775" y="7763"/>
                </a:lnTo>
                <a:lnTo>
                  <a:pt x="5775" y="7680"/>
                </a:lnTo>
                <a:cubicBezTo>
                  <a:pt x="5775" y="7596"/>
                  <a:pt x="5712" y="7533"/>
                  <a:pt x="5628" y="7533"/>
                </a:cubicBezTo>
                <a:lnTo>
                  <a:pt x="5628" y="7533"/>
                </a:lnTo>
                <a:close/>
                <a:moveTo>
                  <a:pt x="963" y="7533"/>
                </a:moveTo>
                <a:cubicBezTo>
                  <a:pt x="879" y="7533"/>
                  <a:pt x="816" y="7596"/>
                  <a:pt x="816" y="7680"/>
                </a:cubicBezTo>
                <a:lnTo>
                  <a:pt x="816" y="7680"/>
                </a:lnTo>
                <a:lnTo>
                  <a:pt x="816" y="7763"/>
                </a:lnTo>
                <a:cubicBezTo>
                  <a:pt x="816" y="7847"/>
                  <a:pt x="879" y="7910"/>
                  <a:pt x="963" y="7910"/>
                </a:cubicBezTo>
                <a:lnTo>
                  <a:pt x="963" y="7910"/>
                </a:lnTo>
                <a:lnTo>
                  <a:pt x="1067" y="7910"/>
                </a:lnTo>
                <a:cubicBezTo>
                  <a:pt x="1151" y="7910"/>
                  <a:pt x="1214" y="7847"/>
                  <a:pt x="1214" y="7763"/>
                </a:cubicBezTo>
                <a:lnTo>
                  <a:pt x="1214" y="7763"/>
                </a:lnTo>
                <a:lnTo>
                  <a:pt x="1214" y="7680"/>
                </a:lnTo>
                <a:cubicBezTo>
                  <a:pt x="1214" y="7596"/>
                  <a:pt x="1151" y="7533"/>
                  <a:pt x="1067" y="7533"/>
                </a:cubicBezTo>
                <a:lnTo>
                  <a:pt x="1067" y="7533"/>
                </a:lnTo>
                <a:close/>
                <a:moveTo>
                  <a:pt x="10022" y="10818"/>
                </a:moveTo>
                <a:cubicBezTo>
                  <a:pt x="9897" y="10818"/>
                  <a:pt x="9771" y="10944"/>
                  <a:pt x="9771" y="11069"/>
                </a:cubicBezTo>
                <a:lnTo>
                  <a:pt x="9771" y="11069"/>
                </a:lnTo>
                <a:lnTo>
                  <a:pt x="9771" y="11237"/>
                </a:lnTo>
                <a:cubicBezTo>
                  <a:pt x="9771" y="11383"/>
                  <a:pt x="9897" y="11488"/>
                  <a:pt x="10022" y="11488"/>
                </a:cubicBezTo>
                <a:lnTo>
                  <a:pt x="10022" y="11488"/>
                </a:lnTo>
                <a:lnTo>
                  <a:pt x="10211" y="11488"/>
                </a:lnTo>
                <a:cubicBezTo>
                  <a:pt x="10357" y="11488"/>
                  <a:pt x="10462" y="11383"/>
                  <a:pt x="10462" y="11237"/>
                </a:cubicBezTo>
                <a:lnTo>
                  <a:pt x="10462" y="11237"/>
                </a:lnTo>
                <a:lnTo>
                  <a:pt x="10462" y="11069"/>
                </a:lnTo>
                <a:cubicBezTo>
                  <a:pt x="10462" y="10944"/>
                  <a:pt x="10357" y="10818"/>
                  <a:pt x="10211" y="10818"/>
                </a:cubicBezTo>
                <a:lnTo>
                  <a:pt x="10211" y="10818"/>
                </a:lnTo>
                <a:close/>
                <a:moveTo>
                  <a:pt x="5482" y="10818"/>
                </a:moveTo>
                <a:cubicBezTo>
                  <a:pt x="5336" y="10818"/>
                  <a:pt x="5231" y="10944"/>
                  <a:pt x="5231" y="11069"/>
                </a:cubicBezTo>
                <a:lnTo>
                  <a:pt x="5231" y="11069"/>
                </a:lnTo>
                <a:lnTo>
                  <a:pt x="5231" y="11237"/>
                </a:lnTo>
                <a:cubicBezTo>
                  <a:pt x="5231" y="11383"/>
                  <a:pt x="5336" y="11488"/>
                  <a:pt x="5482" y="11488"/>
                </a:cubicBezTo>
                <a:lnTo>
                  <a:pt x="5482" y="11488"/>
                </a:lnTo>
                <a:lnTo>
                  <a:pt x="5670" y="11488"/>
                </a:lnTo>
                <a:cubicBezTo>
                  <a:pt x="5796" y="11488"/>
                  <a:pt x="5921" y="11383"/>
                  <a:pt x="5921" y="11237"/>
                </a:cubicBezTo>
                <a:lnTo>
                  <a:pt x="5921" y="11237"/>
                </a:lnTo>
                <a:lnTo>
                  <a:pt x="5921" y="11069"/>
                </a:lnTo>
                <a:cubicBezTo>
                  <a:pt x="5921" y="10944"/>
                  <a:pt x="5796" y="10818"/>
                  <a:pt x="5670" y="10818"/>
                </a:cubicBezTo>
                <a:lnTo>
                  <a:pt x="5670" y="10818"/>
                </a:lnTo>
                <a:close/>
                <a:moveTo>
                  <a:pt x="921" y="10818"/>
                </a:moveTo>
                <a:cubicBezTo>
                  <a:pt x="774" y="10818"/>
                  <a:pt x="670" y="10944"/>
                  <a:pt x="670" y="11069"/>
                </a:cubicBezTo>
                <a:lnTo>
                  <a:pt x="670" y="11069"/>
                </a:lnTo>
                <a:lnTo>
                  <a:pt x="670" y="11237"/>
                </a:lnTo>
                <a:cubicBezTo>
                  <a:pt x="670" y="11383"/>
                  <a:pt x="774" y="11488"/>
                  <a:pt x="921" y="11488"/>
                </a:cubicBezTo>
                <a:lnTo>
                  <a:pt x="921" y="11488"/>
                </a:lnTo>
                <a:lnTo>
                  <a:pt x="1109" y="11488"/>
                </a:lnTo>
                <a:cubicBezTo>
                  <a:pt x="1255" y="11488"/>
                  <a:pt x="1360" y="11383"/>
                  <a:pt x="1360" y="11237"/>
                </a:cubicBezTo>
                <a:lnTo>
                  <a:pt x="1360" y="11237"/>
                </a:lnTo>
                <a:lnTo>
                  <a:pt x="1360" y="11069"/>
                </a:lnTo>
                <a:cubicBezTo>
                  <a:pt x="1360" y="10944"/>
                  <a:pt x="1255" y="10818"/>
                  <a:pt x="1109" y="10818"/>
                </a:cubicBezTo>
                <a:lnTo>
                  <a:pt x="1109" y="10818"/>
                </a:lnTo>
                <a:close/>
                <a:moveTo>
                  <a:pt x="10022" y="14103"/>
                </a:moveTo>
                <a:cubicBezTo>
                  <a:pt x="9897" y="14103"/>
                  <a:pt x="9771" y="14208"/>
                  <a:pt x="9771" y="14354"/>
                </a:cubicBezTo>
                <a:lnTo>
                  <a:pt x="9771" y="14354"/>
                </a:lnTo>
                <a:lnTo>
                  <a:pt x="9771" y="14543"/>
                </a:lnTo>
                <a:cubicBezTo>
                  <a:pt x="9771" y="14689"/>
                  <a:pt x="9897" y="14794"/>
                  <a:pt x="10022" y="14794"/>
                </a:cubicBezTo>
                <a:lnTo>
                  <a:pt x="10022" y="14794"/>
                </a:lnTo>
                <a:lnTo>
                  <a:pt x="10211" y="14794"/>
                </a:lnTo>
                <a:cubicBezTo>
                  <a:pt x="10357" y="14794"/>
                  <a:pt x="10462" y="14689"/>
                  <a:pt x="10462" y="14543"/>
                </a:cubicBezTo>
                <a:lnTo>
                  <a:pt x="10462" y="14543"/>
                </a:lnTo>
                <a:lnTo>
                  <a:pt x="10462" y="14354"/>
                </a:lnTo>
                <a:cubicBezTo>
                  <a:pt x="10462" y="14208"/>
                  <a:pt x="10357" y="14103"/>
                  <a:pt x="10211" y="14103"/>
                </a:cubicBezTo>
                <a:lnTo>
                  <a:pt x="10211" y="14103"/>
                </a:lnTo>
                <a:close/>
                <a:moveTo>
                  <a:pt x="5482" y="14103"/>
                </a:moveTo>
                <a:cubicBezTo>
                  <a:pt x="5336" y="14103"/>
                  <a:pt x="5231" y="14208"/>
                  <a:pt x="5231" y="14354"/>
                </a:cubicBezTo>
                <a:lnTo>
                  <a:pt x="5231" y="14354"/>
                </a:lnTo>
                <a:lnTo>
                  <a:pt x="5231" y="14543"/>
                </a:lnTo>
                <a:cubicBezTo>
                  <a:pt x="5231" y="14689"/>
                  <a:pt x="5336" y="14794"/>
                  <a:pt x="5482" y="14794"/>
                </a:cubicBezTo>
                <a:lnTo>
                  <a:pt x="5482" y="14794"/>
                </a:lnTo>
                <a:lnTo>
                  <a:pt x="5670" y="14794"/>
                </a:lnTo>
                <a:cubicBezTo>
                  <a:pt x="5796" y="14794"/>
                  <a:pt x="5921" y="14689"/>
                  <a:pt x="5921" y="14543"/>
                </a:cubicBezTo>
                <a:lnTo>
                  <a:pt x="5921" y="14543"/>
                </a:lnTo>
                <a:lnTo>
                  <a:pt x="5921" y="14354"/>
                </a:lnTo>
                <a:cubicBezTo>
                  <a:pt x="5921" y="14208"/>
                  <a:pt x="5796" y="14103"/>
                  <a:pt x="5670" y="14103"/>
                </a:cubicBezTo>
                <a:lnTo>
                  <a:pt x="5670" y="14103"/>
                </a:lnTo>
                <a:close/>
                <a:moveTo>
                  <a:pt x="921" y="14103"/>
                </a:moveTo>
                <a:cubicBezTo>
                  <a:pt x="774" y="14103"/>
                  <a:pt x="670" y="14208"/>
                  <a:pt x="670" y="14354"/>
                </a:cubicBezTo>
                <a:lnTo>
                  <a:pt x="670" y="14354"/>
                </a:lnTo>
                <a:lnTo>
                  <a:pt x="670" y="14543"/>
                </a:lnTo>
                <a:cubicBezTo>
                  <a:pt x="670" y="14689"/>
                  <a:pt x="774" y="14794"/>
                  <a:pt x="921" y="14794"/>
                </a:cubicBezTo>
                <a:lnTo>
                  <a:pt x="921" y="14794"/>
                </a:lnTo>
                <a:lnTo>
                  <a:pt x="1109" y="14794"/>
                </a:lnTo>
                <a:cubicBezTo>
                  <a:pt x="1255" y="14794"/>
                  <a:pt x="1360" y="14689"/>
                  <a:pt x="1360" y="14543"/>
                </a:cubicBezTo>
                <a:lnTo>
                  <a:pt x="1360" y="14543"/>
                </a:lnTo>
                <a:lnTo>
                  <a:pt x="1360" y="14354"/>
                </a:lnTo>
                <a:cubicBezTo>
                  <a:pt x="1360" y="14208"/>
                  <a:pt x="1255" y="14103"/>
                  <a:pt x="1109" y="14103"/>
                </a:cubicBezTo>
                <a:lnTo>
                  <a:pt x="1109" y="14103"/>
                </a:lnTo>
                <a:close/>
                <a:moveTo>
                  <a:pt x="10002" y="17284"/>
                </a:moveTo>
                <a:cubicBezTo>
                  <a:pt x="9792" y="17284"/>
                  <a:pt x="9604" y="17451"/>
                  <a:pt x="9604" y="17660"/>
                </a:cubicBezTo>
                <a:lnTo>
                  <a:pt x="9604" y="17660"/>
                </a:lnTo>
                <a:lnTo>
                  <a:pt x="9604" y="17911"/>
                </a:lnTo>
                <a:cubicBezTo>
                  <a:pt x="9604" y="18142"/>
                  <a:pt x="9792" y="18309"/>
                  <a:pt x="10002" y="18309"/>
                </a:cubicBezTo>
                <a:lnTo>
                  <a:pt x="10002" y="18309"/>
                </a:lnTo>
                <a:lnTo>
                  <a:pt x="10253" y="18309"/>
                </a:lnTo>
                <a:cubicBezTo>
                  <a:pt x="10462" y="18309"/>
                  <a:pt x="10629" y="18142"/>
                  <a:pt x="10629" y="17911"/>
                </a:cubicBezTo>
                <a:lnTo>
                  <a:pt x="10629" y="17911"/>
                </a:lnTo>
                <a:lnTo>
                  <a:pt x="10629" y="17660"/>
                </a:lnTo>
                <a:cubicBezTo>
                  <a:pt x="10629" y="17451"/>
                  <a:pt x="10462" y="17284"/>
                  <a:pt x="10253" y="17284"/>
                </a:cubicBezTo>
                <a:lnTo>
                  <a:pt x="10253" y="17284"/>
                </a:lnTo>
                <a:close/>
                <a:moveTo>
                  <a:pt x="5440" y="17284"/>
                </a:moveTo>
                <a:cubicBezTo>
                  <a:pt x="5231" y="17284"/>
                  <a:pt x="5064" y="17451"/>
                  <a:pt x="5064" y="17660"/>
                </a:cubicBezTo>
                <a:lnTo>
                  <a:pt x="5064" y="17660"/>
                </a:lnTo>
                <a:lnTo>
                  <a:pt x="5064" y="17911"/>
                </a:lnTo>
                <a:cubicBezTo>
                  <a:pt x="5064" y="18142"/>
                  <a:pt x="5231" y="18309"/>
                  <a:pt x="5440" y="18309"/>
                </a:cubicBezTo>
                <a:lnTo>
                  <a:pt x="5440" y="18309"/>
                </a:lnTo>
                <a:lnTo>
                  <a:pt x="5691" y="18309"/>
                </a:lnTo>
                <a:cubicBezTo>
                  <a:pt x="5900" y="18309"/>
                  <a:pt x="6089" y="18142"/>
                  <a:pt x="6089" y="17911"/>
                </a:cubicBezTo>
                <a:lnTo>
                  <a:pt x="6089" y="17911"/>
                </a:lnTo>
                <a:lnTo>
                  <a:pt x="6089" y="17660"/>
                </a:lnTo>
                <a:cubicBezTo>
                  <a:pt x="6089" y="17451"/>
                  <a:pt x="5900" y="17284"/>
                  <a:pt x="5691" y="17284"/>
                </a:cubicBezTo>
                <a:lnTo>
                  <a:pt x="5691" y="17284"/>
                </a:lnTo>
                <a:close/>
                <a:moveTo>
                  <a:pt x="900" y="17284"/>
                </a:moveTo>
                <a:cubicBezTo>
                  <a:pt x="691" y="17284"/>
                  <a:pt x="502" y="17472"/>
                  <a:pt x="502" y="17681"/>
                </a:cubicBezTo>
                <a:lnTo>
                  <a:pt x="502" y="17681"/>
                </a:lnTo>
                <a:lnTo>
                  <a:pt x="502" y="17911"/>
                </a:lnTo>
                <a:cubicBezTo>
                  <a:pt x="502" y="18121"/>
                  <a:pt x="691" y="18309"/>
                  <a:pt x="900" y="18309"/>
                </a:cubicBezTo>
                <a:lnTo>
                  <a:pt x="900" y="18309"/>
                </a:lnTo>
                <a:lnTo>
                  <a:pt x="1130" y="18309"/>
                </a:lnTo>
                <a:cubicBezTo>
                  <a:pt x="1339" y="18309"/>
                  <a:pt x="1527" y="18121"/>
                  <a:pt x="1527" y="17911"/>
                </a:cubicBezTo>
                <a:lnTo>
                  <a:pt x="1527" y="17911"/>
                </a:lnTo>
                <a:lnTo>
                  <a:pt x="1527" y="17681"/>
                </a:lnTo>
                <a:cubicBezTo>
                  <a:pt x="1527" y="17472"/>
                  <a:pt x="1339" y="17284"/>
                  <a:pt x="1130" y="17284"/>
                </a:cubicBezTo>
                <a:lnTo>
                  <a:pt x="1130" y="17284"/>
                </a:lnTo>
                <a:close/>
                <a:moveTo>
                  <a:pt x="10002" y="20903"/>
                </a:moveTo>
                <a:cubicBezTo>
                  <a:pt x="9792" y="20903"/>
                  <a:pt x="9604" y="21071"/>
                  <a:pt x="9604" y="21280"/>
                </a:cubicBezTo>
                <a:lnTo>
                  <a:pt x="9604" y="21280"/>
                </a:lnTo>
                <a:lnTo>
                  <a:pt x="9604" y="21552"/>
                </a:lnTo>
                <a:cubicBezTo>
                  <a:pt x="9604" y="21761"/>
                  <a:pt x="9792" y="21950"/>
                  <a:pt x="10002" y="21950"/>
                </a:cubicBezTo>
                <a:lnTo>
                  <a:pt x="10002" y="21950"/>
                </a:lnTo>
                <a:lnTo>
                  <a:pt x="10253" y="21950"/>
                </a:lnTo>
                <a:cubicBezTo>
                  <a:pt x="10462" y="21950"/>
                  <a:pt x="10629" y="21761"/>
                  <a:pt x="10629" y="21552"/>
                </a:cubicBezTo>
                <a:lnTo>
                  <a:pt x="10629" y="21552"/>
                </a:lnTo>
                <a:lnTo>
                  <a:pt x="10629" y="21280"/>
                </a:lnTo>
                <a:cubicBezTo>
                  <a:pt x="10629" y="21071"/>
                  <a:pt x="10462" y="20903"/>
                  <a:pt x="10253" y="20903"/>
                </a:cubicBezTo>
                <a:lnTo>
                  <a:pt x="10253" y="20903"/>
                </a:lnTo>
                <a:close/>
                <a:moveTo>
                  <a:pt x="5440" y="20903"/>
                </a:moveTo>
                <a:cubicBezTo>
                  <a:pt x="5231" y="20903"/>
                  <a:pt x="5064" y="21071"/>
                  <a:pt x="5064" y="21280"/>
                </a:cubicBezTo>
                <a:lnTo>
                  <a:pt x="5064" y="21280"/>
                </a:lnTo>
                <a:lnTo>
                  <a:pt x="5064" y="21552"/>
                </a:lnTo>
                <a:cubicBezTo>
                  <a:pt x="5064" y="21761"/>
                  <a:pt x="5231" y="21950"/>
                  <a:pt x="5440" y="21950"/>
                </a:cubicBezTo>
                <a:lnTo>
                  <a:pt x="5440" y="21950"/>
                </a:lnTo>
                <a:lnTo>
                  <a:pt x="5691" y="21950"/>
                </a:lnTo>
                <a:cubicBezTo>
                  <a:pt x="5900" y="21950"/>
                  <a:pt x="6089" y="21761"/>
                  <a:pt x="6089" y="21552"/>
                </a:cubicBezTo>
                <a:lnTo>
                  <a:pt x="6089" y="21552"/>
                </a:lnTo>
                <a:lnTo>
                  <a:pt x="6089" y="21280"/>
                </a:lnTo>
                <a:cubicBezTo>
                  <a:pt x="6089" y="21071"/>
                  <a:pt x="5900" y="20903"/>
                  <a:pt x="5691" y="20903"/>
                </a:cubicBezTo>
                <a:lnTo>
                  <a:pt x="5691" y="20903"/>
                </a:lnTo>
                <a:close/>
                <a:moveTo>
                  <a:pt x="900" y="20903"/>
                </a:moveTo>
                <a:cubicBezTo>
                  <a:pt x="670" y="20903"/>
                  <a:pt x="502" y="21071"/>
                  <a:pt x="502" y="21280"/>
                </a:cubicBezTo>
                <a:lnTo>
                  <a:pt x="502" y="21280"/>
                </a:lnTo>
                <a:lnTo>
                  <a:pt x="502" y="21552"/>
                </a:lnTo>
                <a:cubicBezTo>
                  <a:pt x="502" y="21761"/>
                  <a:pt x="670" y="21950"/>
                  <a:pt x="900" y="21950"/>
                </a:cubicBezTo>
                <a:lnTo>
                  <a:pt x="900" y="21950"/>
                </a:lnTo>
                <a:lnTo>
                  <a:pt x="1130" y="21950"/>
                </a:lnTo>
                <a:cubicBezTo>
                  <a:pt x="1360" y="21950"/>
                  <a:pt x="1527" y="21761"/>
                  <a:pt x="1527" y="21552"/>
                </a:cubicBezTo>
                <a:lnTo>
                  <a:pt x="1527" y="21552"/>
                </a:lnTo>
                <a:lnTo>
                  <a:pt x="1527" y="21280"/>
                </a:lnTo>
                <a:cubicBezTo>
                  <a:pt x="1527" y="21071"/>
                  <a:pt x="1360" y="20903"/>
                  <a:pt x="1130" y="20903"/>
                </a:cubicBezTo>
                <a:lnTo>
                  <a:pt x="1130" y="20903"/>
                </a:lnTo>
                <a:close/>
                <a:moveTo>
                  <a:pt x="10002" y="24523"/>
                </a:moveTo>
                <a:cubicBezTo>
                  <a:pt x="9792" y="24523"/>
                  <a:pt x="9604" y="24712"/>
                  <a:pt x="9604" y="24921"/>
                </a:cubicBezTo>
                <a:lnTo>
                  <a:pt x="9604" y="24921"/>
                </a:lnTo>
                <a:lnTo>
                  <a:pt x="9604" y="25172"/>
                </a:lnTo>
                <a:cubicBezTo>
                  <a:pt x="9604" y="25381"/>
                  <a:pt x="9792" y="25549"/>
                  <a:pt x="10002" y="25549"/>
                </a:cubicBezTo>
                <a:lnTo>
                  <a:pt x="10002" y="25549"/>
                </a:lnTo>
                <a:lnTo>
                  <a:pt x="10253" y="25549"/>
                </a:lnTo>
                <a:cubicBezTo>
                  <a:pt x="10462" y="25549"/>
                  <a:pt x="10629" y="25381"/>
                  <a:pt x="10629" y="25172"/>
                </a:cubicBezTo>
                <a:lnTo>
                  <a:pt x="10629" y="25172"/>
                </a:lnTo>
                <a:lnTo>
                  <a:pt x="10629" y="24921"/>
                </a:lnTo>
                <a:cubicBezTo>
                  <a:pt x="10629" y="24712"/>
                  <a:pt x="10462" y="24523"/>
                  <a:pt x="10253" y="24523"/>
                </a:cubicBezTo>
                <a:lnTo>
                  <a:pt x="10253" y="24523"/>
                </a:lnTo>
                <a:close/>
                <a:moveTo>
                  <a:pt x="5440" y="24523"/>
                </a:moveTo>
                <a:cubicBezTo>
                  <a:pt x="5231" y="24523"/>
                  <a:pt x="5064" y="24712"/>
                  <a:pt x="5064" y="24921"/>
                </a:cubicBezTo>
                <a:lnTo>
                  <a:pt x="5064" y="24921"/>
                </a:lnTo>
                <a:lnTo>
                  <a:pt x="5064" y="25172"/>
                </a:lnTo>
                <a:cubicBezTo>
                  <a:pt x="5064" y="25381"/>
                  <a:pt x="5231" y="25549"/>
                  <a:pt x="5440" y="25549"/>
                </a:cubicBezTo>
                <a:lnTo>
                  <a:pt x="5440" y="25549"/>
                </a:lnTo>
                <a:lnTo>
                  <a:pt x="5691" y="25549"/>
                </a:lnTo>
                <a:cubicBezTo>
                  <a:pt x="5900" y="25549"/>
                  <a:pt x="6089" y="25381"/>
                  <a:pt x="6089" y="25172"/>
                </a:cubicBezTo>
                <a:lnTo>
                  <a:pt x="6089" y="25172"/>
                </a:lnTo>
                <a:lnTo>
                  <a:pt x="6089" y="24921"/>
                </a:lnTo>
                <a:cubicBezTo>
                  <a:pt x="6089" y="24712"/>
                  <a:pt x="5900" y="24523"/>
                  <a:pt x="5691" y="24523"/>
                </a:cubicBezTo>
                <a:lnTo>
                  <a:pt x="5691" y="24523"/>
                </a:lnTo>
                <a:close/>
                <a:moveTo>
                  <a:pt x="900" y="24523"/>
                </a:moveTo>
                <a:cubicBezTo>
                  <a:pt x="670" y="24523"/>
                  <a:pt x="502" y="24712"/>
                  <a:pt x="502" y="24921"/>
                </a:cubicBezTo>
                <a:lnTo>
                  <a:pt x="502" y="24921"/>
                </a:lnTo>
                <a:lnTo>
                  <a:pt x="502" y="25172"/>
                </a:lnTo>
                <a:cubicBezTo>
                  <a:pt x="502" y="25381"/>
                  <a:pt x="670" y="25549"/>
                  <a:pt x="900" y="25549"/>
                </a:cubicBezTo>
                <a:lnTo>
                  <a:pt x="900" y="25549"/>
                </a:lnTo>
                <a:lnTo>
                  <a:pt x="1130" y="25549"/>
                </a:lnTo>
                <a:cubicBezTo>
                  <a:pt x="1360" y="25549"/>
                  <a:pt x="1527" y="25381"/>
                  <a:pt x="1527" y="25172"/>
                </a:cubicBezTo>
                <a:lnTo>
                  <a:pt x="1527" y="25172"/>
                </a:lnTo>
                <a:lnTo>
                  <a:pt x="1527" y="24921"/>
                </a:lnTo>
                <a:cubicBezTo>
                  <a:pt x="1527" y="24712"/>
                  <a:pt x="1360" y="24523"/>
                  <a:pt x="1130" y="24523"/>
                </a:cubicBezTo>
                <a:lnTo>
                  <a:pt x="1130" y="24523"/>
                </a:lnTo>
                <a:close/>
                <a:moveTo>
                  <a:pt x="9939" y="28290"/>
                </a:moveTo>
                <a:cubicBezTo>
                  <a:pt x="9625" y="28290"/>
                  <a:pt x="9353" y="28562"/>
                  <a:pt x="9353" y="28875"/>
                </a:cubicBezTo>
                <a:lnTo>
                  <a:pt x="9353" y="28875"/>
                </a:lnTo>
                <a:lnTo>
                  <a:pt x="9353" y="29252"/>
                </a:lnTo>
                <a:cubicBezTo>
                  <a:pt x="9353" y="29587"/>
                  <a:pt x="9625" y="29838"/>
                  <a:pt x="9939" y="29838"/>
                </a:cubicBezTo>
                <a:lnTo>
                  <a:pt x="9939" y="29838"/>
                </a:lnTo>
                <a:lnTo>
                  <a:pt x="10315" y="29838"/>
                </a:lnTo>
                <a:cubicBezTo>
                  <a:pt x="10650" y="29838"/>
                  <a:pt x="10901" y="29587"/>
                  <a:pt x="10901" y="29252"/>
                </a:cubicBezTo>
                <a:lnTo>
                  <a:pt x="10901" y="29252"/>
                </a:lnTo>
                <a:lnTo>
                  <a:pt x="10901" y="28875"/>
                </a:lnTo>
                <a:cubicBezTo>
                  <a:pt x="10901" y="28562"/>
                  <a:pt x="10650" y="28290"/>
                  <a:pt x="10315" y="28290"/>
                </a:cubicBezTo>
                <a:lnTo>
                  <a:pt x="10315" y="28290"/>
                </a:lnTo>
                <a:close/>
                <a:moveTo>
                  <a:pt x="5398" y="28290"/>
                </a:moveTo>
                <a:cubicBezTo>
                  <a:pt x="5064" y="28290"/>
                  <a:pt x="4812" y="28562"/>
                  <a:pt x="4812" y="28875"/>
                </a:cubicBezTo>
                <a:lnTo>
                  <a:pt x="4812" y="28875"/>
                </a:lnTo>
                <a:lnTo>
                  <a:pt x="4812" y="29252"/>
                </a:lnTo>
                <a:cubicBezTo>
                  <a:pt x="4812" y="29587"/>
                  <a:pt x="5064" y="29838"/>
                  <a:pt x="5398" y="29838"/>
                </a:cubicBezTo>
                <a:lnTo>
                  <a:pt x="5398" y="29838"/>
                </a:lnTo>
                <a:lnTo>
                  <a:pt x="5775" y="29838"/>
                </a:lnTo>
                <a:cubicBezTo>
                  <a:pt x="6089" y="29838"/>
                  <a:pt x="6361" y="29587"/>
                  <a:pt x="6361" y="29252"/>
                </a:cubicBezTo>
                <a:lnTo>
                  <a:pt x="6361" y="29252"/>
                </a:lnTo>
                <a:lnTo>
                  <a:pt x="6361" y="28875"/>
                </a:lnTo>
                <a:cubicBezTo>
                  <a:pt x="6361" y="28562"/>
                  <a:pt x="6089" y="28290"/>
                  <a:pt x="5775" y="28290"/>
                </a:cubicBezTo>
                <a:lnTo>
                  <a:pt x="5775" y="28290"/>
                </a:lnTo>
                <a:close/>
                <a:moveTo>
                  <a:pt x="816" y="28290"/>
                </a:moveTo>
                <a:cubicBezTo>
                  <a:pt x="502" y="28290"/>
                  <a:pt x="230" y="28562"/>
                  <a:pt x="230" y="28875"/>
                </a:cubicBezTo>
                <a:lnTo>
                  <a:pt x="230" y="28875"/>
                </a:lnTo>
                <a:lnTo>
                  <a:pt x="230" y="29252"/>
                </a:lnTo>
                <a:cubicBezTo>
                  <a:pt x="230" y="29587"/>
                  <a:pt x="502" y="29838"/>
                  <a:pt x="816" y="29838"/>
                </a:cubicBezTo>
                <a:lnTo>
                  <a:pt x="816" y="29838"/>
                </a:lnTo>
                <a:lnTo>
                  <a:pt x="1214" y="29838"/>
                </a:lnTo>
                <a:cubicBezTo>
                  <a:pt x="1527" y="29838"/>
                  <a:pt x="1799" y="29587"/>
                  <a:pt x="1799" y="29252"/>
                </a:cubicBezTo>
                <a:lnTo>
                  <a:pt x="1799" y="29252"/>
                </a:lnTo>
                <a:lnTo>
                  <a:pt x="1799" y="28875"/>
                </a:lnTo>
                <a:cubicBezTo>
                  <a:pt x="1799" y="28562"/>
                  <a:pt x="1527" y="28290"/>
                  <a:pt x="1214" y="28290"/>
                </a:cubicBezTo>
                <a:lnTo>
                  <a:pt x="1214" y="28290"/>
                </a:lnTo>
                <a:close/>
                <a:moveTo>
                  <a:pt x="9939" y="32746"/>
                </a:moveTo>
                <a:cubicBezTo>
                  <a:pt x="9625" y="32746"/>
                  <a:pt x="9353" y="32997"/>
                  <a:pt x="9353" y="33332"/>
                </a:cubicBezTo>
                <a:lnTo>
                  <a:pt x="9353" y="33332"/>
                </a:lnTo>
                <a:lnTo>
                  <a:pt x="9353" y="33709"/>
                </a:lnTo>
                <a:cubicBezTo>
                  <a:pt x="9353" y="34023"/>
                  <a:pt x="9625" y="34295"/>
                  <a:pt x="9939" y="34295"/>
                </a:cubicBezTo>
                <a:lnTo>
                  <a:pt x="9939" y="34295"/>
                </a:lnTo>
                <a:lnTo>
                  <a:pt x="10315" y="34295"/>
                </a:lnTo>
                <a:cubicBezTo>
                  <a:pt x="10650" y="34295"/>
                  <a:pt x="10901" y="34023"/>
                  <a:pt x="10901" y="33709"/>
                </a:cubicBezTo>
                <a:lnTo>
                  <a:pt x="10901" y="33709"/>
                </a:lnTo>
                <a:lnTo>
                  <a:pt x="10901" y="33332"/>
                </a:lnTo>
                <a:cubicBezTo>
                  <a:pt x="10901" y="32997"/>
                  <a:pt x="10650" y="32746"/>
                  <a:pt x="10315" y="32746"/>
                </a:cubicBezTo>
                <a:lnTo>
                  <a:pt x="10315" y="32746"/>
                </a:lnTo>
                <a:close/>
                <a:moveTo>
                  <a:pt x="5398" y="32746"/>
                </a:moveTo>
                <a:cubicBezTo>
                  <a:pt x="5064" y="32746"/>
                  <a:pt x="4812" y="32997"/>
                  <a:pt x="4812" y="33332"/>
                </a:cubicBezTo>
                <a:lnTo>
                  <a:pt x="4812" y="33332"/>
                </a:lnTo>
                <a:lnTo>
                  <a:pt x="4812" y="33709"/>
                </a:lnTo>
                <a:cubicBezTo>
                  <a:pt x="4812" y="34023"/>
                  <a:pt x="5064" y="34295"/>
                  <a:pt x="5398" y="34295"/>
                </a:cubicBezTo>
                <a:lnTo>
                  <a:pt x="5398" y="34295"/>
                </a:lnTo>
                <a:lnTo>
                  <a:pt x="5775" y="34295"/>
                </a:lnTo>
                <a:cubicBezTo>
                  <a:pt x="6089" y="34295"/>
                  <a:pt x="6361" y="34023"/>
                  <a:pt x="6361" y="33709"/>
                </a:cubicBezTo>
                <a:lnTo>
                  <a:pt x="6361" y="33709"/>
                </a:lnTo>
                <a:lnTo>
                  <a:pt x="6361" y="33332"/>
                </a:lnTo>
                <a:cubicBezTo>
                  <a:pt x="6361" y="32997"/>
                  <a:pt x="6089" y="32746"/>
                  <a:pt x="5775" y="32746"/>
                </a:cubicBezTo>
                <a:lnTo>
                  <a:pt x="5775" y="32746"/>
                </a:lnTo>
                <a:close/>
                <a:moveTo>
                  <a:pt x="816" y="32746"/>
                </a:moveTo>
                <a:cubicBezTo>
                  <a:pt x="502" y="32746"/>
                  <a:pt x="230" y="32997"/>
                  <a:pt x="230" y="33332"/>
                </a:cubicBezTo>
                <a:lnTo>
                  <a:pt x="230" y="33332"/>
                </a:lnTo>
                <a:lnTo>
                  <a:pt x="230" y="33709"/>
                </a:lnTo>
                <a:cubicBezTo>
                  <a:pt x="230" y="34023"/>
                  <a:pt x="502" y="34295"/>
                  <a:pt x="816" y="34295"/>
                </a:cubicBezTo>
                <a:lnTo>
                  <a:pt x="816" y="34295"/>
                </a:lnTo>
                <a:lnTo>
                  <a:pt x="1214" y="34295"/>
                </a:lnTo>
                <a:cubicBezTo>
                  <a:pt x="1527" y="34295"/>
                  <a:pt x="1799" y="34023"/>
                  <a:pt x="1799" y="33709"/>
                </a:cubicBezTo>
                <a:lnTo>
                  <a:pt x="1799" y="33709"/>
                </a:lnTo>
                <a:lnTo>
                  <a:pt x="1799" y="33332"/>
                </a:lnTo>
                <a:cubicBezTo>
                  <a:pt x="1799" y="32997"/>
                  <a:pt x="1527" y="32746"/>
                  <a:pt x="1214" y="32746"/>
                </a:cubicBezTo>
                <a:lnTo>
                  <a:pt x="1214" y="32746"/>
                </a:lnTo>
                <a:close/>
                <a:moveTo>
                  <a:pt x="9939" y="37182"/>
                </a:moveTo>
                <a:cubicBezTo>
                  <a:pt x="9625" y="37182"/>
                  <a:pt x="9353" y="37454"/>
                  <a:pt x="9353" y="37768"/>
                </a:cubicBezTo>
                <a:lnTo>
                  <a:pt x="9353" y="37768"/>
                </a:lnTo>
                <a:lnTo>
                  <a:pt x="9353" y="38145"/>
                </a:lnTo>
                <a:cubicBezTo>
                  <a:pt x="9353" y="38479"/>
                  <a:pt x="9625" y="38730"/>
                  <a:pt x="9939" y="38730"/>
                </a:cubicBezTo>
                <a:lnTo>
                  <a:pt x="9939" y="38730"/>
                </a:lnTo>
                <a:lnTo>
                  <a:pt x="10315" y="38730"/>
                </a:lnTo>
                <a:cubicBezTo>
                  <a:pt x="10650" y="38730"/>
                  <a:pt x="10901" y="38479"/>
                  <a:pt x="10901" y="38145"/>
                </a:cubicBezTo>
                <a:lnTo>
                  <a:pt x="10901" y="38145"/>
                </a:lnTo>
                <a:lnTo>
                  <a:pt x="10901" y="37768"/>
                </a:lnTo>
                <a:cubicBezTo>
                  <a:pt x="10901" y="37454"/>
                  <a:pt x="10650" y="37182"/>
                  <a:pt x="10315" y="37182"/>
                </a:cubicBezTo>
                <a:lnTo>
                  <a:pt x="10315" y="37182"/>
                </a:lnTo>
                <a:close/>
                <a:moveTo>
                  <a:pt x="5398" y="37182"/>
                </a:moveTo>
                <a:cubicBezTo>
                  <a:pt x="5064" y="37182"/>
                  <a:pt x="4812" y="37454"/>
                  <a:pt x="4812" y="37768"/>
                </a:cubicBezTo>
                <a:lnTo>
                  <a:pt x="4812" y="37768"/>
                </a:lnTo>
                <a:lnTo>
                  <a:pt x="4812" y="38145"/>
                </a:lnTo>
                <a:cubicBezTo>
                  <a:pt x="4812" y="38479"/>
                  <a:pt x="5064" y="38730"/>
                  <a:pt x="5398" y="38730"/>
                </a:cubicBezTo>
                <a:lnTo>
                  <a:pt x="5398" y="38730"/>
                </a:lnTo>
                <a:lnTo>
                  <a:pt x="5775" y="38730"/>
                </a:lnTo>
                <a:cubicBezTo>
                  <a:pt x="6089" y="38730"/>
                  <a:pt x="6361" y="38479"/>
                  <a:pt x="6361" y="38145"/>
                </a:cubicBezTo>
                <a:lnTo>
                  <a:pt x="6361" y="38145"/>
                </a:lnTo>
                <a:lnTo>
                  <a:pt x="6361" y="37768"/>
                </a:lnTo>
                <a:cubicBezTo>
                  <a:pt x="6361" y="37454"/>
                  <a:pt x="6089" y="37182"/>
                  <a:pt x="5775" y="37182"/>
                </a:cubicBezTo>
                <a:lnTo>
                  <a:pt x="5775" y="37182"/>
                </a:lnTo>
                <a:close/>
                <a:moveTo>
                  <a:pt x="816" y="37182"/>
                </a:moveTo>
                <a:cubicBezTo>
                  <a:pt x="502" y="37182"/>
                  <a:pt x="230" y="37454"/>
                  <a:pt x="230" y="37768"/>
                </a:cubicBezTo>
                <a:lnTo>
                  <a:pt x="230" y="37768"/>
                </a:lnTo>
                <a:lnTo>
                  <a:pt x="230" y="38145"/>
                </a:lnTo>
                <a:cubicBezTo>
                  <a:pt x="230" y="38479"/>
                  <a:pt x="502" y="38730"/>
                  <a:pt x="816" y="38730"/>
                </a:cubicBezTo>
                <a:lnTo>
                  <a:pt x="816" y="38730"/>
                </a:lnTo>
                <a:lnTo>
                  <a:pt x="1214" y="38730"/>
                </a:lnTo>
                <a:cubicBezTo>
                  <a:pt x="1527" y="38730"/>
                  <a:pt x="1799" y="38479"/>
                  <a:pt x="1799" y="38145"/>
                </a:cubicBezTo>
                <a:lnTo>
                  <a:pt x="1799" y="38145"/>
                </a:lnTo>
                <a:lnTo>
                  <a:pt x="1799" y="37768"/>
                </a:lnTo>
                <a:cubicBezTo>
                  <a:pt x="1799" y="37454"/>
                  <a:pt x="1527" y="37182"/>
                  <a:pt x="1214" y="37182"/>
                </a:cubicBezTo>
                <a:lnTo>
                  <a:pt x="1214" y="37182"/>
                </a:lnTo>
                <a:close/>
                <a:moveTo>
                  <a:pt x="9876" y="41178"/>
                </a:moveTo>
                <a:cubicBezTo>
                  <a:pt x="9458" y="41178"/>
                  <a:pt x="9102" y="41534"/>
                  <a:pt x="9102" y="41953"/>
                </a:cubicBezTo>
                <a:lnTo>
                  <a:pt x="9102" y="41953"/>
                </a:lnTo>
                <a:lnTo>
                  <a:pt x="9102" y="42434"/>
                </a:lnTo>
                <a:cubicBezTo>
                  <a:pt x="9102" y="42852"/>
                  <a:pt x="9458" y="43208"/>
                  <a:pt x="9876" y="43208"/>
                </a:cubicBezTo>
                <a:lnTo>
                  <a:pt x="9876" y="43208"/>
                </a:lnTo>
                <a:lnTo>
                  <a:pt x="10357" y="43208"/>
                </a:lnTo>
                <a:cubicBezTo>
                  <a:pt x="10797" y="43208"/>
                  <a:pt x="11131" y="42852"/>
                  <a:pt x="11131" y="42434"/>
                </a:cubicBezTo>
                <a:lnTo>
                  <a:pt x="11131" y="42434"/>
                </a:lnTo>
                <a:lnTo>
                  <a:pt x="11131" y="41953"/>
                </a:lnTo>
                <a:cubicBezTo>
                  <a:pt x="11131" y="41534"/>
                  <a:pt x="10797" y="41178"/>
                  <a:pt x="10357" y="41178"/>
                </a:cubicBezTo>
                <a:lnTo>
                  <a:pt x="10357" y="41178"/>
                </a:lnTo>
                <a:close/>
                <a:moveTo>
                  <a:pt x="5336" y="41178"/>
                </a:moveTo>
                <a:cubicBezTo>
                  <a:pt x="4896" y="41178"/>
                  <a:pt x="4561" y="41534"/>
                  <a:pt x="4561" y="41953"/>
                </a:cubicBezTo>
                <a:lnTo>
                  <a:pt x="4561" y="41953"/>
                </a:lnTo>
                <a:lnTo>
                  <a:pt x="4561" y="42434"/>
                </a:lnTo>
                <a:cubicBezTo>
                  <a:pt x="4561" y="42852"/>
                  <a:pt x="4896" y="43208"/>
                  <a:pt x="5336" y="43208"/>
                </a:cubicBezTo>
                <a:lnTo>
                  <a:pt x="5336" y="43208"/>
                </a:lnTo>
                <a:lnTo>
                  <a:pt x="5817" y="43208"/>
                </a:lnTo>
                <a:cubicBezTo>
                  <a:pt x="6235" y="43208"/>
                  <a:pt x="6591" y="42852"/>
                  <a:pt x="6591" y="42434"/>
                </a:cubicBezTo>
                <a:lnTo>
                  <a:pt x="6591" y="42434"/>
                </a:lnTo>
                <a:lnTo>
                  <a:pt x="6591" y="41953"/>
                </a:lnTo>
                <a:cubicBezTo>
                  <a:pt x="6591" y="41534"/>
                  <a:pt x="6235" y="41178"/>
                  <a:pt x="5817" y="41178"/>
                </a:cubicBezTo>
                <a:lnTo>
                  <a:pt x="5817" y="41178"/>
                </a:lnTo>
                <a:close/>
                <a:moveTo>
                  <a:pt x="774" y="41178"/>
                </a:moveTo>
                <a:cubicBezTo>
                  <a:pt x="356" y="41178"/>
                  <a:pt x="0" y="41534"/>
                  <a:pt x="0" y="41953"/>
                </a:cubicBezTo>
                <a:lnTo>
                  <a:pt x="0" y="41953"/>
                </a:lnTo>
                <a:lnTo>
                  <a:pt x="0" y="42434"/>
                </a:lnTo>
                <a:cubicBezTo>
                  <a:pt x="0" y="42852"/>
                  <a:pt x="356" y="43208"/>
                  <a:pt x="774" y="43208"/>
                </a:cubicBezTo>
                <a:lnTo>
                  <a:pt x="774" y="43208"/>
                </a:lnTo>
                <a:lnTo>
                  <a:pt x="1255" y="43208"/>
                </a:lnTo>
                <a:cubicBezTo>
                  <a:pt x="1674" y="43208"/>
                  <a:pt x="2030" y="42852"/>
                  <a:pt x="2030" y="42434"/>
                </a:cubicBezTo>
                <a:lnTo>
                  <a:pt x="2030" y="42434"/>
                </a:lnTo>
                <a:lnTo>
                  <a:pt x="2030" y="41953"/>
                </a:lnTo>
                <a:cubicBezTo>
                  <a:pt x="2030" y="41534"/>
                  <a:pt x="1674" y="41178"/>
                  <a:pt x="1255" y="41178"/>
                </a:cubicBezTo>
                <a:lnTo>
                  <a:pt x="1255" y="41178"/>
                </a:lnTo>
                <a:close/>
              </a:path>
            </a:pathLst>
          </a:custGeom>
          <a:gradFill>
            <a:gsLst>
              <a:gs pos="0">
                <a:srgbClr val="0538FF">
                  <a:alpha val="35686"/>
                </a:srgbClr>
              </a:gs>
              <a:gs pos="100000">
                <a:srgbClr val="C71FE9">
                  <a:alpha val="26666"/>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46185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sz="28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lt1"/>
              </a:buClr>
              <a:buSzPts val="1600"/>
              <a:buFont typeface="Muli"/>
              <a:buChar char="●"/>
              <a:defRPr sz="1600">
                <a:solidFill>
                  <a:schemeClr val="lt1"/>
                </a:solidFill>
                <a:latin typeface="Muli"/>
                <a:ea typeface="Muli"/>
                <a:cs typeface="Muli"/>
                <a:sym typeface="Muli"/>
              </a:defRPr>
            </a:lvl1pPr>
            <a:lvl2pPr marL="914400" lvl="1"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2pPr>
            <a:lvl3pPr marL="1371600" lvl="2"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3pPr>
            <a:lvl4pPr marL="1828800" lvl="3"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4pPr>
            <a:lvl5pPr marL="2286000" lvl="4"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5pPr>
            <a:lvl6pPr marL="2743200" lvl="5"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6pPr>
            <a:lvl7pPr marL="3200400" lvl="6"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7pPr>
            <a:lvl8pPr marL="3657600" lvl="7" indent="-330200" rtl="0">
              <a:lnSpc>
                <a:spcPct val="115000"/>
              </a:lnSpc>
              <a:spcBef>
                <a:spcPts val="1600"/>
              </a:spcBef>
              <a:spcAft>
                <a:spcPts val="0"/>
              </a:spcAft>
              <a:buClr>
                <a:schemeClr val="lt1"/>
              </a:buClr>
              <a:buSzPts val="1600"/>
              <a:buFont typeface="Muli"/>
              <a:buChar char="○"/>
              <a:defRPr sz="1600">
                <a:solidFill>
                  <a:schemeClr val="lt1"/>
                </a:solidFill>
                <a:latin typeface="Muli"/>
                <a:ea typeface="Muli"/>
                <a:cs typeface="Muli"/>
                <a:sym typeface="Muli"/>
              </a:defRPr>
            </a:lvl8pPr>
            <a:lvl9pPr marL="4114800" lvl="8" indent="-330200" rtl="0">
              <a:lnSpc>
                <a:spcPct val="115000"/>
              </a:lnSpc>
              <a:spcBef>
                <a:spcPts val="1600"/>
              </a:spcBef>
              <a:spcAft>
                <a:spcPts val="1600"/>
              </a:spcAft>
              <a:buClr>
                <a:schemeClr val="lt1"/>
              </a:buClr>
              <a:buSzPts val="1600"/>
              <a:buFont typeface="Muli"/>
              <a:buChar char="■"/>
              <a:defRPr sz="1600">
                <a:solidFill>
                  <a:schemeClr val="lt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7" r:id="rId5"/>
    <p:sldLayoutId id="2147483658" r:id="rId6"/>
    <p:sldLayoutId id="2147483660" r:id="rId7"/>
    <p:sldLayoutId id="2147483662" r:id="rId8"/>
    <p:sldLayoutId id="2147483666"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370"/>
        <p:cNvGrpSpPr/>
        <p:nvPr/>
      </p:nvGrpSpPr>
      <p:grpSpPr>
        <a:xfrm>
          <a:off x="0" y="0"/>
          <a:ext cx="0" cy="0"/>
          <a:chOff x="0" y="0"/>
          <a:chExt cx="0" cy="0"/>
        </a:xfrm>
      </p:grpSpPr>
      <p:sp>
        <p:nvSpPr>
          <p:cNvPr id="1371" name="Google Shape;1371;p2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72" name="Google Shape;1372;p2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7"/>
        <p:cNvGrpSpPr/>
        <p:nvPr/>
      </p:nvGrpSpPr>
      <p:grpSpPr>
        <a:xfrm>
          <a:off x="0" y="0"/>
          <a:ext cx="0" cy="0"/>
          <a:chOff x="0" y="0"/>
          <a:chExt cx="0" cy="0"/>
        </a:xfrm>
      </p:grpSpPr>
      <p:sp>
        <p:nvSpPr>
          <p:cNvPr id="1378" name="Google Shape;1378;p27"/>
          <p:cNvSpPr txBox="1">
            <a:spLocks noGrp="1"/>
          </p:cNvSpPr>
          <p:nvPr>
            <p:ph type="ctrTitle"/>
          </p:nvPr>
        </p:nvSpPr>
        <p:spPr>
          <a:xfrm>
            <a:off x="580200" y="1677042"/>
            <a:ext cx="3006300" cy="210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6000" dirty="0" smtClean="0"/>
              <a:t>frecuencia</a:t>
            </a:r>
            <a:r>
              <a:rPr lang="en" sz="6000" dirty="0" smtClean="0"/>
              <a:t> </a:t>
            </a:r>
            <a:endParaRPr sz="6000" dirty="0"/>
          </a:p>
          <a:p>
            <a:pPr marL="0" lvl="0" indent="0" algn="l" rtl="0">
              <a:spcBef>
                <a:spcPts val="0"/>
              </a:spcBef>
              <a:spcAft>
                <a:spcPts val="0"/>
              </a:spcAft>
              <a:buNone/>
            </a:pPr>
            <a:r>
              <a:rPr lang="en" sz="6000" dirty="0" smtClean="0">
                <a:solidFill>
                  <a:srgbClr val="C71FE9"/>
                </a:solidFill>
              </a:rPr>
              <a:t>cardiaca</a:t>
            </a:r>
            <a:endParaRPr sz="6000" dirty="0">
              <a:solidFill>
                <a:srgbClr val="C71FE9"/>
              </a:solidFill>
            </a:endParaRPr>
          </a:p>
        </p:txBody>
      </p:sp>
      <p:sp>
        <p:nvSpPr>
          <p:cNvPr id="1379" name="Google Shape;1379;p27"/>
          <p:cNvSpPr txBox="1">
            <a:spLocks noGrp="1"/>
          </p:cNvSpPr>
          <p:nvPr>
            <p:ph type="subTitle" idx="1"/>
          </p:nvPr>
        </p:nvSpPr>
        <p:spPr>
          <a:xfrm>
            <a:off x="720000" y="3510975"/>
            <a:ext cx="2866500" cy="868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CO" dirty="0" smtClean="0"/>
              <a:t>WILSON SANTIAGO JIMÉNEZ</a:t>
            </a:r>
          </a:p>
          <a:p>
            <a:pPr marL="0" lvl="0" indent="0" algn="l" rtl="0">
              <a:spcBef>
                <a:spcPts val="0"/>
              </a:spcBef>
              <a:spcAft>
                <a:spcPts val="0"/>
              </a:spcAft>
              <a:buNone/>
            </a:pPr>
            <a:r>
              <a:rPr lang="es-CO" dirty="0" smtClean="0">
                <a:solidFill>
                  <a:schemeClr val="lt1"/>
                </a:solidFill>
              </a:rPr>
              <a:t>11</a:t>
            </a:r>
          </a:p>
          <a:p>
            <a:pPr marL="0" lvl="0" indent="0" algn="l" rtl="0">
              <a:spcBef>
                <a:spcPts val="0"/>
              </a:spcBef>
              <a:spcAft>
                <a:spcPts val="0"/>
              </a:spcAft>
              <a:buNone/>
            </a:pPr>
            <a:r>
              <a:rPr lang="es-CO" dirty="0" smtClean="0"/>
              <a:t>EDUCACIÓN FÍSICA</a:t>
            </a:r>
            <a:endParaRPr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2"/>
        <p:cNvGrpSpPr/>
        <p:nvPr/>
      </p:nvGrpSpPr>
      <p:grpSpPr>
        <a:xfrm>
          <a:off x="0" y="0"/>
          <a:ext cx="0" cy="0"/>
          <a:chOff x="0" y="0"/>
          <a:chExt cx="0" cy="0"/>
        </a:xfrm>
      </p:grpSpPr>
      <p:sp>
        <p:nvSpPr>
          <p:cNvPr id="1413" name="Google Shape;1413;p30"/>
          <p:cNvSpPr txBox="1">
            <a:spLocks noGrp="1"/>
          </p:cNvSpPr>
          <p:nvPr>
            <p:ph type="title"/>
          </p:nvPr>
        </p:nvSpPr>
        <p:spPr>
          <a:xfrm>
            <a:off x="4458984" y="1197471"/>
            <a:ext cx="3851700" cy="477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s-CO" dirty="0" smtClean="0">
                <a:solidFill>
                  <a:schemeClr val="tx2">
                    <a:lumMod val="60000"/>
                    <a:lumOff val="40000"/>
                  </a:schemeClr>
                </a:solidFill>
              </a:rPr>
              <a:t>F</a:t>
            </a:r>
            <a:r>
              <a:rPr lang="en" dirty="0" smtClean="0">
                <a:solidFill>
                  <a:schemeClr val="tx2">
                    <a:lumMod val="60000"/>
                    <a:lumOff val="40000"/>
                  </a:schemeClr>
                </a:solidFill>
              </a:rPr>
              <a:t>recuencia cardiaca</a:t>
            </a:r>
            <a:endParaRPr dirty="0">
              <a:solidFill>
                <a:schemeClr val="tx2">
                  <a:lumMod val="60000"/>
                  <a:lumOff val="40000"/>
                </a:schemeClr>
              </a:solidFill>
            </a:endParaRPr>
          </a:p>
        </p:txBody>
      </p:sp>
      <p:sp>
        <p:nvSpPr>
          <p:cNvPr id="1414" name="Google Shape;1414;p30"/>
          <p:cNvSpPr txBox="1">
            <a:spLocks noGrp="1"/>
          </p:cNvSpPr>
          <p:nvPr>
            <p:ph type="subTitle" idx="1"/>
          </p:nvPr>
        </p:nvSpPr>
        <p:spPr>
          <a:xfrm>
            <a:off x="5196523" y="1870280"/>
            <a:ext cx="3258300" cy="1590300"/>
          </a:xfrm>
          <a:prstGeom prst="rect">
            <a:avLst/>
          </a:prstGeom>
        </p:spPr>
        <p:txBody>
          <a:bodyPr spcFirstLastPara="1" wrap="square" lIns="91425" tIns="91425" rIns="91425" bIns="91425" anchor="b" anchorCtr="0">
            <a:noAutofit/>
          </a:bodyPr>
          <a:lstStyle/>
          <a:p>
            <a:pPr marL="0" lvl="0" indent="0" algn="l">
              <a:buSzPts val="1100"/>
            </a:pPr>
            <a:r>
              <a:rPr lang="es-CO" dirty="0" smtClean="0">
                <a:latin typeface="Times New Roman" panose="02020603050405020304" pitchFamily="18" charset="0"/>
                <a:cs typeface="Times New Roman" panose="02020603050405020304" pitchFamily="18" charset="0"/>
              </a:rPr>
              <a:t>La Frecuencia </a:t>
            </a:r>
            <a:r>
              <a:rPr lang="es-CO" dirty="0">
                <a:latin typeface="Times New Roman" panose="02020603050405020304" pitchFamily="18" charset="0"/>
                <a:cs typeface="Times New Roman" panose="02020603050405020304" pitchFamily="18" charset="0"/>
              </a:rPr>
              <a:t>cardiaca (FC)</a:t>
            </a:r>
          </a:p>
          <a:p>
            <a:pPr marL="0" lvl="0" indent="0" algn="l">
              <a:buSzPts val="1100"/>
            </a:pPr>
            <a:r>
              <a:rPr lang="es-CO" dirty="0">
                <a:latin typeface="Times New Roman" panose="02020603050405020304" pitchFamily="18" charset="0"/>
                <a:cs typeface="Times New Roman" panose="02020603050405020304" pitchFamily="18" charset="0"/>
              </a:rPr>
              <a:t>Es la cantidad de latidos que realiza el corazón durante un minuto.</a:t>
            </a:r>
          </a:p>
          <a:p>
            <a:pPr marL="0" lvl="0" indent="0" algn="l">
              <a:buSzPts val="1100"/>
            </a:pPr>
            <a:r>
              <a:rPr lang="es-CO" dirty="0">
                <a:latin typeface="Times New Roman" panose="02020603050405020304" pitchFamily="18" charset="0"/>
                <a:cs typeface="Times New Roman" panose="02020603050405020304" pitchFamily="18" charset="0"/>
              </a:rPr>
              <a:t>Se suele expresar en “latidos por minuto” o “pulsaciones por</a:t>
            </a:r>
          </a:p>
          <a:p>
            <a:pPr marL="0" lvl="0" indent="0" algn="l">
              <a:buSzPts val="1100"/>
            </a:pPr>
            <a:r>
              <a:rPr lang="es-CO" dirty="0">
                <a:latin typeface="Times New Roman" panose="02020603050405020304" pitchFamily="18" charset="0"/>
                <a:cs typeface="Times New Roman" panose="02020603050405020304" pitchFamily="18" charset="0"/>
              </a:rPr>
              <a:t>minuto”.</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6"/>
        <p:cNvGrpSpPr/>
        <p:nvPr/>
      </p:nvGrpSpPr>
      <p:grpSpPr>
        <a:xfrm>
          <a:off x="0" y="0"/>
          <a:ext cx="0" cy="0"/>
          <a:chOff x="0" y="0"/>
          <a:chExt cx="0" cy="0"/>
        </a:xfrm>
      </p:grpSpPr>
      <p:sp>
        <p:nvSpPr>
          <p:cNvPr id="1517" name="Google Shape;1517;p36"/>
          <p:cNvSpPr txBox="1">
            <a:spLocks noGrp="1"/>
          </p:cNvSpPr>
          <p:nvPr>
            <p:ph type="subTitle" idx="1"/>
          </p:nvPr>
        </p:nvSpPr>
        <p:spPr>
          <a:xfrm>
            <a:off x="720000" y="724815"/>
            <a:ext cx="3308700" cy="1209600"/>
          </a:xfrm>
          <a:prstGeom prst="rect">
            <a:avLst/>
          </a:prstGeom>
        </p:spPr>
        <p:txBody>
          <a:bodyPr spcFirstLastPara="1" wrap="square" lIns="0" tIns="0" rIns="0" bIns="0" anchor="t" anchorCtr="0">
            <a:noAutofit/>
          </a:bodyPr>
          <a:lstStyle/>
          <a:p>
            <a:pPr marL="0" lvl="0" indent="0"/>
            <a:r>
              <a:rPr lang="es-CO" sz="1400" dirty="0">
                <a:latin typeface="Times New Roman" panose="02020603050405020304" pitchFamily="18" charset="0"/>
                <a:cs typeface="Times New Roman" panose="02020603050405020304" pitchFamily="18" charset="0"/>
              </a:rPr>
              <a:t>Frecuencia cardiaca máxima (</a:t>
            </a:r>
            <a:r>
              <a:rPr lang="es-CO" sz="1400" dirty="0" smtClean="0">
                <a:latin typeface="Times New Roman" panose="02020603050405020304" pitchFamily="18" charset="0"/>
                <a:cs typeface="Times New Roman" panose="02020603050405020304" pitchFamily="18" charset="0"/>
              </a:rPr>
              <a:t>FCmáx) :</a:t>
            </a:r>
          </a:p>
          <a:p>
            <a:pPr marL="0" lvl="0" indent="0"/>
            <a:r>
              <a:rPr lang="es-CO" sz="1400" dirty="0" smtClean="0">
                <a:latin typeface="Times New Roman" panose="02020603050405020304" pitchFamily="18" charset="0"/>
                <a:cs typeface="Times New Roman" panose="02020603050405020304" pitchFamily="18" charset="0"/>
              </a:rPr>
              <a:t>Representa </a:t>
            </a:r>
            <a:r>
              <a:rPr lang="es-CO" sz="1400" dirty="0">
                <a:latin typeface="Times New Roman" panose="02020603050405020304" pitchFamily="18" charset="0"/>
                <a:cs typeface="Times New Roman" panose="02020603050405020304" pitchFamily="18" charset="0"/>
              </a:rPr>
              <a:t>el número máximo de latidos por minuto que puede alcanzar el corazón en un esfuerzo máximo. Este valor puede ser de utilidad para calcular la intensidad al realizar ejercicios aeróbicos. Las formas para calcular esto son varias, expondremos algunas más adelante en este apartado. </a:t>
            </a:r>
            <a:endParaRPr lang="es-CO" sz="1400" dirty="0" smtClean="0">
              <a:latin typeface="Times New Roman" panose="02020603050405020304" pitchFamily="18" charset="0"/>
              <a:cs typeface="Times New Roman" panose="02020603050405020304" pitchFamily="18" charset="0"/>
            </a:endParaRPr>
          </a:p>
          <a:p>
            <a:pPr marL="0" lvl="0" indent="0"/>
            <a:endParaRPr lang="es-CO" sz="1400" dirty="0">
              <a:latin typeface="Times New Roman" panose="02020603050405020304" pitchFamily="18" charset="0"/>
              <a:cs typeface="Times New Roman" panose="02020603050405020304" pitchFamily="18" charset="0"/>
            </a:endParaRPr>
          </a:p>
          <a:p>
            <a:pPr marL="0" lvl="0" indent="0"/>
            <a:endParaRPr lang="es-CO" sz="1400" dirty="0" smtClean="0">
              <a:latin typeface="Times New Roman" panose="02020603050405020304" pitchFamily="18" charset="0"/>
              <a:cs typeface="Times New Roman" panose="02020603050405020304" pitchFamily="18" charset="0"/>
            </a:endParaRPr>
          </a:p>
          <a:p>
            <a:pPr marL="0" lvl="0" indent="0"/>
            <a:r>
              <a:rPr lang="es-CO" sz="1400" dirty="0" smtClean="0">
                <a:latin typeface="Times New Roman" panose="02020603050405020304" pitchFamily="18" charset="0"/>
                <a:cs typeface="Times New Roman" panose="02020603050405020304" pitchFamily="18" charset="0"/>
              </a:rPr>
              <a:t>Frecuencia </a:t>
            </a:r>
            <a:r>
              <a:rPr lang="es-CO" sz="1400" dirty="0">
                <a:latin typeface="Times New Roman" panose="02020603050405020304" pitchFamily="18" charset="0"/>
                <a:cs typeface="Times New Roman" panose="02020603050405020304" pitchFamily="18" charset="0"/>
              </a:rPr>
              <a:t>cardiaca máxima </a:t>
            </a:r>
            <a:r>
              <a:rPr lang="es-CO" sz="1400" dirty="0" smtClean="0">
                <a:latin typeface="Times New Roman" panose="02020603050405020304" pitchFamily="18" charset="0"/>
                <a:cs typeface="Times New Roman" panose="02020603050405020304" pitchFamily="18" charset="0"/>
              </a:rPr>
              <a:t>teórica:</a:t>
            </a:r>
          </a:p>
          <a:p>
            <a:pPr marL="0" lvl="0" indent="0"/>
            <a:r>
              <a:rPr lang="es-CO" sz="1400" dirty="0" smtClean="0">
                <a:latin typeface="Times New Roman" panose="02020603050405020304" pitchFamily="18" charset="0"/>
                <a:cs typeface="Times New Roman" panose="02020603050405020304" pitchFamily="18" charset="0"/>
              </a:rPr>
              <a:t>Es </a:t>
            </a:r>
            <a:r>
              <a:rPr lang="es-CO" sz="1400" dirty="0">
                <a:latin typeface="Times New Roman" panose="02020603050405020304" pitchFamily="18" charset="0"/>
                <a:cs typeface="Times New Roman" panose="02020603050405020304" pitchFamily="18" charset="0"/>
              </a:rPr>
              <a:t>un cálculo para estimar la FCmáx si no tenemos un valor real medido en un test de intensidad máxima. Es útil cuando el sujeto no puede realizar un esfuerzo máximo y se necesita estimar este valor. Cabe aclarar que la FCmáx teórica tiene muchas limitaciones por lo que a veces estará lejos del valor real. </a:t>
            </a:r>
            <a:endParaRPr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7"/>
        <p:cNvGrpSpPr/>
        <p:nvPr/>
      </p:nvGrpSpPr>
      <p:grpSpPr>
        <a:xfrm>
          <a:off x="0" y="0"/>
          <a:ext cx="0" cy="0"/>
          <a:chOff x="0" y="0"/>
          <a:chExt cx="0" cy="0"/>
        </a:xfrm>
      </p:grpSpPr>
      <p:sp>
        <p:nvSpPr>
          <p:cNvPr id="1469" name="Google Shape;1469;p34"/>
          <p:cNvSpPr txBox="1">
            <a:spLocks noGrp="1"/>
          </p:cNvSpPr>
          <p:nvPr>
            <p:ph type="subTitle" idx="1"/>
          </p:nvPr>
        </p:nvSpPr>
        <p:spPr>
          <a:xfrm>
            <a:off x="648080" y="514609"/>
            <a:ext cx="2732117" cy="622200"/>
          </a:xfrm>
          <a:prstGeom prst="rect">
            <a:avLst/>
          </a:prstGeom>
        </p:spPr>
        <p:txBody>
          <a:bodyPr spcFirstLastPara="1" wrap="square" lIns="0" tIns="0" rIns="0" bIns="0" anchor="t" anchorCtr="0">
            <a:noAutofit/>
          </a:bodyPr>
          <a:lstStyle/>
          <a:p>
            <a:pPr marL="0" lvl="0" indent="0"/>
            <a:r>
              <a:rPr lang="es-CO" sz="1800" dirty="0" smtClean="0">
                <a:latin typeface="Times New Roman" panose="02020603050405020304" pitchFamily="18" charset="0"/>
                <a:cs typeface="Times New Roman" panose="02020603050405020304" pitchFamily="18" charset="0"/>
              </a:rPr>
              <a:t>Las formas </a:t>
            </a:r>
            <a:r>
              <a:rPr lang="es-CO" sz="1800" dirty="0">
                <a:latin typeface="Times New Roman" panose="02020603050405020304" pitchFamily="18" charset="0"/>
                <a:cs typeface="Times New Roman" panose="02020603050405020304" pitchFamily="18" charset="0"/>
              </a:rPr>
              <a:t>más comunes para calcular la FCmáx son</a:t>
            </a:r>
            <a:r>
              <a:rPr lang="es-CO" sz="1800" dirty="0" smtClean="0">
                <a:latin typeface="Times New Roman" panose="02020603050405020304" pitchFamily="18" charset="0"/>
                <a:cs typeface="Times New Roman" panose="02020603050405020304" pitchFamily="18" charset="0"/>
              </a:rPr>
              <a:t>:</a:t>
            </a:r>
          </a:p>
        </p:txBody>
      </p:sp>
      <p:graphicFrame>
        <p:nvGraphicFramePr>
          <p:cNvPr id="4" name="Tabla 3"/>
          <p:cNvGraphicFramePr>
            <a:graphicFrameLocks noGrp="1"/>
          </p:cNvGraphicFramePr>
          <p:nvPr>
            <p:extLst>
              <p:ext uri="{D42A27DB-BD31-4B8C-83A1-F6EECF244321}">
                <p14:modId xmlns:p14="http://schemas.microsoft.com/office/powerpoint/2010/main" val="3287141447"/>
              </p:ext>
            </p:extLst>
          </p:nvPr>
        </p:nvGraphicFramePr>
        <p:xfrm>
          <a:off x="311646" y="1330860"/>
          <a:ext cx="3674726" cy="1879265"/>
        </p:xfrm>
        <a:graphic>
          <a:graphicData uri="http://schemas.openxmlformats.org/drawingml/2006/table">
            <a:tbl>
              <a:tblPr firstRow="1" bandRow="1">
                <a:tableStyleId>{F2F64CD5-C756-493D-A11E-1322AC39C266}</a:tableStyleId>
              </a:tblPr>
              <a:tblGrid>
                <a:gridCol w="1837363"/>
                <a:gridCol w="1837363"/>
              </a:tblGrid>
              <a:tr h="898632">
                <a:tc>
                  <a:txBody>
                    <a:bodyPr/>
                    <a:lstStyle/>
                    <a:p>
                      <a:r>
                        <a:rPr lang="es-CO" dirty="0" smtClean="0">
                          <a:solidFill>
                            <a:schemeClr val="bg2"/>
                          </a:solidFill>
                          <a:latin typeface="Times New Roman" panose="02020603050405020304" pitchFamily="18" charset="0"/>
                          <a:cs typeface="Times New Roman" panose="02020603050405020304" pitchFamily="18" charset="0"/>
                        </a:rPr>
                        <a:t>POBLACIÓN NO DEPORTISTA </a:t>
                      </a:r>
                      <a:endParaRPr lang="es-CO" dirty="0">
                        <a:solidFill>
                          <a:schemeClr val="bg2"/>
                        </a:solidFill>
                        <a:latin typeface="Times New Roman" panose="02020603050405020304" pitchFamily="18" charset="0"/>
                        <a:cs typeface="Times New Roman" panose="02020603050405020304" pitchFamily="18" charset="0"/>
                      </a:endParaRPr>
                    </a:p>
                  </a:txBody>
                  <a:tcPr/>
                </a:tc>
                <a:tc>
                  <a:txBody>
                    <a:bodyPr/>
                    <a:lstStyle/>
                    <a:p>
                      <a:r>
                        <a:rPr lang="es-CO" sz="1400" dirty="0" smtClean="0">
                          <a:solidFill>
                            <a:schemeClr val="bg2"/>
                          </a:solidFill>
                          <a:latin typeface="Times New Roman" panose="02020603050405020304" pitchFamily="18" charset="0"/>
                          <a:cs typeface="Times New Roman" panose="02020603050405020304" pitchFamily="18" charset="0"/>
                        </a:rPr>
                        <a:t>POBLACIÓN DEPORTISTA </a:t>
                      </a:r>
                      <a:endParaRPr lang="es-CO" dirty="0">
                        <a:solidFill>
                          <a:schemeClr val="bg2"/>
                        </a:solidFill>
                        <a:latin typeface="Times New Roman" panose="02020603050405020304" pitchFamily="18" charset="0"/>
                        <a:cs typeface="Times New Roman" panose="02020603050405020304" pitchFamily="18" charset="0"/>
                      </a:endParaRPr>
                    </a:p>
                  </a:txBody>
                  <a:tcPr/>
                </a:tc>
              </a:tr>
              <a:tr h="980633">
                <a:tc>
                  <a:txBody>
                    <a:bodyPr/>
                    <a:lstStyle/>
                    <a:p>
                      <a:r>
                        <a:rPr lang="es-CO" sz="1100" dirty="0" smtClean="0">
                          <a:solidFill>
                            <a:schemeClr val="bg1"/>
                          </a:solidFill>
                          <a:latin typeface="Times New Roman" panose="02020603050405020304" pitchFamily="18" charset="0"/>
                          <a:cs typeface="Times New Roman" panose="02020603050405020304" pitchFamily="18" charset="0"/>
                        </a:rPr>
                        <a:t>HOMBRES: FCMÁX = 220 – EDAD</a:t>
                      </a:r>
                    </a:p>
                    <a:p>
                      <a:r>
                        <a:rPr lang="es-CO" sz="1100" dirty="0" smtClean="0">
                          <a:solidFill>
                            <a:schemeClr val="bg1"/>
                          </a:solidFill>
                          <a:latin typeface="Times New Roman" panose="02020603050405020304" pitchFamily="18" charset="0"/>
                          <a:cs typeface="Times New Roman" panose="02020603050405020304" pitchFamily="18" charset="0"/>
                        </a:rPr>
                        <a:t>MUJERES: FCMÁX = 226 – EDAD </a:t>
                      </a:r>
                      <a:endParaRPr lang="es-CO" sz="11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400" dirty="0" smtClean="0">
                          <a:solidFill>
                            <a:schemeClr val="bg1"/>
                          </a:solidFill>
                          <a:latin typeface="Times New Roman" panose="02020603050405020304" pitchFamily="18" charset="0"/>
                          <a:cs typeface="Times New Roman" panose="02020603050405020304" pitchFamily="18" charset="0"/>
                        </a:rPr>
                        <a:t>208 – (0,7 X EDAD) </a:t>
                      </a:r>
                    </a:p>
                    <a:p>
                      <a:endParaRPr lang="es-CO"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1"/>
        <p:cNvGrpSpPr/>
        <p:nvPr/>
      </p:nvGrpSpPr>
      <p:grpSpPr>
        <a:xfrm>
          <a:off x="0" y="0"/>
          <a:ext cx="0" cy="0"/>
          <a:chOff x="0" y="0"/>
          <a:chExt cx="0" cy="0"/>
        </a:xfrm>
      </p:grpSpPr>
      <p:sp>
        <p:nvSpPr>
          <p:cNvPr id="1672" name="Google Shape;1672;p43"/>
          <p:cNvSpPr txBox="1">
            <a:spLocks noGrp="1"/>
          </p:cNvSpPr>
          <p:nvPr>
            <p:ph type="title" idx="3"/>
          </p:nvPr>
        </p:nvSpPr>
        <p:spPr>
          <a:xfrm>
            <a:off x="720000" y="540000"/>
            <a:ext cx="7704000" cy="4776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s-CO" sz="3200" dirty="0" smtClean="0"/>
              <a:t>División de la intensidad</a:t>
            </a:r>
            <a:br>
              <a:rPr lang="es-CO" sz="3200" dirty="0" smtClean="0"/>
            </a:br>
            <a:r>
              <a:rPr lang="es-CO" sz="3200" dirty="0" smtClean="0"/>
              <a:t>en la frecuencia cardiaca máxima</a:t>
            </a:r>
            <a:endParaRPr sz="3200" dirty="0"/>
          </a:p>
        </p:txBody>
      </p:sp>
      <p:sp>
        <p:nvSpPr>
          <p:cNvPr id="1673" name="Google Shape;1673;p43"/>
          <p:cNvSpPr txBox="1">
            <a:spLocks noGrp="1"/>
          </p:cNvSpPr>
          <p:nvPr>
            <p:ph type="title"/>
          </p:nvPr>
        </p:nvSpPr>
        <p:spPr>
          <a:xfrm>
            <a:off x="925483" y="1664677"/>
            <a:ext cx="3852000" cy="2157309"/>
          </a:xfrm>
          <a:prstGeom prst="rect">
            <a:avLst/>
          </a:prstGeom>
        </p:spPr>
        <p:txBody>
          <a:bodyPr spcFirstLastPara="1" wrap="square" lIns="0" tIns="0" rIns="0" bIns="0" anchor="t" anchorCtr="0">
            <a:noAutofit/>
          </a:bodyPr>
          <a:lstStyle/>
          <a:p>
            <a:pPr lvl="0"/>
            <a:r>
              <a:rPr lang="es-CO" dirty="0"/>
              <a:t>En líneas generales podríamos dividir la intensidad en (¡con muchas limitaciones!): </a:t>
            </a:r>
            <a:r>
              <a:rPr lang="es-CO" dirty="0" smtClean="0"/>
              <a:t/>
            </a:r>
            <a:br>
              <a:rPr lang="es-CO" dirty="0" smtClean="0"/>
            </a:br>
            <a:r>
              <a:rPr lang="es-CO" dirty="0"/>
              <a:t/>
            </a:r>
            <a:br>
              <a:rPr lang="es-CO" dirty="0"/>
            </a:br>
            <a:r>
              <a:rPr lang="es-CO" dirty="0" smtClean="0"/>
              <a:t>Baja </a:t>
            </a:r>
            <a:r>
              <a:rPr lang="es-CO" dirty="0"/>
              <a:t>intensidad: </a:t>
            </a:r>
            <a:r>
              <a:rPr lang="es-CO" dirty="0" smtClean="0"/>
              <a:t>85% Fcmáx</a:t>
            </a:r>
            <a:br>
              <a:rPr lang="es-CO" dirty="0" smtClean="0"/>
            </a:br>
            <a:r>
              <a:rPr lang="es-CO" dirty="0"/>
              <a:t/>
            </a:r>
            <a:br>
              <a:rPr lang="es-CO" dirty="0"/>
            </a:br>
            <a:r>
              <a:rPr lang="es-CO" dirty="0"/>
              <a:t>Moderada intensidad: 70-85% </a:t>
            </a:r>
            <a:r>
              <a:rPr lang="es-CO" dirty="0" smtClean="0"/>
              <a:t>FCmáx </a:t>
            </a:r>
            <a:br>
              <a:rPr lang="es-CO" dirty="0" smtClean="0"/>
            </a:br>
            <a:r>
              <a:rPr lang="es-CO" dirty="0" smtClean="0"/>
              <a:t/>
            </a:r>
            <a:br>
              <a:rPr lang="es-CO" dirty="0" smtClean="0"/>
            </a:br>
            <a:r>
              <a:rPr lang="es-CO" dirty="0" smtClean="0"/>
              <a:t>Alta </a:t>
            </a:r>
            <a:r>
              <a:rPr lang="es-CO" dirty="0"/>
              <a:t>intensidad: &gt;</a:t>
            </a:r>
            <a:r>
              <a:rPr lang="es-CO" dirty="0" smtClean="0"/>
              <a:t>85% FCmáx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3"/>
        <p:cNvGrpSpPr/>
        <p:nvPr/>
      </p:nvGrpSpPr>
      <p:grpSpPr>
        <a:xfrm>
          <a:off x="0" y="0"/>
          <a:ext cx="0" cy="0"/>
          <a:chOff x="0" y="0"/>
          <a:chExt cx="0" cy="0"/>
        </a:xfrm>
      </p:grpSpPr>
      <p:sp>
        <p:nvSpPr>
          <p:cNvPr id="1584" name="Google Shape;1584;p39"/>
          <p:cNvSpPr txBox="1">
            <a:spLocks noGrp="1"/>
          </p:cNvSpPr>
          <p:nvPr>
            <p:ph type="title"/>
          </p:nvPr>
        </p:nvSpPr>
        <p:spPr>
          <a:xfrm>
            <a:off x="4371284" y="1438381"/>
            <a:ext cx="3856800" cy="2086331"/>
          </a:xfrm>
          <a:prstGeom prst="rect">
            <a:avLst/>
          </a:prstGeom>
        </p:spPr>
        <p:txBody>
          <a:bodyPr spcFirstLastPara="1" wrap="square" lIns="0" tIns="0" rIns="0" bIns="0" anchor="ctr" anchorCtr="0">
            <a:noAutofit/>
          </a:bodyPr>
          <a:lstStyle/>
          <a:p>
            <a:pPr lvl="0" algn="l">
              <a:lnSpc>
                <a:spcPct val="150000"/>
              </a:lnSpc>
            </a:pPr>
            <a:r>
              <a:rPr lang="es-CO" sz="2400" dirty="0">
                <a:solidFill>
                  <a:schemeClr val="tx2"/>
                </a:solidFill>
              </a:rPr>
              <a:t>Porcentaje de la frecuencia cardíaca de reserva (%FCR</a:t>
            </a:r>
            <a:r>
              <a:rPr lang="es-CO" sz="2400" dirty="0" smtClean="0">
                <a:solidFill>
                  <a:schemeClr val="tx2"/>
                </a:solidFill>
              </a:rPr>
              <a:t>)</a:t>
            </a:r>
            <a:r>
              <a:rPr lang="es-CO" sz="2400" dirty="0"/>
              <a:t/>
            </a:r>
            <a:br>
              <a:rPr lang="es-CO" sz="2400" dirty="0"/>
            </a:br>
            <a:r>
              <a:rPr lang="es-CO" sz="1200" dirty="0">
                <a:latin typeface="Times New Roman" panose="02020603050405020304" pitchFamily="18" charset="0"/>
                <a:cs typeface="Times New Roman" panose="02020603050405020304" pitchFamily="18" charset="0"/>
              </a:rPr>
              <a:t>Para poder calcular el %FCR se utiliza la FCmáx (preferiblemente un valor cercano al real) y la FC en reposo (</a:t>
            </a:r>
            <a:r>
              <a:rPr lang="es-CO" sz="1200" dirty="0" err="1">
                <a:latin typeface="Times New Roman" panose="02020603050405020304" pitchFamily="18" charset="0"/>
                <a:cs typeface="Times New Roman" panose="02020603050405020304" pitchFamily="18" charset="0"/>
              </a:rPr>
              <a:t>FCr</a:t>
            </a:r>
            <a:r>
              <a:rPr lang="es-CO" sz="1200" dirty="0">
                <a:latin typeface="Times New Roman" panose="02020603050405020304" pitchFamily="18" charset="0"/>
                <a:cs typeface="Times New Roman" panose="02020603050405020304" pitchFamily="18" charset="0"/>
              </a:rPr>
              <a:t>). El cálculo es el siguiente</a:t>
            </a:r>
            <a:r>
              <a:rPr lang="es-CO" sz="1200" dirty="0" smtClean="0">
                <a:latin typeface="Times New Roman" panose="02020603050405020304" pitchFamily="18" charset="0"/>
                <a:cs typeface="Times New Roman" panose="02020603050405020304" pitchFamily="18" charset="0"/>
              </a:rPr>
              <a:t>:</a:t>
            </a:r>
            <a:br>
              <a:rPr lang="es-CO" sz="1200" dirty="0" smtClean="0">
                <a:latin typeface="Times New Roman" panose="02020603050405020304" pitchFamily="18" charset="0"/>
                <a:cs typeface="Times New Roman" panose="02020603050405020304" pitchFamily="18" charset="0"/>
              </a:rPr>
            </a:br>
            <a:r>
              <a:rPr lang="es-CO" sz="1200" dirty="0">
                <a:latin typeface="Times New Roman" panose="02020603050405020304" pitchFamily="18" charset="0"/>
                <a:cs typeface="Times New Roman" panose="02020603050405020304" pitchFamily="18" charset="0"/>
              </a:rPr>
              <a:t/>
            </a:r>
            <a:br>
              <a:rPr lang="es-CO" sz="1200" dirty="0">
                <a:latin typeface="Times New Roman" panose="02020603050405020304" pitchFamily="18" charset="0"/>
                <a:cs typeface="Times New Roman" panose="02020603050405020304" pitchFamily="18" charset="0"/>
              </a:rPr>
            </a:br>
            <a:r>
              <a:rPr lang="es-CO" sz="1200" dirty="0">
                <a:latin typeface="Times New Roman" panose="02020603050405020304" pitchFamily="18" charset="0"/>
                <a:cs typeface="Times New Roman" panose="02020603050405020304" pitchFamily="18" charset="0"/>
              </a:rPr>
              <a:t>%FCR = [% de intensidad deseado / 100 x (FCmáx – </a:t>
            </a:r>
            <a:r>
              <a:rPr lang="es-CO" sz="1200" dirty="0" err="1">
                <a:latin typeface="Times New Roman" panose="02020603050405020304" pitchFamily="18" charset="0"/>
                <a:cs typeface="Times New Roman" panose="02020603050405020304" pitchFamily="18" charset="0"/>
              </a:rPr>
              <a:t>FCr</a:t>
            </a:r>
            <a:r>
              <a:rPr lang="es-CO" sz="1200" dirty="0">
                <a:latin typeface="Times New Roman" panose="02020603050405020304" pitchFamily="18" charset="0"/>
                <a:cs typeface="Times New Roman" panose="02020603050405020304" pitchFamily="18" charset="0"/>
              </a:rPr>
              <a:t>)] + </a:t>
            </a:r>
            <a:r>
              <a:rPr lang="es-CO" sz="1200" dirty="0" err="1">
                <a:latin typeface="Times New Roman" panose="02020603050405020304" pitchFamily="18" charset="0"/>
                <a:cs typeface="Times New Roman" panose="02020603050405020304" pitchFamily="18" charset="0"/>
              </a:rPr>
              <a:t>FCr</a:t>
            </a:r>
            <a:r>
              <a:rPr lang="es-CO" sz="1200" dirty="0">
                <a:latin typeface="Times New Roman" panose="02020603050405020304" pitchFamily="18" charset="0"/>
                <a:cs typeface="Times New Roman" panose="02020603050405020304" pitchFamily="18" charset="0"/>
              </a:rPr>
              <a:t> Por ejemplo, para estimar el 60%FCR (que sería bastante cercano al 60% del </a:t>
            </a:r>
            <a:r>
              <a:rPr lang="es-CO" sz="1200" dirty="0" err="1">
                <a:latin typeface="Times New Roman" panose="02020603050405020304" pitchFamily="18" charset="0"/>
                <a:cs typeface="Times New Roman" panose="02020603050405020304" pitchFamily="18" charset="0"/>
              </a:rPr>
              <a:t>VOmáx</a:t>
            </a:r>
            <a:r>
              <a:rPr lang="es-CO" sz="1200" dirty="0">
                <a:latin typeface="Times New Roman" panose="02020603050405020304" pitchFamily="18" charset="0"/>
                <a:cs typeface="Times New Roman" panose="02020603050405020304" pitchFamily="18" charset="0"/>
              </a:rPr>
              <a:t>) para un sujeto con 185 ppm de FCmáx y 60 ppm de </a:t>
            </a:r>
            <a:r>
              <a:rPr lang="es-CO" sz="1200" dirty="0" err="1">
                <a:latin typeface="Times New Roman" panose="02020603050405020304" pitchFamily="18" charset="0"/>
                <a:cs typeface="Times New Roman" panose="02020603050405020304" pitchFamily="18" charset="0"/>
              </a:rPr>
              <a:t>FCr</a:t>
            </a:r>
            <a:r>
              <a:rPr lang="es-CO" sz="1200" dirty="0">
                <a:latin typeface="Times New Roman" panose="02020603050405020304" pitchFamily="18" charset="0"/>
                <a:cs typeface="Times New Roman" panose="02020603050405020304" pitchFamily="18" charset="0"/>
              </a:rPr>
              <a:t> realizaríamos lo siguiente: 60%FCR = [60 / 100 x (195 – 60)] + 60 FC objetivo = 141 ppm Recordando que el 1º umbral ventilatorio suele estar entre el 60- 65% del VO2máx y 2º umbral ventilatorio entre el 80-85% del VO2máx podríamos establecer las zonas de entrenamiento mediante este cálculo</a:t>
            </a:r>
            <a:endParaRPr sz="1200" dirty="0">
              <a:solidFill>
                <a:schemeClr val="lt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6"/>
        <p:cNvGrpSpPr/>
        <p:nvPr/>
      </p:nvGrpSpPr>
      <p:grpSpPr>
        <a:xfrm>
          <a:off x="0" y="0"/>
          <a:ext cx="0" cy="0"/>
          <a:chOff x="0" y="0"/>
          <a:chExt cx="0" cy="0"/>
        </a:xfrm>
      </p:grpSpPr>
      <p:sp>
        <p:nvSpPr>
          <p:cNvPr id="1800" name="Google Shape;1800;p49"/>
          <p:cNvSpPr txBox="1">
            <a:spLocks noGrp="1"/>
          </p:cNvSpPr>
          <p:nvPr>
            <p:ph type="title" idx="6"/>
          </p:nvPr>
        </p:nvSpPr>
        <p:spPr>
          <a:xfrm>
            <a:off x="4839778" y="502614"/>
            <a:ext cx="3852000" cy="811500"/>
          </a:xfrm>
          <a:prstGeom prst="rect">
            <a:avLst/>
          </a:prstGeom>
        </p:spPr>
        <p:txBody>
          <a:bodyPr spcFirstLastPara="1" wrap="square" lIns="0" tIns="0" rIns="0" bIns="0" anchor="ctr" anchorCtr="0">
            <a:noAutofit/>
          </a:bodyPr>
          <a:lstStyle/>
          <a:p>
            <a:pPr lvl="0" algn="l"/>
            <a:r>
              <a:rPr lang="es-CO" sz="1400" dirty="0"/>
              <a:t>La tabla presentada a continuación puede dar una idea más clara de lo que representa la intensidad en cada zona unificando la percepción del esfuerzo; %FCmáx; %FCR; %VO2máx e hitos fisiológicos.</a:t>
            </a:r>
            <a:endParaRPr sz="1400" dirty="0"/>
          </a:p>
        </p:txBody>
      </p:sp>
      <p:pic>
        <p:nvPicPr>
          <p:cNvPr id="7" name="Imagen 6"/>
          <p:cNvPicPr>
            <a:picLocks noChangeAspect="1"/>
          </p:cNvPicPr>
          <p:nvPr/>
        </p:nvPicPr>
        <p:blipFill>
          <a:blip r:embed="rId4">
            <a:duotone>
              <a:prstClr val="black"/>
              <a:schemeClr val="bg2">
                <a:tint val="45000"/>
                <a:satMod val="400000"/>
              </a:schemeClr>
            </a:duotone>
          </a:blip>
          <a:stretch>
            <a:fillRect/>
          </a:stretch>
        </p:blipFill>
        <p:spPr>
          <a:xfrm>
            <a:off x="4839778" y="1405364"/>
            <a:ext cx="4000447" cy="19837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33"/>
          <p:cNvSpPr txBox="1">
            <a:spLocks noGrp="1"/>
          </p:cNvSpPr>
          <p:nvPr>
            <p:ph type="title" idx="6"/>
          </p:nvPr>
        </p:nvSpPr>
        <p:spPr>
          <a:xfrm>
            <a:off x="720000" y="540000"/>
            <a:ext cx="77040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solidFill>
                  <a:srgbClr val="C71FE9"/>
                </a:solidFill>
              </a:rPr>
              <a:t>Formas de obtención de la frecuencia cardiaca</a:t>
            </a:r>
            <a:endParaRPr dirty="0">
              <a:solidFill>
                <a:srgbClr val="C71FE9"/>
              </a:solidFill>
            </a:endParaRPr>
          </a:p>
        </p:txBody>
      </p:sp>
      <p:sp>
        <p:nvSpPr>
          <p:cNvPr id="1452" name="Google Shape;1452;p33"/>
          <p:cNvSpPr txBox="1">
            <a:spLocks noGrp="1"/>
          </p:cNvSpPr>
          <p:nvPr>
            <p:ph type="subTitle" idx="1"/>
          </p:nvPr>
        </p:nvSpPr>
        <p:spPr>
          <a:xfrm>
            <a:off x="865200" y="1622925"/>
            <a:ext cx="2090400" cy="675600"/>
          </a:xfrm>
          <a:prstGeom prst="rect">
            <a:avLst/>
          </a:prstGeom>
        </p:spPr>
        <p:txBody>
          <a:bodyPr spcFirstLastPara="1" wrap="square" lIns="0" tIns="0" rIns="0" bIns="0" anchor="t" anchorCtr="0">
            <a:noAutofit/>
          </a:bodyPr>
          <a:lstStyle/>
          <a:p>
            <a:pPr marL="0" lvl="0" indent="0"/>
            <a:r>
              <a:rPr lang="es-CO" dirty="0" smtClean="0">
                <a:latin typeface="Times New Roman" panose="02020603050405020304" pitchFamily="18" charset="0"/>
                <a:cs typeface="Times New Roman" panose="02020603050405020304" pitchFamily="18" charset="0"/>
              </a:rPr>
              <a:t>Es </a:t>
            </a:r>
            <a:r>
              <a:rPr lang="es-CO" dirty="0">
                <a:latin typeface="Times New Roman" panose="02020603050405020304" pitchFamily="18" charset="0"/>
                <a:cs typeface="Times New Roman" panose="02020603050405020304" pitchFamily="18" charset="0"/>
              </a:rPr>
              <a:t>el de más fácil localización y por ser el que pulsa con más intensidad. </a:t>
            </a:r>
            <a:endParaRPr dirty="0">
              <a:latin typeface="Times New Roman" panose="02020603050405020304" pitchFamily="18" charset="0"/>
              <a:cs typeface="Times New Roman" panose="02020603050405020304" pitchFamily="18" charset="0"/>
            </a:endParaRPr>
          </a:p>
        </p:txBody>
      </p:sp>
      <p:sp>
        <p:nvSpPr>
          <p:cNvPr id="1453" name="Google Shape;1453;p33"/>
          <p:cNvSpPr txBox="1">
            <a:spLocks noGrp="1"/>
          </p:cNvSpPr>
          <p:nvPr>
            <p:ph type="title"/>
          </p:nvPr>
        </p:nvSpPr>
        <p:spPr>
          <a:xfrm>
            <a:off x="865200" y="1230825"/>
            <a:ext cx="2090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P</a:t>
            </a:r>
            <a:r>
              <a:rPr lang="en" dirty="0" smtClean="0"/>
              <a:t>ulso carotídeo</a:t>
            </a:r>
            <a:endParaRPr dirty="0"/>
          </a:p>
        </p:txBody>
      </p:sp>
      <p:sp>
        <p:nvSpPr>
          <p:cNvPr id="1454" name="Google Shape;1454;p33"/>
          <p:cNvSpPr txBox="1">
            <a:spLocks noGrp="1"/>
          </p:cNvSpPr>
          <p:nvPr>
            <p:ph type="subTitle" idx="2"/>
          </p:nvPr>
        </p:nvSpPr>
        <p:spPr>
          <a:xfrm>
            <a:off x="3526800" y="1675725"/>
            <a:ext cx="2090400" cy="675600"/>
          </a:xfrm>
          <a:prstGeom prst="rect">
            <a:avLst/>
          </a:prstGeom>
        </p:spPr>
        <p:txBody>
          <a:bodyPr spcFirstLastPara="1" wrap="square" lIns="0" tIns="0" rIns="0" bIns="0" anchor="t" anchorCtr="0">
            <a:noAutofit/>
          </a:bodyPr>
          <a:lstStyle/>
          <a:p>
            <a:pPr marL="0" lvl="0" indent="0"/>
            <a:r>
              <a:rPr lang="es-CO" dirty="0">
                <a:latin typeface="Times New Roman" panose="02020603050405020304" pitchFamily="18" charset="0"/>
                <a:cs typeface="Times New Roman" panose="02020603050405020304" pitchFamily="18" charset="0"/>
              </a:rPr>
              <a:t>Este pulso es de mayor acceso, pero a veces en caso de accidente se hace imperceptible</a:t>
            </a:r>
            <a:r>
              <a:rPr lang="es-CO" dirty="0"/>
              <a:t>.</a:t>
            </a:r>
            <a:endParaRPr dirty="0"/>
          </a:p>
        </p:txBody>
      </p:sp>
      <p:sp>
        <p:nvSpPr>
          <p:cNvPr id="1455" name="Google Shape;1455;p33"/>
          <p:cNvSpPr txBox="1">
            <a:spLocks noGrp="1"/>
          </p:cNvSpPr>
          <p:nvPr>
            <p:ph type="title" idx="3"/>
          </p:nvPr>
        </p:nvSpPr>
        <p:spPr>
          <a:xfrm>
            <a:off x="3526800" y="1230825"/>
            <a:ext cx="2090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PULSO RADIAL</a:t>
            </a:r>
            <a:endParaRPr dirty="0"/>
          </a:p>
        </p:txBody>
      </p:sp>
      <p:sp>
        <p:nvSpPr>
          <p:cNvPr id="1456" name="Google Shape;1456;p33"/>
          <p:cNvSpPr txBox="1">
            <a:spLocks noGrp="1"/>
          </p:cNvSpPr>
          <p:nvPr>
            <p:ph type="subTitle" idx="4"/>
          </p:nvPr>
        </p:nvSpPr>
        <p:spPr>
          <a:xfrm>
            <a:off x="6211950" y="1731266"/>
            <a:ext cx="2090400" cy="675600"/>
          </a:xfrm>
          <a:prstGeom prst="rect">
            <a:avLst/>
          </a:prstGeom>
        </p:spPr>
        <p:txBody>
          <a:bodyPr spcFirstLastPara="1" wrap="square" lIns="0" tIns="0" rIns="0" bIns="0" anchor="t" anchorCtr="0">
            <a:noAutofit/>
          </a:bodyPr>
          <a:lstStyle/>
          <a:p>
            <a:pPr marL="0" lvl="0" indent="0"/>
            <a:r>
              <a:rPr lang="es-CO" dirty="0">
                <a:latin typeface="Times New Roman" panose="02020603050405020304" pitchFamily="18" charset="0"/>
                <a:cs typeface="Times New Roman" panose="02020603050405020304" pitchFamily="18" charset="0"/>
              </a:rPr>
              <a:t>Se denomina así el pulso que se toma directamente en la punta del corazón. </a:t>
            </a:r>
            <a:endParaRPr dirty="0">
              <a:latin typeface="Times New Roman" panose="02020603050405020304" pitchFamily="18" charset="0"/>
              <a:cs typeface="Times New Roman" panose="02020603050405020304" pitchFamily="18" charset="0"/>
            </a:endParaRPr>
          </a:p>
        </p:txBody>
      </p:sp>
      <p:sp>
        <p:nvSpPr>
          <p:cNvPr id="1457" name="Google Shape;1457;p33"/>
          <p:cNvSpPr txBox="1">
            <a:spLocks noGrp="1"/>
          </p:cNvSpPr>
          <p:nvPr>
            <p:ph type="title" idx="5"/>
          </p:nvPr>
        </p:nvSpPr>
        <p:spPr>
          <a:xfrm>
            <a:off x="6211950" y="1250566"/>
            <a:ext cx="2090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smtClean="0"/>
              <a:t>PULSO APICAL</a:t>
            </a:r>
            <a:endParaRPr dirty="0"/>
          </a:p>
        </p:txBody>
      </p:sp>
      <p:pic>
        <p:nvPicPr>
          <p:cNvPr id="1458" name="Google Shape;1458;p33"/>
          <p:cNvPicPr preferRelativeResize="0"/>
          <p:nvPr/>
        </p:nvPicPr>
        <p:blipFill>
          <a:blip r:embed="rId3">
            <a:alphaModFix/>
          </a:blip>
          <a:stretch>
            <a:fillRect/>
          </a:stretch>
        </p:blipFill>
        <p:spPr>
          <a:xfrm>
            <a:off x="614431" y="2827850"/>
            <a:ext cx="2018325" cy="2034000"/>
          </a:xfrm>
          <a:prstGeom prst="rect">
            <a:avLst/>
          </a:prstGeom>
          <a:noFill/>
          <a:ln>
            <a:noFill/>
          </a:ln>
        </p:spPr>
      </p:pic>
      <p:pic>
        <p:nvPicPr>
          <p:cNvPr id="1460" name="Google Shape;1460;p33"/>
          <p:cNvPicPr preferRelativeResize="0"/>
          <p:nvPr/>
        </p:nvPicPr>
        <p:blipFill>
          <a:blip r:embed="rId3">
            <a:alphaModFix/>
          </a:blip>
          <a:stretch>
            <a:fillRect/>
          </a:stretch>
        </p:blipFill>
        <p:spPr>
          <a:xfrm>
            <a:off x="3723531" y="2827850"/>
            <a:ext cx="2018325" cy="2034000"/>
          </a:xfrm>
          <a:prstGeom prst="rect">
            <a:avLst/>
          </a:prstGeom>
          <a:noFill/>
          <a:ln>
            <a:noFill/>
          </a:ln>
        </p:spPr>
      </p:pic>
      <p:pic>
        <p:nvPicPr>
          <p:cNvPr id="1462" name="Google Shape;1462;p33"/>
          <p:cNvPicPr preferRelativeResize="0"/>
          <p:nvPr/>
        </p:nvPicPr>
        <p:blipFill>
          <a:blip r:embed="rId3">
            <a:alphaModFix/>
          </a:blip>
          <a:stretch>
            <a:fillRect/>
          </a:stretch>
        </p:blipFill>
        <p:spPr>
          <a:xfrm>
            <a:off x="6534794" y="2827850"/>
            <a:ext cx="2018325" cy="2034000"/>
          </a:xfrm>
          <a:prstGeom prst="rect">
            <a:avLst/>
          </a:prstGeom>
          <a:noFill/>
          <a:ln>
            <a:noFill/>
          </a:ln>
        </p:spPr>
      </p:pic>
      <p:pic>
        <p:nvPicPr>
          <p:cNvPr id="2" name="Imagen 1"/>
          <p:cNvPicPr>
            <a:picLocks noChangeAspect="1"/>
          </p:cNvPicPr>
          <p:nvPr/>
        </p:nvPicPr>
        <p:blipFill>
          <a:blip r:embed="rId4"/>
          <a:stretch>
            <a:fillRect/>
          </a:stretch>
        </p:blipFill>
        <p:spPr>
          <a:xfrm>
            <a:off x="1044819" y="2804125"/>
            <a:ext cx="2225125" cy="1780100"/>
          </a:xfrm>
          <a:prstGeom prst="rect">
            <a:avLst/>
          </a:prstGeom>
        </p:spPr>
      </p:pic>
      <p:pic>
        <p:nvPicPr>
          <p:cNvPr id="3" name="Imagen 2"/>
          <p:cNvPicPr>
            <a:picLocks noChangeAspect="1"/>
          </p:cNvPicPr>
          <p:nvPr/>
        </p:nvPicPr>
        <p:blipFill>
          <a:blip r:embed="rId5"/>
          <a:stretch>
            <a:fillRect/>
          </a:stretch>
        </p:blipFill>
        <p:spPr>
          <a:xfrm>
            <a:off x="4017616" y="2804125"/>
            <a:ext cx="2225124" cy="1780100"/>
          </a:xfrm>
          <a:prstGeom prst="rect">
            <a:avLst/>
          </a:prstGeom>
        </p:spPr>
      </p:pic>
      <p:pic>
        <p:nvPicPr>
          <p:cNvPr id="4" name="Imagen 3"/>
          <p:cNvPicPr>
            <a:picLocks noChangeAspect="1"/>
          </p:cNvPicPr>
          <p:nvPr/>
        </p:nvPicPr>
        <p:blipFill>
          <a:blip r:embed="rId6"/>
          <a:stretch>
            <a:fillRect/>
          </a:stretch>
        </p:blipFill>
        <p:spPr>
          <a:xfrm>
            <a:off x="6832631" y="2827850"/>
            <a:ext cx="2215943" cy="16619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2497"/>
        <p:cNvGrpSpPr/>
        <p:nvPr/>
      </p:nvGrpSpPr>
      <p:grpSpPr>
        <a:xfrm>
          <a:off x="0" y="0"/>
          <a:ext cx="0" cy="0"/>
          <a:chOff x="0" y="0"/>
          <a:chExt cx="0" cy="0"/>
        </a:xfrm>
      </p:grpSpPr>
      <p:sp>
        <p:nvSpPr>
          <p:cNvPr id="3" name="CuadroTexto 2"/>
          <p:cNvSpPr txBox="1"/>
          <p:nvPr/>
        </p:nvSpPr>
        <p:spPr>
          <a:xfrm>
            <a:off x="1684961" y="2044557"/>
            <a:ext cx="7119991" cy="923330"/>
          </a:xfrm>
          <a:prstGeom prst="rect">
            <a:avLst/>
          </a:prstGeom>
          <a:noFill/>
        </p:spPr>
        <p:txBody>
          <a:bodyPr wrap="square" rtlCol="0">
            <a:spAutoFit/>
          </a:bodyPr>
          <a:lstStyle/>
          <a:p>
            <a:r>
              <a:rPr lang="es-CO" sz="5400" dirty="0" smtClean="0">
                <a:latin typeface="Bebas Neue" panose="020B0604020202020204" charset="0"/>
              </a:rPr>
              <a:t>¡Gracias por su atención!</a:t>
            </a:r>
            <a:endParaRPr lang="es-CO" sz="5400" dirty="0">
              <a:latin typeface="Bebas Neue" panose="020B0604020202020204" charset="0"/>
            </a:endParaRPr>
          </a:p>
        </p:txBody>
      </p:sp>
    </p:spTree>
  </p:cSld>
  <p:clrMapOvr>
    <a:masterClrMapping/>
  </p:clrMapOvr>
</p:sld>
</file>

<file path=ppt/theme/theme1.xml><?xml version="1.0" encoding="utf-8"?>
<a:theme xmlns:a="http://schemas.openxmlformats.org/drawingml/2006/main" name="Natic Sports Marketing Plan by Slidesgo">
  <a:themeElements>
    <a:clrScheme name="Simple Light">
      <a:dk1>
        <a:srgbClr val="000000"/>
      </a:dk1>
      <a:lt1>
        <a:srgbClr val="FFFFFF"/>
      </a:lt1>
      <a:dk2>
        <a:srgbClr val="05B5FF"/>
      </a:dk2>
      <a:lt2>
        <a:srgbClr val="C71FE9"/>
      </a:lt2>
      <a:accent1>
        <a:srgbClr val="05B5FF"/>
      </a:accent1>
      <a:accent2>
        <a:srgbClr val="C71FE9"/>
      </a:accent2>
      <a:accent3>
        <a:srgbClr val="FFFFFF"/>
      </a:accent3>
      <a:accent4>
        <a:srgbClr val="8E89A8"/>
      </a:accent4>
      <a:accent5>
        <a:srgbClr val="FFFFFF"/>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335</Words>
  <Application>Microsoft Office PowerPoint</Application>
  <PresentationFormat>Presentación en pantalla (16:9)</PresentationFormat>
  <Paragraphs>34</Paragraphs>
  <Slides>9</Slides>
  <Notes>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Times New Roman</vt:lpstr>
      <vt:lpstr>Bebas Neue</vt:lpstr>
      <vt:lpstr>Proxima Nova</vt:lpstr>
      <vt:lpstr>Arial</vt:lpstr>
      <vt:lpstr>Muli</vt:lpstr>
      <vt:lpstr>Proxima Nova Semibold</vt:lpstr>
      <vt:lpstr>Natic Sports Marketing Plan by Slidesgo</vt:lpstr>
      <vt:lpstr>Slidesgo Final Pages</vt:lpstr>
      <vt:lpstr>frecuencia  cardiaca</vt:lpstr>
      <vt:lpstr>Frecuencia cardiaca</vt:lpstr>
      <vt:lpstr>Presentación de PowerPoint</vt:lpstr>
      <vt:lpstr>Presentación de PowerPoint</vt:lpstr>
      <vt:lpstr>División de la intensidad en la frecuencia cardiaca máxima</vt:lpstr>
      <vt:lpstr>Porcentaje de la frecuencia cardíaca de reserva (%FCR) Para poder calcular el %FCR se utiliza la FCmáx (preferiblemente un valor cercano al real) y la FC en reposo (FCr). El cálculo es el siguiente:  %FCR = [% de intensidad deseado / 100 x (FCmáx – FCr)] + FCr Por ejemplo, para estimar el 60%FCR (que sería bastante cercano al 60% del VOmáx) para un sujeto con 185 ppm de FCmáx y 60 ppm de FCr realizaríamos lo siguiente: 60%FCR = [60 / 100 x (195 – 60)] + 60 FC objetivo = 141 ppm Recordando que el 1º umbral ventilatorio suele estar entre el 60- 65% del VO2máx y 2º umbral ventilatorio entre el 80-85% del VO2máx podríamos establecer las zonas de entrenamiento mediante este cálculo</vt:lpstr>
      <vt:lpstr>La tabla presentada a continuación puede dar una idea más clara de lo que representa la intensidad en cada zona unificando la percepción del esfuerzo; %FCmáx; %FCR; %VO2máx e hitos fisiológicos.</vt:lpstr>
      <vt:lpstr>Formas de obtención de la frecuencia cardiaca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frecuencia  cardiaca</dc:title>
  <dc:creator>Julieta</dc:creator>
  <cp:lastModifiedBy>Juli</cp:lastModifiedBy>
  <cp:revision>6</cp:revision>
  <dcterms:modified xsi:type="dcterms:W3CDTF">2021-11-04T22:11:58Z</dcterms:modified>
</cp:coreProperties>
</file>