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63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9ADD0-43FA-4A0C-8D9E-93C9D0A3EB1E}" type="datetimeFigureOut">
              <a:rPr lang="es-CO" smtClean="0"/>
              <a:t>23/09/2021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AF46A-0219-4ED7-9544-56E8C2F343D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83798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9ADD0-43FA-4A0C-8D9E-93C9D0A3EB1E}" type="datetimeFigureOut">
              <a:rPr lang="es-CO" smtClean="0"/>
              <a:t>23/09/2021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AF46A-0219-4ED7-9544-56E8C2F343D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64352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9ADD0-43FA-4A0C-8D9E-93C9D0A3EB1E}" type="datetimeFigureOut">
              <a:rPr lang="es-CO" smtClean="0"/>
              <a:t>23/09/2021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AF46A-0219-4ED7-9544-56E8C2F343DF}" type="slidenum">
              <a:rPr lang="es-CO" smtClean="0"/>
              <a:t>‹Nº›</a:t>
            </a:fld>
            <a:endParaRPr lang="es-CO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933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9ADD0-43FA-4A0C-8D9E-93C9D0A3EB1E}" type="datetimeFigureOut">
              <a:rPr lang="es-CO" smtClean="0"/>
              <a:t>23/09/2021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AF46A-0219-4ED7-9544-56E8C2F343D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919675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9ADD0-43FA-4A0C-8D9E-93C9D0A3EB1E}" type="datetimeFigureOut">
              <a:rPr lang="es-CO" smtClean="0"/>
              <a:t>23/09/2021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AF46A-0219-4ED7-9544-56E8C2F343DF}" type="slidenum">
              <a:rPr lang="es-CO" smtClean="0"/>
              <a:t>‹Nº›</a:t>
            </a:fld>
            <a:endParaRPr lang="es-CO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352870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9ADD0-43FA-4A0C-8D9E-93C9D0A3EB1E}" type="datetimeFigureOut">
              <a:rPr lang="es-CO" smtClean="0"/>
              <a:t>23/09/2021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AF46A-0219-4ED7-9544-56E8C2F343D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2979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9ADD0-43FA-4A0C-8D9E-93C9D0A3EB1E}" type="datetimeFigureOut">
              <a:rPr lang="es-CO" smtClean="0"/>
              <a:t>23/09/2021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AF46A-0219-4ED7-9544-56E8C2F343D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653512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9ADD0-43FA-4A0C-8D9E-93C9D0A3EB1E}" type="datetimeFigureOut">
              <a:rPr lang="es-CO" smtClean="0"/>
              <a:t>23/09/2021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AF46A-0219-4ED7-9544-56E8C2F343D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93209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9ADD0-43FA-4A0C-8D9E-93C9D0A3EB1E}" type="datetimeFigureOut">
              <a:rPr lang="es-CO" smtClean="0"/>
              <a:t>23/09/2021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AF46A-0219-4ED7-9544-56E8C2F343D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73338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9ADD0-43FA-4A0C-8D9E-93C9D0A3EB1E}" type="datetimeFigureOut">
              <a:rPr lang="es-CO" smtClean="0"/>
              <a:t>23/09/2021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AF46A-0219-4ED7-9544-56E8C2F343D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06081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9ADD0-43FA-4A0C-8D9E-93C9D0A3EB1E}" type="datetimeFigureOut">
              <a:rPr lang="es-CO" smtClean="0"/>
              <a:t>23/09/2021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AF46A-0219-4ED7-9544-56E8C2F343D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28536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9ADD0-43FA-4A0C-8D9E-93C9D0A3EB1E}" type="datetimeFigureOut">
              <a:rPr lang="es-CO" smtClean="0"/>
              <a:t>23/09/2021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AF46A-0219-4ED7-9544-56E8C2F343D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82902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9ADD0-43FA-4A0C-8D9E-93C9D0A3EB1E}" type="datetimeFigureOut">
              <a:rPr lang="es-CO" smtClean="0"/>
              <a:t>23/09/2021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AF46A-0219-4ED7-9544-56E8C2F343D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21508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9ADD0-43FA-4A0C-8D9E-93C9D0A3EB1E}" type="datetimeFigureOut">
              <a:rPr lang="es-CO" smtClean="0"/>
              <a:t>23/09/2021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AF46A-0219-4ED7-9544-56E8C2F343D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73141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9ADD0-43FA-4A0C-8D9E-93C9D0A3EB1E}" type="datetimeFigureOut">
              <a:rPr lang="es-CO" smtClean="0"/>
              <a:t>23/09/2021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AF46A-0219-4ED7-9544-56E8C2F343D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63270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9ADD0-43FA-4A0C-8D9E-93C9D0A3EB1E}" type="datetimeFigureOut">
              <a:rPr lang="es-CO" smtClean="0"/>
              <a:t>23/09/2021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AF46A-0219-4ED7-9544-56E8C2F343D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6386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9ADD0-43FA-4A0C-8D9E-93C9D0A3EB1E}" type="datetimeFigureOut">
              <a:rPr lang="es-CO" smtClean="0"/>
              <a:t>23/09/2021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E3AF46A-0219-4ED7-9544-56E8C2F343D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07393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ESTADISTICA</a:t>
            </a:r>
            <a:endParaRPr lang="es-C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s-C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WILSON SANTIAGO JIMÉNEZ</a:t>
            </a:r>
          </a:p>
          <a:p>
            <a:r>
              <a:rPr lang="es-C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11°</a:t>
            </a:r>
          </a:p>
          <a:p>
            <a:r>
              <a:rPr lang="es-C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2021</a:t>
            </a:r>
            <a:endParaRPr lang="es-C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1043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MEDIA, MEDIANA Y MODA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MEDIA: Valor obtenido al sumar todos los datos y dividir el resultado entre el número total de datos</a:t>
            </a:r>
          </a:p>
          <a:p>
            <a:pPr marL="0" indent="0">
              <a:buNone/>
            </a:pPr>
            <a:endParaRPr lang="es-CO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C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MEDIANA: Es el valor que ocupa el lugar central de todos los datos cuando están ordenados</a:t>
            </a:r>
          </a:p>
          <a:p>
            <a:endParaRPr lang="es-CO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C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MODA: Es el valor que más se repite entre los datos</a:t>
            </a:r>
            <a:endParaRPr lang="es-CO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0359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RANGO Y DESVIACIÓN MEDIA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RANGO: Se denomina rango a la diferencia entre el mayor y el menor valor de un conjunto de datos</a:t>
            </a:r>
          </a:p>
          <a:p>
            <a:endParaRPr lang="es-CO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CO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DESVIACIÓN MEDIA: Es la diferencia entre cada valor y la media aritmética entre el número de datos</a:t>
            </a:r>
            <a:endParaRPr lang="es-CO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5347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LA ESTADISTICA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 una ciencia que nos ayuda al análisis de datos con el fin de conocer nuestra realidad, toma los datos para analizarlos y llegar a conclusiones para dar soluciones o propuestas. Se aplica en sectores como el deporte, la moda, los medios de comunicación, redes sociales, ventas, etc.</a:t>
            </a:r>
          </a:p>
          <a:p>
            <a:pPr marL="0" indent="0">
              <a:buNone/>
            </a:pPr>
            <a:endParaRPr lang="es-C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43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CLASIFICACIÓN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DESCRIPTIVA: Da información sobre lo que sucede en el momento, se enfoca en la recolección, clasificación y presentación de los datos, normalmente se basa en encuestas o experimentos</a:t>
            </a:r>
          </a:p>
          <a:p>
            <a:endParaRPr lang="es-CO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CO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C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INFERENCIAL: Se encarga de inferir o predecir, utilizando técnicas de probabilidad. Se calcula por medio de datos arrojados por muestras de un grupo seleccionado</a:t>
            </a:r>
            <a:endParaRPr lang="es-CO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5408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CONCEPTOS IMPORTANTES</a:t>
            </a:r>
            <a:endParaRPr lang="es-C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POBLACIÓN: Es el total de elementos que se desea estudiar, analizar, entender o caracterizar. También se puede definir como el conjunto de objetos de estudio con una característica común. En conclusión, es el conjunto de elementos del cual se desea hacer una inferencia.</a:t>
            </a:r>
          </a:p>
          <a:p>
            <a:endParaRPr lang="es-CO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CO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MUESTRA: Es el conjunto de elementos o individuos que fueron seleccionados de la población para ser estudiados. Es una colección de unidades de muestreo obtenidas a partir de un marco </a:t>
            </a:r>
            <a:r>
              <a:rPr lang="es-CO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muestral</a:t>
            </a:r>
            <a:endParaRPr lang="es-CO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161478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TIPOS DE VARIABLES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CUALITATIVAS: Se caracterizan por estudiar categorías. Se dividen en: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CO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Nominales: Estudian categorías sin un orden específico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CO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Ordinales: Estudian categorías con un orden obligatorio que no se puede ordenar</a:t>
            </a:r>
          </a:p>
          <a:p>
            <a:pPr>
              <a:buFont typeface="Wingdings" panose="05000000000000000000" pitchFamily="2" charset="2"/>
              <a:buChar char="§"/>
            </a:pPr>
            <a:endParaRPr lang="es-CO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CO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CUANTITATIVAS: Se caracterizan por estudiar variantes numéricas. Se dividen en: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CO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Continuas: Pueden tomar valores decimales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CO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Discretas: No pueden tomar valores decimales, solo enteros</a:t>
            </a:r>
            <a:endParaRPr lang="es-CO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9036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 smtClean="0"/>
              <a:t>MEDIDAS PARA ESTADISTICA DESCRIPTIVA</a:t>
            </a:r>
            <a:br>
              <a:rPr lang="es-CO" dirty="0" smtClean="0"/>
            </a:br>
            <a:r>
              <a:rPr lang="es-CO" dirty="0" smtClean="0"/>
              <a:t/>
            </a:r>
            <a:br>
              <a:rPr lang="es-CO" dirty="0" smtClean="0"/>
            </a:br>
            <a:r>
              <a:rPr lang="es-CO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Estas medidas nos sirven para analizar las variables de forma individual y dependen del tipo de variable que utilicemos</a:t>
            </a:r>
            <a:endParaRPr lang="es-CO" sz="18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2237862"/>
            <a:ext cx="8596668" cy="3880773"/>
          </a:xfrm>
        </p:spPr>
        <p:txBody>
          <a:bodyPr>
            <a:normAutofit fontScale="92500" lnSpcReduction="10000"/>
          </a:bodyPr>
          <a:lstStyle/>
          <a:p>
            <a:r>
              <a:rPr lang="es-CO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CUALITATIVAS: Las medidas más comunes son: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CO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Frecuencia absoluta: Es el conteo de casos.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CO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Frecuencia relativa: </a:t>
            </a:r>
            <a:r>
              <a:rPr lang="es-CO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 el conteo de </a:t>
            </a:r>
            <a:r>
              <a:rPr lang="es-CO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casos respecto a la población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CO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Porcentaje: Similar a la frecuencia relativa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CO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Frecuencia acumulada: Es el resultado de sumar sucesivamente las frecuencias absolutas o relativas, desde el mayor al menor de sus valores</a:t>
            </a:r>
          </a:p>
          <a:p>
            <a:pPr marL="0" indent="0">
              <a:buNone/>
            </a:pPr>
            <a:endParaRPr lang="es-CO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CO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CUANTITATIVAS: </a:t>
            </a:r>
            <a:r>
              <a:rPr lang="es-CO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Las medidas más comunes son: </a:t>
            </a:r>
            <a:endParaRPr lang="es-CO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s-CO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Medidas de tendencia central: Media, Mediana y Moda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CO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Medidas de dispersión: Mínimo, máximo, desvío estándar, varianza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CO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Medidas de posición no centrales: Percentil, cuartil y </a:t>
            </a:r>
            <a:r>
              <a:rPr lang="es-CO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decil</a:t>
            </a:r>
            <a:endParaRPr lang="es-CO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CO" dirty="0" smtClean="0"/>
          </a:p>
          <a:p>
            <a:pPr>
              <a:buFont typeface="Wingdings" panose="05000000000000000000" pitchFamily="2" charset="2"/>
              <a:buChar char="§"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79204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ENCUESTA</a:t>
            </a:r>
            <a:endParaRPr lang="es-CO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1675" t="28282" r="8232" b="8011"/>
          <a:stretch/>
        </p:blipFill>
        <p:spPr>
          <a:xfrm>
            <a:off x="103031" y="1621307"/>
            <a:ext cx="10310730" cy="4418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112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TABLAS DE FRECUENCIA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87181" y="1270000"/>
            <a:ext cx="8596668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 la organización en forma de tabla de los datos estadísticos, asignando a cada dato su frecuencia correspondiente</a:t>
            </a:r>
            <a:endParaRPr lang="es-CO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6780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TIPOS DE GRÁFICOS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529524"/>
            <a:ext cx="8596668" cy="3880773"/>
          </a:xfrm>
        </p:spPr>
        <p:txBody>
          <a:bodyPr>
            <a:noAutofit/>
          </a:bodyPr>
          <a:lstStyle/>
          <a:p>
            <a:r>
              <a:rPr lang="es-CO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HISTOGRAMA: Se utiliza principalmente para variables cuantitativas. Se utilizan los ejes X y </a:t>
            </a:r>
            <a:r>
              <a:rPr lang="es-CO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s-CO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en uno se colocan los datos y en el otro su frecuencia.</a:t>
            </a:r>
          </a:p>
          <a:p>
            <a:pPr marL="0" indent="0">
              <a:buNone/>
            </a:pPr>
            <a:endParaRPr lang="es-CO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CO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GRAFICA </a:t>
            </a:r>
            <a:r>
              <a:rPr lang="es-CO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es-CO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BARRAS: Principalmente se utiliza para variables cualitativas. Se utilizan dos ejes, uno para los datos y otro para su frecuencia.</a:t>
            </a:r>
          </a:p>
          <a:p>
            <a:pPr marL="0" indent="0">
              <a:buNone/>
            </a:pPr>
            <a:r>
              <a:rPr lang="es-CO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r>
              <a:rPr lang="es-CO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PICTOGRAMA: Se utilizan dibujos para representar los datos</a:t>
            </a:r>
          </a:p>
          <a:p>
            <a:pPr marL="0" indent="0">
              <a:buNone/>
            </a:pPr>
            <a:endParaRPr lang="es-CO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CO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GRAFICA CIRCULAR: Un circulo se divide en sectores y cada sector representa el porcentaje o la frecuencia de los datos</a:t>
            </a:r>
          </a:p>
          <a:p>
            <a:pPr marL="0" indent="0">
              <a:buNone/>
            </a:pPr>
            <a:endParaRPr lang="es-CO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CO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GRAFICA POLIGONAL: Se usa para representar los datos respecto al tiempo</a:t>
            </a:r>
          </a:p>
          <a:p>
            <a:pPr marL="0" indent="0">
              <a:buNone/>
            </a:pPr>
            <a:endParaRPr lang="es-CO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CO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GRAFICA DE BIGOTES: Se indica la ubicación de los cuartiles en 4 grupos del mismo tamaño en una recta numérica, principalmente se utiliza para comparar 2 o más muestras</a:t>
            </a:r>
            <a:endParaRPr lang="es-CO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9940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150</TotalTime>
  <Words>631</Words>
  <Application>Microsoft Office PowerPoint</Application>
  <PresentationFormat>Panorámica</PresentationFormat>
  <Paragraphs>59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7" baseType="lpstr">
      <vt:lpstr>Arial</vt:lpstr>
      <vt:lpstr>Times New Roman</vt:lpstr>
      <vt:lpstr>Trebuchet MS</vt:lpstr>
      <vt:lpstr>Wingdings</vt:lpstr>
      <vt:lpstr>Wingdings 3</vt:lpstr>
      <vt:lpstr>Faceta</vt:lpstr>
      <vt:lpstr>LA ESTADISTICA</vt:lpstr>
      <vt:lpstr>LA ESTADISTICA</vt:lpstr>
      <vt:lpstr>CLASIFICACIÓN</vt:lpstr>
      <vt:lpstr>CONCEPTOS IMPORTANTES</vt:lpstr>
      <vt:lpstr>TIPOS DE VARIABLES</vt:lpstr>
      <vt:lpstr>MEDIDAS PARA ESTADISTICA DESCRIPTIVA  Estas medidas nos sirven para analizar las variables de forma individual y dependen del tipo de variable que utilicemos</vt:lpstr>
      <vt:lpstr>ENCUESTA</vt:lpstr>
      <vt:lpstr>TABLAS DE FRECUENCIA</vt:lpstr>
      <vt:lpstr>TIPOS DE GRÁFICOS</vt:lpstr>
      <vt:lpstr>MEDIA, MEDIANA Y MODA</vt:lpstr>
      <vt:lpstr>RANGO Y DESVIACIÓN MEDIA</vt:lpstr>
    </vt:vector>
  </TitlesOfParts>
  <Company>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ESTADISTICA</dc:title>
  <dc:creator>Full name</dc:creator>
  <cp:lastModifiedBy>Full name</cp:lastModifiedBy>
  <cp:revision>13</cp:revision>
  <dcterms:created xsi:type="dcterms:W3CDTF">2021-09-23T20:28:24Z</dcterms:created>
  <dcterms:modified xsi:type="dcterms:W3CDTF">2021-09-23T23:31:00Z</dcterms:modified>
</cp:coreProperties>
</file>