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089AC-B7FD-C74D-82C0-D4E90947E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/>
              <a:t>Fotos de parábolas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64C4BC-51C1-BE47-9EC4-8B95546A5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400"/>
              <a:t>KAROL DAYAN BENAVIDES PLAZAS</a:t>
            </a:r>
          </a:p>
          <a:p>
            <a:r>
              <a:rPr lang="es-US" sz="240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090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5F8EA-D224-6648-B914-16D5DDD3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48"/>
            <a:ext cx="5118099" cy="6829690"/>
          </a:xfrm>
        </p:spPr>
        <p:txBody>
          <a:bodyPr/>
          <a:lstStyle/>
          <a:p>
            <a:r>
              <a:rPr lang="es-US"/>
              <a:t>Circunferencia</a:t>
            </a:r>
            <a:br>
              <a:rPr lang="es-US"/>
            </a:br>
            <a:br>
              <a:rPr lang="es-US"/>
            </a:br>
            <a:br>
              <a:rPr lang="es-US"/>
            </a:br>
            <a:r>
              <a:rPr lang="es-US"/>
              <a:t>Hipérbola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D1E4709-F09E-1C49-A62C-4475F2981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350341"/>
            <a:ext cx="6281738" cy="4154143"/>
          </a:xfrm>
        </p:spPr>
      </p:pic>
    </p:spTree>
    <p:extLst>
      <p:ext uri="{BB962C8B-B14F-4D97-AF65-F5344CB8AC3E}">
        <p14:creationId xmlns:p14="http://schemas.microsoft.com/office/powerpoint/2010/main" val="197111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8A98B-BD19-8245-9CBD-8CD7A701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92" y="1250341"/>
            <a:ext cx="4199257" cy="5072136"/>
          </a:xfrm>
        </p:spPr>
        <p:txBody>
          <a:bodyPr/>
          <a:lstStyle/>
          <a:p>
            <a:r>
              <a:rPr lang="es-US"/>
              <a:t>ELIPSE</a:t>
            </a:r>
            <a:br>
              <a:rPr lang="es-US"/>
            </a:br>
            <a:br>
              <a:rPr lang="es-US"/>
            </a:br>
            <a:br>
              <a:rPr lang="es-US"/>
            </a:br>
            <a:r>
              <a:rPr lang="es-US"/>
              <a:t>PARABOLA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09637A3-F5A7-934A-9675-D35002A1A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113403"/>
            <a:ext cx="6281738" cy="4628019"/>
          </a:xfrm>
        </p:spPr>
      </p:pic>
    </p:spTree>
    <p:extLst>
      <p:ext uri="{BB962C8B-B14F-4D97-AF65-F5344CB8AC3E}">
        <p14:creationId xmlns:p14="http://schemas.microsoft.com/office/powerpoint/2010/main" val="295560470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Atlas</vt:lpstr>
      <vt:lpstr>Fotos de parábolas </vt:lpstr>
      <vt:lpstr>Circunferencia   Hipérbola </vt:lpstr>
      <vt:lpstr>ELIPSE   PARABOLA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 de parábolas </dc:title>
  <dc:creator>plazaskarol1509@gmail.com</dc:creator>
  <cp:lastModifiedBy>plazaskarol1509@gmail.com</cp:lastModifiedBy>
  <cp:revision>2</cp:revision>
  <dcterms:created xsi:type="dcterms:W3CDTF">2021-08-18T15:54:59Z</dcterms:created>
  <dcterms:modified xsi:type="dcterms:W3CDTF">2021-11-18T18:44:21Z</dcterms:modified>
</cp:coreProperties>
</file>