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3"/>
  </p:notesMasterIdLst>
  <p:sldIdLst>
    <p:sldId id="314" r:id="rId2"/>
  </p:sldIdLst>
  <p:sldSz cx="6858000" cy="12192000"/>
  <p:notesSz cx="6858000" cy="9144000"/>
  <p:embeddedFontLst>
    <p:embeddedFont>
      <p:font typeface="Junegull" panose="02000000000000000000" pitchFamily="2" charset="0"/>
      <p:regular r:id="rId4"/>
    </p:embeddedFont>
    <p:embeddedFont>
      <p:font typeface="Arial Black" panose="020B0A04020102020204" pitchFamily="34" charset="0"/>
      <p:bold r:id="rId5"/>
    </p:embeddedFont>
    <p:embeddedFont>
      <p:font typeface="Microsoft YaHei UI" panose="020B0503020204020204" pitchFamily="34" charset="-122"/>
      <p:regular r:id="rId6"/>
      <p:bold r:id="rId7"/>
    </p:embeddedFont>
    <p:embeddedFont>
      <p:font typeface="Franklin Gothic Heavy" panose="020B0903020102020204" pitchFamily="34" charset="0"/>
      <p:regular r:id="rId8"/>
      <p:italic r:id="rId9"/>
    </p:embeddedFont>
    <p:embeddedFont>
      <p:font typeface="Bahnschrift Light SemiCondensed" panose="020B0502040204020203" pitchFamily="34" charset="0"/>
      <p:regular r:id="rId10"/>
    </p:embeddedFont>
    <p:embeddedFont>
      <p:font typeface="Nunito" panose="020B0604020202020204" charset="0"/>
      <p:regular r:id="rId11"/>
      <p:bold r:id="rId12"/>
      <p:italic r:id="rId13"/>
      <p:boldItalic r:id="rId14"/>
    </p:embeddedFont>
    <p:embeddedFont>
      <p:font typeface="Lato" panose="020F0502020204030203" pitchFamily="34" charset="0"/>
      <p:regular r:id="rId15"/>
    </p:embeddedFont>
    <p:embeddedFont>
      <p:font typeface="Wide Latin" panose="020A0A07050505020404" pitchFamily="18" charset="0"/>
      <p:regular r:id="rId16"/>
    </p:embeddedFont>
    <p:embeddedFont>
      <p:font typeface="MV Boli" panose="02000500030200090000" pitchFamily="2" charset="0"/>
      <p:regular r:id="rId17"/>
    </p:embeddedFont>
    <p:embeddedFont>
      <p:font typeface="Fredoka One" panose="020B0604020202020204" charset="0"/>
      <p:regular r:id="rId18"/>
    </p:embeddedFont>
    <p:embeddedFont>
      <p:font typeface="Britannic Bold" panose="020B0903060703020204" pitchFamily="34" charset="0"/>
      <p:regular r:id="rId19"/>
    </p:embeddedFont>
    <p:embeddedFont>
      <p:font typeface="Leelawadee" panose="020B0502040204020203" pitchFamily="34" charset="-34"/>
      <p:regular r:id="rId20"/>
      <p:bold r:id="rId21"/>
    </p:embeddedFont>
    <p:embeddedFont>
      <p:font typeface="Insomnia" panose="020B0603050302020204" pitchFamily="3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7C98"/>
    <a:srgbClr val="C04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58E0EC-A6E8-46B7-895E-5C1B97367A43}">
  <a:tblStyle styleId="{2A58E0EC-A6E8-46B7-895E-5C1B97367A4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2BB4EA2-A9B1-4904-9041-647B281430C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460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font" Target="fonts/font15.fntdata"/><Relationship Id="rId26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21" Type="http://schemas.openxmlformats.org/officeDocument/2006/relationships/font" Target="fonts/font18.fntdata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font" Target="fonts/font17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24" Type="http://schemas.openxmlformats.org/officeDocument/2006/relationships/viewProps" Target="viewProps.xml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presProps" Target="presProps.xml"/><Relationship Id="rId10" Type="http://schemas.openxmlformats.org/officeDocument/2006/relationships/font" Target="fonts/font7.fntdata"/><Relationship Id="rId19" Type="http://schemas.openxmlformats.org/officeDocument/2006/relationships/font" Target="fonts/font16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font" Target="fonts/font1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745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599818" y="889125"/>
            <a:ext cx="5923573" cy="133546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6360437" y="11258907"/>
            <a:ext cx="411527" cy="93297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 l="9828"/>
          <a:stretch/>
        </p:blipFill>
        <p:spPr>
          <a:xfrm>
            <a:off x="1" y="889303"/>
            <a:ext cx="492095" cy="1335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4590" y="8081137"/>
            <a:ext cx="1373511" cy="3641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22573" y="3189660"/>
            <a:ext cx="4000951" cy="1641956"/>
          </a:xfrm>
          <a:prstGeom prst="rect">
            <a:avLst/>
          </a:prstGeom>
          <a:noFill/>
          <a:ln>
            <a:noFill/>
          </a:ln>
          <a:effectLst>
            <a:outerShdw blurRad="85725" dist="19050" dir="5400000" algn="bl" rotWithShape="0">
              <a:srgbClr val="1F006E">
                <a:alpha val="4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22573" y="5300267"/>
            <a:ext cx="4000951" cy="4488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429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60437" y="11258907"/>
            <a:ext cx="411527" cy="932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r" rtl="0">
              <a:buNone/>
              <a:defRPr sz="975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5"/>
            </a:gs>
            <a:gs pos="100000">
              <a:schemeClr val="accent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>
            <a:spLocks noGrp="1"/>
          </p:cNvSpPr>
          <p:nvPr>
            <p:ph type="title"/>
          </p:nvPr>
        </p:nvSpPr>
        <p:spPr>
          <a:xfrm>
            <a:off x="605212" y="386154"/>
            <a:ext cx="5923574" cy="42255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" dirty="0" smtClean="0"/>
              <a:t>R. Ev. NOTA 2</a:t>
            </a:r>
            <a:endParaRPr dirty="0"/>
          </a:p>
        </p:txBody>
      </p:sp>
      <p:graphicFrame>
        <p:nvGraphicFramePr>
          <p:cNvPr id="167" name="Google Shape;167;p23"/>
          <p:cNvGraphicFramePr/>
          <p:nvPr>
            <p:extLst>
              <p:ext uri="{D42A27DB-BD31-4B8C-83A1-F6EECF244321}">
                <p14:modId xmlns:p14="http://schemas.microsoft.com/office/powerpoint/2010/main" val="3770073736"/>
              </p:ext>
            </p:extLst>
          </p:nvPr>
        </p:nvGraphicFramePr>
        <p:xfrm>
          <a:off x="605212" y="4382041"/>
          <a:ext cx="4530077" cy="7405986"/>
        </p:xfrm>
        <a:graphic>
          <a:graphicData uri="http://schemas.openxmlformats.org/drawingml/2006/table">
            <a:tbl>
              <a:tblPr>
                <a:noFill/>
                <a:tableStyleId>{2A58E0EC-A6E8-46B7-895E-5C1B97367A43}</a:tableStyleId>
              </a:tblPr>
              <a:tblGrid>
                <a:gridCol w="358561">
                  <a:extLst>
                    <a:ext uri="{9D8B030D-6E8A-4147-A177-3AD203B41FA5}">
                      <a16:colId xmlns:a16="http://schemas.microsoft.com/office/drawing/2014/main" val="3707057561"/>
                    </a:ext>
                  </a:extLst>
                </a:gridCol>
                <a:gridCol w="145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463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aseline="0" dirty="0" smtClean="0">
                          <a:solidFill>
                            <a:schemeClr val="accent6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Actividad “Practico lo que </a:t>
                      </a:r>
                      <a:r>
                        <a:rPr lang="es-ES" sz="1200" b="0" i="0" u="none" strike="noStrike" cap="none" baseline="0" dirty="0" smtClean="0">
                          <a:solidFill>
                            <a:schemeClr val="accent6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aprendí”</a:t>
                      </a:r>
                      <a:endParaRPr sz="1200" b="0" i="0" u="none" strike="noStrike" cap="none" baseline="0" dirty="0">
                        <a:solidFill>
                          <a:schemeClr val="accent6"/>
                        </a:solidFill>
                        <a:latin typeface="Junegull" panose="02000000000000000000" pitchFamily="2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baseline="0" dirty="0">
                        <a:solidFill>
                          <a:schemeClr val="accent6"/>
                        </a:solidFill>
                        <a:latin typeface="Junegull" panose="02000000000000000000" pitchFamily="2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500" b="0" i="0" u="none" strike="noStrike" cap="none" dirty="0" smtClean="0">
                          <a:solidFill>
                            <a:schemeClr val="dk1"/>
                          </a:solidFill>
                          <a:latin typeface="Britannic Bold" panose="020B0903060703020204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1.0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Britannic Bold" panose="020B0903060703020204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500" b="0" i="0" u="none" strike="noStrike" cap="none" dirty="0" smtClean="0">
                          <a:solidFill>
                            <a:schemeClr val="dk1"/>
                          </a:solidFill>
                          <a:latin typeface="Britannic Bold" panose="020B0903060703020204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3.0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Britannic Bold" panose="020B0903060703020204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500" b="0" i="0" u="none" strike="noStrike" cap="none" dirty="0" smtClean="0">
                          <a:solidFill>
                            <a:schemeClr val="dk1"/>
                          </a:solidFill>
                          <a:latin typeface="Britannic Bold" panose="020B0903060703020204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5.0</a:t>
                      </a:r>
                      <a:endParaRPr sz="1500" b="0" i="0" u="none" strike="noStrike" cap="none" dirty="0">
                        <a:solidFill>
                          <a:schemeClr val="dk1"/>
                        </a:solidFill>
                        <a:latin typeface="Britannic Bold" panose="020B0903060703020204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47903"/>
                  </a:ext>
                </a:extLst>
              </a:tr>
              <a:tr h="200027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 cap="none" baseline="0" dirty="0">
                        <a:solidFill>
                          <a:schemeClr val="accent6"/>
                        </a:solidFill>
                        <a:latin typeface="Junegull" panose="02000000000000000000" pitchFamily="2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0" i="0" u="none" strike="noStrike" cap="none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Resultado numérco incorrecto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Bahnschrift Light SemiCondensed" panose="020B0502040204020203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Resultado numérico correcto pero interpretación escrita deficiente, incorrecta o no hay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Bahnschrift Light SemiCondensed" panose="020B0502040204020203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Resultado</a:t>
                      </a:r>
                      <a:r>
                        <a:rPr lang="en" sz="700" baseline="0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 numérico e interpretación escrita son conrrectos</a:t>
                      </a:r>
                      <a:endParaRPr sz="700" dirty="0">
                        <a:solidFill>
                          <a:schemeClr val="dk1"/>
                        </a:solidFill>
                        <a:latin typeface="Bahnschrift Light SemiCondensed" panose="020B0502040204020203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08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Wide Latin" panose="020A0A07050505020404" pitchFamily="18" charset="0"/>
                          <a:ea typeface="Nunito"/>
                          <a:cs typeface="Nunito"/>
                          <a:sym typeface="Nunito"/>
                        </a:rPr>
                        <a:t>60%</a:t>
                      </a:r>
                    </a:p>
                  </a:txBody>
                  <a:tcPr marL="68570" marR="68570" marT="51429" marB="51429" vert="vert270" anchor="ctr">
                    <a:lnL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chemeClr val="accent4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Punto</a:t>
                      </a:r>
                      <a:r>
                        <a:rPr lang="es-ES" sz="1200" baseline="0" dirty="0" smtClean="0">
                          <a:solidFill>
                            <a:schemeClr val="accent4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 1</a:t>
                      </a: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478490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a</a:t>
                      </a:r>
                      <a:endParaRPr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b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c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d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341323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e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196758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f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75409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</a:t>
                      </a:r>
                      <a:r>
                        <a:rPr lang="es-ES" sz="1200" b="0" i="0" u="none" strike="noStrike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 g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835829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</a:t>
                      </a:r>
                      <a:r>
                        <a:rPr lang="es-ES" sz="1200" b="0" i="0" u="none" strike="noStrike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 h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598813"/>
                  </a:ext>
                </a:extLst>
              </a:tr>
              <a:tr h="644989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Grafico elaborado con muchos errores o incorrectamente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Grafico elaborado con algunos errores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Grafico elaborado </a:t>
                      </a:r>
                      <a:r>
                        <a:rPr lang="es-ES" sz="700" b="0" i="0" u="none" strike="noStrike" cap="none" baseline="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sin errores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04025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i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797421"/>
                  </a:ext>
                </a:extLst>
              </a:tr>
              <a:tr h="64310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Wide Latin" panose="020A0A07050505020404" pitchFamily="18" charset="0"/>
                          <a:ea typeface="Nunito"/>
                          <a:cs typeface="Nunito"/>
                          <a:sym typeface="Arial"/>
                        </a:rPr>
                        <a:t>40%</a:t>
                      </a:r>
                      <a:endParaRPr lang="es-ES" sz="1200" b="0" i="0" u="none" strike="noStrike" cap="none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Wide Latin" panose="020A0A07050505020404" pitchFamily="18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vert="vert270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4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Punto 2</a:t>
                      </a: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Respuesta incorrecta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Bahnschrift Light SemiCondensed" panose="020B0502040204020203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Respuesta correcta pero tiene algunos errores conceptuales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Bahnschrift Light SemiCondensed" panose="020B0502040204020203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Bahnschrift Light SemiCondensed" panose="020B0502040204020203" pitchFamily="34" charset="0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Respuesta correcta y escrita adecuadamente. Sin errores conceptuales.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Bahnschrift Light SemiCondensed" panose="020B0502040204020203" pitchFamily="34" charset="0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967787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ES" sz="1400" b="0" i="0" u="none" strike="noStrike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a</a:t>
                      </a: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18426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ES" sz="1400" b="0" i="0" u="none" strike="noStrike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</a:t>
                      </a:r>
                      <a:r>
                        <a:rPr lang="es-ES" sz="1200" b="0" i="0" u="none" strike="noStrike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 b</a:t>
                      </a:r>
                      <a:endParaRPr lang="es-ES" sz="1200" b="0" i="0" u="none" strike="noStrike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22185"/>
                  </a:ext>
                </a:extLst>
              </a:tr>
              <a:tr h="648526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Tabla elaborada con muchos errores o incorrectamente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Tabla elaborada con algunos errores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7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Tabla elaborada </a:t>
                      </a:r>
                      <a:r>
                        <a:rPr lang="es-ES" sz="700" b="0" i="0" u="none" strike="noStrike" cap="none" baseline="0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sin errores</a:t>
                      </a:r>
                      <a:endParaRPr sz="7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62881"/>
                  </a:ext>
                </a:extLst>
              </a:tr>
              <a:tr h="326381">
                <a:tc vMerge="1"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ES" sz="1200" b="0" i="0" u="none" strike="noStrike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Inciso c</a:t>
                      </a:r>
                      <a:endParaRPr sz="1200" b="0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Lato" panose="020F0502020204030203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713119"/>
                  </a:ext>
                </a:extLst>
              </a:tr>
              <a:tr h="447677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900" dirty="0" smtClean="0">
                          <a:solidFill>
                            <a:schemeClr val="dk1"/>
                          </a:solidFill>
                          <a:latin typeface="MV Boli" panose="02000500030200090000" pitchFamily="2" charset="0"/>
                          <a:ea typeface="Nunito"/>
                          <a:cs typeface="MV Boli" panose="02000500030200090000" pitchFamily="2" charset="0"/>
                          <a:sym typeface="Nunito"/>
                        </a:rPr>
                        <a:t>Nota de la Actividad</a:t>
                      </a:r>
                      <a:endParaRPr sz="19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68570" marR="68570" marT="51429" marB="51429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91425" marR="91425" marT="68575" marB="68575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 dirty="0">
                        <a:solidFill>
                          <a:schemeClr val="accent6"/>
                        </a:solidFill>
                        <a:latin typeface="Arial Black" panose="020B0A04020102020204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68570" marR="68570" marT="51429" marB="51429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1431"/>
                  </a:ext>
                </a:extLst>
              </a:tr>
            </a:tbl>
          </a:graphicData>
        </a:graphic>
      </p:graphicFrame>
      <p:sp>
        <p:nvSpPr>
          <p:cNvPr id="6" name="Google Shape;166;p23"/>
          <p:cNvSpPr txBox="1">
            <a:spLocks/>
          </p:cNvSpPr>
          <p:nvPr/>
        </p:nvSpPr>
        <p:spPr>
          <a:xfrm rot="16200000">
            <a:off x="-1501140" y="6293460"/>
            <a:ext cx="3563032" cy="422552"/>
          </a:xfrm>
          <a:prstGeom prst="rect">
            <a:avLst/>
          </a:prstGeom>
          <a:noFill/>
          <a:ln>
            <a:noFill/>
          </a:ln>
          <a:effectLst>
            <a:outerShdw blurRad="85725" dist="19050" dir="5400000" algn="bl" rotWithShape="0">
              <a:srgbClr val="1F006E">
                <a:alpha val="4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Fredoka One"/>
              <a:buNone/>
              <a:defRPr sz="3600" b="0" i="0" u="none" strike="noStrike" cap="none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r>
              <a:rPr lang="es-ES" sz="2700" dirty="0"/>
              <a:t>Nombre Estudiante</a:t>
            </a:r>
          </a:p>
        </p:txBody>
      </p:sp>
      <p:graphicFrame>
        <p:nvGraphicFramePr>
          <p:cNvPr id="8" name="Google Shape;167;p23"/>
          <p:cNvGraphicFramePr/>
          <p:nvPr>
            <p:extLst>
              <p:ext uri="{D42A27DB-BD31-4B8C-83A1-F6EECF244321}">
                <p14:modId xmlns:p14="http://schemas.microsoft.com/office/powerpoint/2010/main" val="1711633270"/>
              </p:ext>
            </p:extLst>
          </p:nvPr>
        </p:nvGraphicFramePr>
        <p:xfrm>
          <a:off x="5328713" y="4382041"/>
          <a:ext cx="1378757" cy="3336479"/>
        </p:xfrm>
        <a:graphic>
          <a:graphicData uri="http://schemas.openxmlformats.org/drawingml/2006/table">
            <a:tbl>
              <a:tblPr>
                <a:noFill/>
                <a:tableStyleId>{2A58E0EC-A6E8-46B7-895E-5C1B97367A43}</a:tableStyleId>
              </a:tblPr>
              <a:tblGrid>
                <a:gridCol w="137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2100" dirty="0" smtClean="0">
                          <a:solidFill>
                            <a:schemeClr val="accent5"/>
                          </a:solidFill>
                          <a:latin typeface="Insomnia" panose="020B0603050302020204" pitchFamily="34" charset="0"/>
                          <a:ea typeface="Nunito"/>
                          <a:cs typeface="Nunito"/>
                          <a:sym typeface="Nunito"/>
                        </a:rPr>
                        <a:t>EXTRAS</a:t>
                      </a:r>
                    </a:p>
                  </a:txBody>
                  <a:tcPr marL="68570" marR="68570" marT="51429" marB="51429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409092"/>
                  </a:ext>
                </a:extLst>
              </a:tr>
              <a:tr h="892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Buena Presentación</a:t>
                      </a:r>
                    </a:p>
                  </a:txBody>
                  <a:tcPr marL="68570" marR="68570" marT="51429" marB="51429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981057"/>
                  </a:ext>
                </a:extLst>
              </a:tr>
              <a:tr h="892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Puntualidad</a:t>
                      </a:r>
                    </a:p>
                  </a:txBody>
                  <a:tcPr marL="68570" marR="68570" marT="51429" marB="51429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144170"/>
                  </a:ext>
                </a:extLst>
              </a:tr>
              <a:tr h="8921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Lato" panose="020F0502020204030203" pitchFamily="34" charset="0"/>
                          <a:ea typeface="Nunito"/>
                          <a:cs typeface="Nunito"/>
                          <a:sym typeface="Nunito"/>
                        </a:rPr>
                        <a:t>Entregado en Clase</a:t>
                      </a:r>
                    </a:p>
                  </a:txBody>
                  <a:tcPr marL="68570" marR="68570" marT="51429" marB="51429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102332"/>
                  </a:ext>
                </a:extLst>
              </a:tr>
            </a:tbl>
          </a:graphicData>
        </a:graphic>
      </p:graphicFrame>
      <p:graphicFrame>
        <p:nvGraphicFramePr>
          <p:cNvPr id="9" name="Google Shape;167;p23"/>
          <p:cNvGraphicFramePr/>
          <p:nvPr>
            <p:extLst>
              <p:ext uri="{D42A27DB-BD31-4B8C-83A1-F6EECF244321}">
                <p14:modId xmlns:p14="http://schemas.microsoft.com/office/powerpoint/2010/main" val="1815149821"/>
              </p:ext>
            </p:extLst>
          </p:nvPr>
        </p:nvGraphicFramePr>
        <p:xfrm>
          <a:off x="605212" y="1014525"/>
          <a:ext cx="6102258" cy="2883689"/>
        </p:xfrm>
        <a:graphic>
          <a:graphicData uri="http://schemas.openxmlformats.org/drawingml/2006/table">
            <a:tbl>
              <a:tblPr>
                <a:noFill/>
                <a:tableStyleId>{2A58E0EC-A6E8-46B7-895E-5C1B97367A43}</a:tableStyleId>
              </a:tblPr>
              <a:tblGrid>
                <a:gridCol w="2033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8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400" dirty="0" smtClean="0">
                          <a:solidFill>
                            <a:schemeClr val="accent6"/>
                          </a:solidFill>
                          <a:latin typeface="Franklin Gothic Heavy" panose="020B0903020102020204" pitchFamily="34" charset="0"/>
                          <a:ea typeface="Nunito"/>
                          <a:cs typeface="Nunito"/>
                          <a:sym typeface="Nunito"/>
                        </a:rPr>
                        <a:t>Resumen</a:t>
                      </a:r>
                      <a:endParaRPr sz="2400" dirty="0">
                        <a:solidFill>
                          <a:schemeClr val="accent6"/>
                        </a:solidFill>
                        <a:latin typeface="Franklin Gothic Heavy" panose="020B0903020102020204" pitchFamily="34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Promedio</a:t>
                      </a:r>
                      <a:endParaRPr sz="19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900" b="0" i="0" u="none" strike="noStrike" cap="none" dirty="0" smtClean="0">
                          <a:solidFill>
                            <a:schemeClr val="dk1"/>
                          </a:solidFill>
                          <a:latin typeface="Leelawadee" panose="020B0502040204020203" pitchFamily="34" charset="-34"/>
                          <a:ea typeface="Nunito"/>
                          <a:cs typeface="Leelawadee" panose="020B0502040204020203" pitchFamily="34" charset="-34"/>
                          <a:sym typeface="Nunito"/>
                        </a:rPr>
                        <a:t>Nota Ponderada</a:t>
                      </a:r>
                      <a:endParaRPr sz="1900" b="0" i="0" u="none" strike="noStrike" cap="none" dirty="0">
                        <a:solidFill>
                          <a:schemeClr val="dk1"/>
                        </a:solidFill>
                        <a:latin typeface="Leelawadee" panose="020B0502040204020203" pitchFamily="34" charset="-34"/>
                        <a:ea typeface="Nunito"/>
                        <a:cs typeface="Leelawadee" panose="020B0502040204020203" pitchFamily="34" charset="-34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86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900" b="0" i="0" u="none" strike="noStrike" cap="none" dirty="0" smtClean="0">
                          <a:solidFill>
                            <a:schemeClr val="accent4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Punto 1</a:t>
                      </a:r>
                      <a:endParaRPr sz="1900" b="0" i="0" u="none" strike="noStrike" cap="none" dirty="0">
                        <a:solidFill>
                          <a:schemeClr val="accent4"/>
                        </a:solidFill>
                        <a:latin typeface="Junegull" panose="02000000000000000000" pitchFamily="2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86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900" b="0" i="0" u="none" strike="noStrike" cap="none" dirty="0" smtClean="0">
                          <a:solidFill>
                            <a:schemeClr val="accent4"/>
                          </a:solidFill>
                          <a:latin typeface="Junegull" panose="02000000000000000000" pitchFamily="2" charset="0"/>
                          <a:ea typeface="Nunito"/>
                          <a:cs typeface="Nunito"/>
                          <a:sym typeface="Nunito"/>
                        </a:rPr>
                        <a:t>Punto 2</a:t>
                      </a:r>
                      <a:endParaRPr sz="1900" b="0" i="0" u="none" strike="noStrike" cap="none" dirty="0">
                        <a:solidFill>
                          <a:schemeClr val="accent4"/>
                        </a:solidFill>
                        <a:latin typeface="Junegull" panose="02000000000000000000" pitchFamily="2" charset="0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dirty="0" smtClean="0">
                          <a:solidFill>
                            <a:schemeClr val="dk1"/>
                          </a:solidFill>
                          <a:latin typeface="MV Boli" panose="02000500030200090000" pitchFamily="2" charset="0"/>
                          <a:ea typeface="Nunito"/>
                          <a:cs typeface="MV Boli" panose="02000500030200090000" pitchFamily="2" charset="0"/>
                          <a:sym typeface="Nunito"/>
                        </a:rPr>
                        <a:t>TOTAL</a:t>
                      </a:r>
                      <a:endParaRPr sz="18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121901" marR="121901" marT="91432" marB="91432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91425" marR="91425" marT="68575" marB="68575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9844"/>
                  </a:ext>
                </a:extLst>
              </a:tr>
              <a:tr h="50776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3300" dirty="0" smtClean="0">
                          <a:solidFill>
                            <a:schemeClr val="dk1"/>
                          </a:solidFill>
                          <a:latin typeface="MV Boli" panose="02000500030200090000" pitchFamily="2" charset="0"/>
                          <a:ea typeface="Nunito"/>
                          <a:cs typeface="MV Boli" panose="02000500030200090000" pitchFamily="2" charset="0"/>
                          <a:sym typeface="Nunito"/>
                        </a:rPr>
                        <a:t>Nota final </a:t>
                      </a:r>
                      <a:r>
                        <a:rPr lang="es-ES" sz="1400" dirty="0" smtClean="0">
                          <a:solidFill>
                            <a:schemeClr val="dk1"/>
                          </a:solidFill>
                          <a:latin typeface="Microsoft YaHei UI" panose="020B0503020204020204" pitchFamily="34" charset="-122"/>
                          <a:ea typeface="Microsoft YaHei UI" panose="020B0503020204020204" pitchFamily="34" charset="-122"/>
                          <a:cs typeface="MV Boli" panose="02000500030200090000" pitchFamily="2" charset="0"/>
                          <a:sym typeface="Nunito"/>
                        </a:rPr>
                        <a:t>Con puntos extra</a:t>
                      </a:r>
                      <a:endParaRPr sz="600" dirty="0">
                        <a:solidFill>
                          <a:schemeClr val="dk1"/>
                        </a:solidFill>
                        <a:latin typeface="MV Boli" panose="02000500030200090000" pitchFamily="2" charset="0"/>
                        <a:ea typeface="Nunito"/>
                        <a:cs typeface="MV Boli" panose="02000500030200090000" pitchFamily="2" charset="0"/>
                        <a:sym typeface="Nunito"/>
                      </a:endParaRPr>
                    </a:p>
                  </a:txBody>
                  <a:tcPr marL="121901" marR="121901" marT="91432" marB="91432" anchor="ctr">
                    <a:lnL w="762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i="0" u="none" strike="noStrike" cap="none" dirty="0">
                        <a:solidFill>
                          <a:schemeClr val="accent4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121901" marR="121901" marT="91432" marB="91432" anchor="ctr">
                    <a:lnL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460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26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ndys template">
  <a:themeElements>
    <a:clrScheme name="Custom 347">
      <a:dk1>
        <a:srgbClr val="353149"/>
      </a:dk1>
      <a:lt1>
        <a:srgbClr val="FFFFFF"/>
      </a:lt1>
      <a:dk2>
        <a:srgbClr val="9B8D99"/>
      </a:dk2>
      <a:lt2>
        <a:srgbClr val="E6E5EF"/>
      </a:lt2>
      <a:accent1>
        <a:srgbClr val="FC8172"/>
      </a:accent1>
      <a:accent2>
        <a:srgbClr val="DF4584"/>
      </a:accent2>
      <a:accent3>
        <a:srgbClr val="8579E1"/>
      </a:accent3>
      <a:accent4>
        <a:srgbClr val="432581"/>
      </a:accent4>
      <a:accent5>
        <a:srgbClr val="E5C771"/>
      </a:accent5>
      <a:accent6>
        <a:srgbClr val="DB951D"/>
      </a:accent6>
      <a:hlink>
        <a:srgbClr val="43258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148</Words>
  <Application>Microsoft Office PowerPoint</Application>
  <PresentationFormat>Panorámica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6" baseType="lpstr">
      <vt:lpstr>Junegull</vt:lpstr>
      <vt:lpstr>Arial Black</vt:lpstr>
      <vt:lpstr>Microsoft YaHei UI</vt:lpstr>
      <vt:lpstr>Arial</vt:lpstr>
      <vt:lpstr>Franklin Gothic Heavy</vt:lpstr>
      <vt:lpstr>Bahnschrift Light SemiCondensed</vt:lpstr>
      <vt:lpstr>Nunito</vt:lpstr>
      <vt:lpstr>Lato</vt:lpstr>
      <vt:lpstr>Wide Latin</vt:lpstr>
      <vt:lpstr>MV Boli</vt:lpstr>
      <vt:lpstr>Fredoka One</vt:lpstr>
      <vt:lpstr>Britannic Bold</vt:lpstr>
      <vt:lpstr>Leelawadee</vt:lpstr>
      <vt:lpstr>Insomnia</vt:lpstr>
      <vt:lpstr>Sandys template</vt:lpstr>
      <vt:lpstr>R. Ev. NOTA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Tendencia Central &amp; Rango</dc:title>
  <dc:creator>adriana gladys manrique</dc:creator>
  <cp:lastModifiedBy>adriana gladys manrique</cp:lastModifiedBy>
  <cp:revision>49</cp:revision>
  <dcterms:modified xsi:type="dcterms:W3CDTF">2021-10-07T02:39:21Z</dcterms:modified>
</cp:coreProperties>
</file>