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9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978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08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2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01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4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6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11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32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554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2D99-6708-46E3-AE0A-012CF73FE15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DD62B-3CD6-4EAC-BF03-D9561E8762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444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drive/folders/1P8CLxSSk91NDetId1j2ShwyY4EtmV2ZX?usp=sharing" TargetMode="External"/><Relationship Id="rId13" Type="http://schemas.openxmlformats.org/officeDocument/2006/relationships/hyperlink" Target="mailto:juanjosen2020@gmail.com" TargetMode="External"/><Relationship Id="rId18" Type="http://schemas.openxmlformats.org/officeDocument/2006/relationships/hyperlink" Target="https://drive.google.com/drive/folders/1sF95kk5EQn5e-_SHTE9vpWIdHEh_xoCv?usp=sharing" TargetMode="External"/><Relationship Id="rId26" Type="http://schemas.openxmlformats.org/officeDocument/2006/relationships/hyperlink" Target="https://drive.google.com/drive/folders/1n5xNl175QNb9qTyBCXBHynpiNupgmCsr?usp=sharing" TargetMode="External"/><Relationship Id="rId3" Type="http://schemas.openxmlformats.org/officeDocument/2006/relationships/hyperlink" Target="mailto:aristizabalalison9@gmail.com" TargetMode="External"/><Relationship Id="rId21" Type="http://schemas.openxmlformats.org/officeDocument/2006/relationships/hyperlink" Target="mailto:migueluruenasoto@gmail.com" TargetMode="External"/><Relationship Id="rId7" Type="http://schemas.openxmlformats.org/officeDocument/2006/relationships/hyperlink" Target="mailto:izisfierrod@gmail.com" TargetMode="External"/><Relationship Id="rId12" Type="http://schemas.openxmlformats.org/officeDocument/2006/relationships/hyperlink" Target="https://drive.google.com/drive/folders/1g_cYl8GdxpV-gURc4rZ3HoOe0VOiGi__?usp=sharing" TargetMode="External"/><Relationship Id="rId17" Type="http://schemas.openxmlformats.org/officeDocument/2006/relationships/hyperlink" Target="mailto:tatispelaez2009@gmail.com" TargetMode="External"/><Relationship Id="rId25" Type="http://schemas.openxmlformats.org/officeDocument/2006/relationships/hyperlink" Target="mailto:valentinabonita222@gmail.com" TargetMode="External"/><Relationship Id="rId2" Type="http://schemas.openxmlformats.org/officeDocument/2006/relationships/image" Target="../media/image1.jpg"/><Relationship Id="rId16" Type="http://schemas.openxmlformats.org/officeDocument/2006/relationships/hyperlink" Target="https://drive.google.com/drive/folders/1xY2-pOqGoa7jMgaWRVaLCFoURQkVI_gU?usp=sharing" TargetMode="External"/><Relationship Id="rId20" Type="http://schemas.openxmlformats.org/officeDocument/2006/relationships/hyperlink" Target="https://drive.google.com/drive/folders/1_ZUx5Ba-slupRQT9cIF2pQPf93jpzmWo?usp=sharing" TargetMode="External"/><Relationship Id="rId29" Type="http://schemas.openxmlformats.org/officeDocument/2006/relationships/hyperlink" Target="mailto:tomashernandez1110me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rive.google.com/drive/folders/1cZWeTqxW1YFCxQIU7z_4zT9Wy61rXp2F?usp=sharing" TargetMode="External"/><Relationship Id="rId11" Type="http://schemas.openxmlformats.org/officeDocument/2006/relationships/hyperlink" Target="mailto:juanjoseme2009@gmail.com" TargetMode="External"/><Relationship Id="rId24" Type="http://schemas.openxmlformats.org/officeDocument/2006/relationships/hyperlink" Target="https://drive.google.com/drive/folders/1CtJmkDP5sp_-pr7e8v_JL9UXpIAryouA?usp=sharing" TargetMode="External"/><Relationship Id="rId5" Type="http://schemas.openxmlformats.org/officeDocument/2006/relationships/hyperlink" Target="mailto:yolandaciro123@gmail.com" TargetMode="External"/><Relationship Id="rId15" Type="http://schemas.openxmlformats.org/officeDocument/2006/relationships/hyperlink" Target="mailto:thejurtinexwtf@gmail.com" TargetMode="External"/><Relationship Id="rId23" Type="http://schemas.openxmlformats.org/officeDocument/2006/relationships/hyperlink" Target="mailto:paula.alejandra101209@gmail.com" TargetMode="External"/><Relationship Id="rId28" Type="http://schemas.openxmlformats.org/officeDocument/2006/relationships/hyperlink" Target="https://drive.google.com/drive/folders/1lZCfG_yOCzPW5dqRYtzRYtghtRdI1eER?usp=sharing" TargetMode="External"/><Relationship Id="rId10" Type="http://schemas.openxmlformats.org/officeDocument/2006/relationships/hyperlink" Target="https://drive.google.com/drive/folders/1Ep9Lf7qZ0hownC3IZUE3Egc77w5bnMGh?usp=sharing" TargetMode="External"/><Relationship Id="rId19" Type="http://schemas.openxmlformats.org/officeDocument/2006/relationships/hyperlink" Target="mailto:maitolecheverry555@gmail.com" TargetMode="External"/><Relationship Id="rId31" Type="http://schemas.openxmlformats.org/officeDocument/2006/relationships/image" Target="../media/image2.png"/><Relationship Id="rId4" Type="http://schemas.openxmlformats.org/officeDocument/2006/relationships/hyperlink" Target="https://drive.google.com/drive/folders/138k9CPAYegyRN4JOowLa1YY1eyIRm47i?usp=sharing" TargetMode="External"/><Relationship Id="rId9" Type="http://schemas.openxmlformats.org/officeDocument/2006/relationships/hyperlink" Target="mailto:rico30159@gmail.com" TargetMode="External"/><Relationship Id="rId14" Type="http://schemas.openxmlformats.org/officeDocument/2006/relationships/hyperlink" Target="https://drive.google.com/drive/folders/1pdsKBiloSz1eeWBw_pmlxOgQLEElVV7-?usp=sharing" TargetMode="External"/><Relationship Id="rId22" Type="http://schemas.openxmlformats.org/officeDocument/2006/relationships/hyperlink" Target="https://drive.google.com/drive/folders/17_bQIvUcwtWYPYQcdw2NZt8_iHWN_J-K?usp=sharing" TargetMode="External"/><Relationship Id="rId27" Type="http://schemas.openxmlformats.org/officeDocument/2006/relationships/hyperlink" Target="mailto:sarmientonoe77@gmail.com" TargetMode="External"/><Relationship Id="rId30" Type="http://schemas.openxmlformats.org/officeDocument/2006/relationships/hyperlink" Target="https://drive.google.com/drive/folders/1PJtk2YeEDPPuPopCr1FmjeUkehmhkJO4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92550"/>
              </p:ext>
            </p:extLst>
          </p:nvPr>
        </p:nvGraphicFramePr>
        <p:xfrm>
          <a:off x="903515" y="2482966"/>
          <a:ext cx="10384971" cy="12986914"/>
        </p:xfrm>
        <a:graphic>
          <a:graphicData uri="http://schemas.openxmlformats.org/drawingml/2006/table">
            <a:tbl>
              <a:tblPr/>
              <a:tblGrid>
                <a:gridCol w="3594103">
                  <a:extLst>
                    <a:ext uri="{9D8B030D-6E8A-4147-A177-3AD203B41FA5}">
                      <a16:colId xmlns:a16="http://schemas.microsoft.com/office/drawing/2014/main" val="1483886395"/>
                    </a:ext>
                  </a:extLst>
                </a:gridCol>
                <a:gridCol w="3250947">
                  <a:extLst>
                    <a:ext uri="{9D8B030D-6E8A-4147-A177-3AD203B41FA5}">
                      <a16:colId xmlns:a16="http://schemas.microsoft.com/office/drawing/2014/main" val="3827783252"/>
                    </a:ext>
                  </a:extLst>
                </a:gridCol>
                <a:gridCol w="3539921">
                  <a:extLst>
                    <a:ext uri="{9D8B030D-6E8A-4147-A177-3AD203B41FA5}">
                      <a16:colId xmlns:a16="http://schemas.microsoft.com/office/drawing/2014/main" val="3038396577"/>
                    </a:ext>
                  </a:extLst>
                </a:gridCol>
              </a:tblGrid>
              <a:tr h="36573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Gill Sans Ultra Bold" panose="020B0A02020104020203" pitchFamily="34" charset="0"/>
                        </a:rPr>
                        <a:t>Nombre Estudiante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Ultra Bold" panose="020B0A02020104020203" pitchFamily="34" charset="0"/>
                        </a:rPr>
                        <a:t>Correo Autorizado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Gill Sans Ultra Bold" panose="020B0A02020104020203" pitchFamily="34" charset="0"/>
                        </a:rPr>
                        <a:t>Link Carpeta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87645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ALISON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LORENA ARISTIZABAL MUÑOZ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aristizabalalison9@gmail.com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</a:t>
                      </a:r>
                      <a:r>
                        <a:rPr lang="es-ES" sz="16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drive.google.com/drive/folders/138k9CPAYegyRN4JOowLa1YY1eyIRm47i?usp=sha ring</a:t>
                      </a:r>
                      <a:endParaRPr lang="es-ES" sz="1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528356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IVAN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DANIEL TOVAR CIRO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yolandaciro123@gmail.com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https://drive.google.com/drive/folders/1cZWeTqxW1YFCxQIU7z_4zT9Wy61rXp2F?usp=sharing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137965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IZIS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LORENA FIERRO DIAZ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izisfierrod@gmail.com</a:t>
                      </a:r>
                      <a:endParaRPr lang="es-ES" sz="1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https://drive.google.com/drive/folders/1P8CLxSSk91NDetId1j2ShwyY4EtmV2ZX?usp=sharing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197379"/>
                  </a:ext>
                </a:extLst>
              </a:tr>
              <a:tr h="284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JENIFER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DAYANA MESA SALCEDO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especificado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703802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JUAN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DIEGO BERMUDEZ RICO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rico30159@gmail.com</a:t>
                      </a:r>
                      <a:endParaRPr lang="es-ES" sz="1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https://drive.google.com/drive/folders/1Ep9Lf7qZ0hownC3IZUE3Egc77w5bnMGh?usp=sharing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223256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JUAN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JOSE MENDEZ </a:t>
                      </a:r>
                      <a:r>
                        <a:rPr lang="es-ES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MENDEZ</a:t>
                      </a:r>
                      <a:endParaRPr lang="es-ES" sz="1700" b="0" i="0" u="none" strike="noStrike" dirty="0">
                        <a:solidFill>
                          <a:srgbClr val="000000"/>
                        </a:solidFill>
                        <a:effectLst/>
                        <a:latin typeface="Junegull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juanjoseme2009@gmail.com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https://drive.google.com/drive/folders/1g_cYl8GdxpV-gURc4rZ3HoOe0VOiGi__?usp=sharing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29086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JUAN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JOSE UBAQUE NIETO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juanjosen2020@gmail.com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https://drive.google.com/drive/folders/1pdsKBiloSz1eeWBw_pmlxOgQLEElVV7-?usp=sharing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12751"/>
                  </a:ext>
                </a:extLst>
              </a:tr>
              <a:tr h="10836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JULIAN 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CAMILO CASTELBLACO MARTINEZ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thejurtinexwtf@gmail.com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https://drive.google.com/drive/folders/1xY2-pOqGoa7jMgaWRVaLCFoURQkVI_gU?usp=sharing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3056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LAURA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ALEJANDRA PELAEZ QUINTERO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tatispelaez2009@gmail.com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https://drive.google.com/drive/folders/1sF95kk5EQn5e-_SHTE9vpWIdHEh_xoCv?usp=sharing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075980"/>
                  </a:ext>
                </a:extLst>
              </a:tr>
              <a:tr h="108364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MICHEL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JOSETH ECHEVERRY CADENA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9"/>
                        </a:rPr>
                        <a:t>maitolecheverry555@gmail.com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0"/>
                        </a:rPr>
                        <a:t>https://drive.google.com/drive/folders/1_ZUx5Ba-slupRQT9cIF2pQPf93jpzmWo?usp=sharing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356108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MIGUEL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ANGEL URUEÑA SOTO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1"/>
                        </a:rPr>
                        <a:t>migueluruenasoto@gmail.com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2"/>
                        </a:rPr>
                        <a:t>https://drive.google.com/drive/folders/17_bQIvUcwtWYPYQcdw2NZt8_iHWN_J-K?usp=sharing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27355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PAULA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ALEJANDRA RAMOS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3"/>
                        </a:rPr>
                        <a:t>paula.alejandra101209@gmail.com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4"/>
                        </a:rPr>
                        <a:t>https://drive.google.com/drive/folders/1CtJmkDP5sp_-pr7e8v_JL9UXpIAryouA?usp=sharing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439278"/>
                  </a:ext>
                </a:extLst>
              </a:tr>
              <a:tr h="284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SHARON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LIZETH RODRIGUEZ POVEDA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especificado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51207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VALENTINA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SUAREZ CAMACHO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5"/>
                        </a:rPr>
                        <a:t>valentinabonita222@gmail.com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6"/>
                        </a:rPr>
                        <a:t>https://drive.google.com/drive/folders/1n5xNl175QNb9qTyBCXBHynpiNupgmCsr?usp=sharing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94399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YONATAN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ALEXIS GUZMAN MACIAS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7"/>
                        </a:rPr>
                        <a:t>sarmientonoe77@gmail.com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8"/>
                        </a:rPr>
                        <a:t>https://drive.google.com/drive/folders/1lZCfG_yOCzPW5dqRYtzRYtghtRdI1eER?usp=sharing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35387"/>
                  </a:ext>
                </a:extLst>
              </a:tr>
              <a:tr h="812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 YUSTIN </a:t>
                      </a:r>
                      <a:r>
                        <a:rPr lang="es-E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TOMAS HERNANDEZ </a:t>
                      </a:r>
                      <a:r>
                        <a:rPr lang="es-ES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Junegull" panose="02000000000000000000" pitchFamily="2" charset="0"/>
                        </a:rPr>
                        <a:t>HERNANDEZ</a:t>
                      </a:r>
                      <a:endParaRPr lang="es-ES" sz="1700" b="0" i="0" u="none" strike="noStrike" dirty="0">
                        <a:solidFill>
                          <a:srgbClr val="000000"/>
                        </a:solidFill>
                        <a:effectLst/>
                        <a:latin typeface="Junegull" panose="02000000000000000000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9"/>
                        </a:rPr>
                        <a:t>tomashernandez1110me@gmail.com</a:t>
                      </a:r>
                      <a:endParaRPr lang="es-ES" sz="16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0"/>
                        </a:rPr>
                        <a:t>https://drive.google.com/drive/folders/1PJtk2YeEDPPuPopCr1FmjeUkehmhkJO4?usp=sharing</a:t>
                      </a:r>
                      <a:endParaRPr lang="es-ES" sz="16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30540"/>
                  </a:ext>
                </a:extLst>
              </a:tr>
            </a:tbl>
          </a:graphicData>
        </a:graphic>
      </p:graphicFrame>
      <p:sp>
        <p:nvSpPr>
          <p:cNvPr id="7" name="Rectángulo redondeado 6"/>
          <p:cNvSpPr/>
          <p:nvPr/>
        </p:nvSpPr>
        <p:spPr>
          <a:xfrm>
            <a:off x="1925053" y="352927"/>
            <a:ext cx="9363433" cy="1762478"/>
          </a:xfrm>
          <a:prstGeom prst="roundRect">
            <a:avLst/>
          </a:prstGeom>
          <a:solidFill>
            <a:srgbClr val="FFFFFF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  <a:latin typeface="Junegull" panose="02000000000000000000" pitchFamily="2" charset="0"/>
              </a:rPr>
              <a:t>Busca tu Nombre y da </a:t>
            </a:r>
            <a:r>
              <a:rPr lang="es-ES" sz="3200" dirty="0" err="1">
                <a:solidFill>
                  <a:schemeClr val="tx1"/>
                </a:solidFill>
                <a:latin typeface="Junegull" panose="02000000000000000000" pitchFamily="2" charset="0"/>
              </a:rPr>
              <a:t>click</a:t>
            </a:r>
            <a:r>
              <a:rPr lang="es-ES" sz="3200" dirty="0">
                <a:solidFill>
                  <a:schemeClr val="tx1"/>
                </a:solidFill>
                <a:latin typeface="Junegull" panose="02000000000000000000" pitchFamily="2" charset="0"/>
              </a:rPr>
              <a:t> en el link</a:t>
            </a:r>
          </a:p>
          <a:p>
            <a:r>
              <a:rPr lang="es-ES" sz="2000" dirty="0">
                <a:solidFill>
                  <a:schemeClr val="tx1"/>
                </a:solidFill>
              </a:rPr>
              <a:t>NOTA: La carpeta solo está autorizada para su propietario y para el correo especificado. Por lo tanto, si una persona extraña intenta ingresar a una carpeta que no es suya no tendrá acceso.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463" y="0"/>
            <a:ext cx="2482966" cy="248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372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199</Words>
  <Application>Microsoft Office PowerPoint</Application>
  <PresentationFormat>Personalizado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Ultra Bold</vt:lpstr>
      <vt:lpstr>Junegull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gladys manrique</dc:creator>
  <cp:lastModifiedBy>adriana gladys manrique</cp:lastModifiedBy>
  <cp:revision>2</cp:revision>
  <dcterms:created xsi:type="dcterms:W3CDTF">2021-10-21T00:28:08Z</dcterms:created>
  <dcterms:modified xsi:type="dcterms:W3CDTF">2021-10-21T00:42:33Z</dcterms:modified>
</cp:coreProperties>
</file>