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3"/>
  </p:notesMasterIdLst>
  <p:sldIdLst>
    <p:sldId id="268" r:id="rId2"/>
  </p:sldIdLst>
  <p:sldSz cx="6858000" cy="5143500"/>
  <p:notesSz cx="6858000" cy="9144000"/>
  <p:embeddedFontLst>
    <p:embeddedFont>
      <p:font typeface="Arial Black" panose="020B0A04020102020204" pitchFamily="34" charset="0"/>
      <p:bold r:id="rId4"/>
    </p:embeddedFont>
    <p:embeddedFont>
      <p:font typeface="MV Boli" panose="02000500030200090000" pitchFamily="2" charset="0"/>
      <p:regular r:id="rId5"/>
    </p:embeddedFont>
    <p:embeddedFont>
      <p:font typeface="Nunito" panose="020B0604020202020204" charset="0"/>
      <p:regular r:id="rId6"/>
      <p:bold r:id="rId7"/>
      <p:italic r:id="rId8"/>
      <p:boldItalic r:id="rId9"/>
    </p:embeddedFont>
    <p:embeddedFont>
      <p:font typeface="Fredoka One" panose="020B0604020202020204" charset="0"/>
      <p:regular r:id="rId10"/>
    </p:embeddedFont>
    <p:embeddedFont>
      <p:font typeface="Leelawadee" panose="020B0502040204020203" pitchFamily="34" charset="-34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7C98"/>
    <a:srgbClr val="C0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58E0EC-A6E8-46B7-895E-5C1B97367A43}">
  <a:tblStyle styleId="{2A58E0EC-A6E8-46B7-895E-5C1B97367A4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2BB4EA2-A9B1-4904-9041-647B281430C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4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599812" y="375100"/>
            <a:ext cx="5923575" cy="563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360438" y="4749851"/>
            <a:ext cx="411525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 l="9828"/>
          <a:stretch/>
        </p:blipFill>
        <p:spPr>
          <a:xfrm>
            <a:off x="2" y="375175"/>
            <a:ext cx="492094" cy="5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4584" y="3409225"/>
            <a:ext cx="1373511" cy="153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22569" y="1345638"/>
            <a:ext cx="4000950" cy="692700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1F006E">
                <a:alpha val="4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22569" y="2236050"/>
            <a:ext cx="4000950" cy="18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429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0438" y="4749851"/>
            <a:ext cx="411525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5"/>
            </a:gs>
            <a:gs pos="100000">
              <a:schemeClr val="accent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>
            <a:spLocks noGrp="1"/>
          </p:cNvSpPr>
          <p:nvPr>
            <p:ph type="title"/>
          </p:nvPr>
        </p:nvSpPr>
        <p:spPr>
          <a:xfrm>
            <a:off x="599775" y="218395"/>
            <a:ext cx="5923575" cy="42255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" dirty="0" smtClean="0"/>
              <a:t>R. Ev. Proyecto – Nota 4</a:t>
            </a:r>
            <a:endParaRPr dirty="0"/>
          </a:p>
        </p:txBody>
      </p:sp>
      <p:graphicFrame>
        <p:nvGraphicFramePr>
          <p:cNvPr id="167" name="Google Shape;167;p23"/>
          <p:cNvGraphicFramePr/>
          <p:nvPr>
            <p:extLst>
              <p:ext uri="{D42A27DB-BD31-4B8C-83A1-F6EECF244321}">
                <p14:modId xmlns:p14="http://schemas.microsoft.com/office/powerpoint/2010/main" val="4216330174"/>
              </p:ext>
            </p:extLst>
          </p:nvPr>
        </p:nvGraphicFramePr>
        <p:xfrm>
          <a:off x="599775" y="842302"/>
          <a:ext cx="4748968" cy="4032035"/>
        </p:xfrm>
        <a:graphic>
          <a:graphicData uri="http://schemas.openxmlformats.org/drawingml/2006/table">
            <a:tbl>
              <a:tblPr>
                <a:noFill/>
                <a:tableStyleId>{2A58E0EC-A6E8-46B7-895E-5C1B97367A43}</a:tableStyleId>
              </a:tblPr>
              <a:tblGrid>
                <a:gridCol w="1120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200">
                  <a:extLst>
                    <a:ext uri="{9D8B030D-6E8A-4147-A177-3AD203B41FA5}">
                      <a16:colId xmlns:a16="http://schemas.microsoft.com/office/drawing/2014/main" val="3750601802"/>
                    </a:ext>
                  </a:extLst>
                </a:gridCol>
                <a:gridCol w="90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2.0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Desempeño Insuficiente</a:t>
                      </a:r>
                      <a:endParaRPr sz="800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3.0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Desempeño Básico</a:t>
                      </a:r>
                      <a:endParaRPr sz="800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4.0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Desempeño Alto</a:t>
                      </a:r>
                      <a:endParaRPr sz="800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5.0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Desempeño</a:t>
                      </a:r>
                      <a:r>
                        <a:rPr lang="en" sz="800" baseline="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 Superior</a:t>
                      </a:r>
                      <a:endParaRPr sz="800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Pregunta del Proyecto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849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Recolección de Datos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6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Tratamiento</a:t>
                      </a:r>
                      <a:r>
                        <a:rPr lang="es-ES" sz="80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de Datos</a:t>
                      </a: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(Calcular las medidas estadísticos)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Análisis</a:t>
                      </a:r>
                      <a:r>
                        <a:rPr lang="es-ES" sz="80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de Datos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341323"/>
                  </a:ext>
                </a:extLst>
              </a:tr>
              <a:tr h="44767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Socialización del Proyecto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9675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8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Material Visual</a:t>
                      </a:r>
                      <a:r>
                        <a:rPr lang="es-ES" sz="80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usado en la Socialización</a:t>
                      </a:r>
                      <a:endParaRPr sz="800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16457"/>
                  </a:ext>
                </a:extLst>
              </a:tr>
              <a:tr h="447678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dirty="0" smtClean="0">
                          <a:solidFill>
                            <a:schemeClr val="dk1"/>
                          </a:solidFill>
                          <a:latin typeface="MV Boli" panose="02000500030200090000" pitchFamily="2" charset="0"/>
                          <a:ea typeface="Nunito"/>
                          <a:cs typeface="MV Boli" panose="02000500030200090000" pitchFamily="2" charset="0"/>
                          <a:sym typeface="Nunito"/>
                        </a:rPr>
                        <a:t>PROMEDIO</a:t>
                      </a:r>
                      <a:endParaRPr sz="18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68569" marR="68569" marT="51431" marB="51431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 dirty="0">
                        <a:solidFill>
                          <a:schemeClr val="accent6"/>
                        </a:solidFill>
                        <a:latin typeface="Arial Black" panose="020B0A04020102020204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69" marR="68569" marT="51431" marB="51431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9844"/>
                  </a:ext>
                </a:extLst>
              </a:tr>
            </a:tbl>
          </a:graphicData>
        </a:graphic>
      </p:graphicFrame>
      <p:sp>
        <p:nvSpPr>
          <p:cNvPr id="6" name="Google Shape;166;p23"/>
          <p:cNvSpPr txBox="1">
            <a:spLocks/>
          </p:cNvSpPr>
          <p:nvPr/>
        </p:nvSpPr>
        <p:spPr>
          <a:xfrm rot="16200000">
            <a:off x="-1501144" y="2360135"/>
            <a:ext cx="3563030" cy="422550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1F006E">
                <a:alpha val="4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rPr lang="es-ES" sz="2700" dirty="0"/>
              <a:t>Nombre Estudiante</a:t>
            </a:r>
            <a:endParaRPr lang="es-ES" sz="2700" dirty="0"/>
          </a:p>
        </p:txBody>
      </p:sp>
      <p:pic>
        <p:nvPicPr>
          <p:cNvPr id="7" name="Google Shape;61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1824" y="3084729"/>
            <a:ext cx="1249974" cy="12681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oogle Shape;904;p47"/>
          <p:cNvGrpSpPr/>
          <p:nvPr/>
        </p:nvGrpSpPr>
        <p:grpSpPr>
          <a:xfrm>
            <a:off x="5618842" y="1810330"/>
            <a:ext cx="1075937" cy="1047989"/>
            <a:chOff x="5926225" y="921350"/>
            <a:chExt cx="517800" cy="504350"/>
          </a:xfrm>
        </p:grpSpPr>
        <p:sp>
          <p:nvSpPr>
            <p:cNvPr id="10" name="Google Shape;905;p47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 w="28575" cap="flat" cmpd="sng">
              <a:solidFill>
                <a:srgbClr val="E69138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06;p47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 w="28575" cap="flat" cmpd="sng">
              <a:solidFill>
                <a:srgbClr val="E69138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ndys template">
  <a:themeElements>
    <a:clrScheme name="Custom 347">
      <a:dk1>
        <a:srgbClr val="353149"/>
      </a:dk1>
      <a:lt1>
        <a:srgbClr val="FFFFFF"/>
      </a:lt1>
      <a:dk2>
        <a:srgbClr val="9B8D99"/>
      </a:dk2>
      <a:lt2>
        <a:srgbClr val="E6E5EF"/>
      </a:lt2>
      <a:accent1>
        <a:srgbClr val="FC8172"/>
      </a:accent1>
      <a:accent2>
        <a:srgbClr val="DF4584"/>
      </a:accent2>
      <a:accent3>
        <a:srgbClr val="8579E1"/>
      </a:accent3>
      <a:accent4>
        <a:srgbClr val="432581"/>
      </a:accent4>
      <a:accent5>
        <a:srgbClr val="E5C771"/>
      </a:accent5>
      <a:accent6>
        <a:srgbClr val="DB951D"/>
      </a:accent6>
      <a:hlink>
        <a:srgbClr val="43258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50</Words>
  <Application>Microsoft Office PowerPoint</Application>
  <PresentationFormat>Personalizado</PresentationFormat>
  <Paragraphs>18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Black</vt:lpstr>
      <vt:lpstr>MV Boli</vt:lpstr>
      <vt:lpstr>Nunito</vt:lpstr>
      <vt:lpstr>Fredoka One</vt:lpstr>
      <vt:lpstr>Leelawadee</vt:lpstr>
      <vt:lpstr>Sandys template</vt:lpstr>
      <vt:lpstr>R. Ev. Proyecto – Nota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Tendencia Central &amp; Rango</dc:title>
  <dc:creator>adriana gladys manrique</dc:creator>
  <cp:lastModifiedBy>adriana gladys manrique</cp:lastModifiedBy>
  <cp:revision>48</cp:revision>
  <dcterms:modified xsi:type="dcterms:W3CDTF">2021-10-21T01:16:15Z</dcterms:modified>
</cp:coreProperties>
</file>