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110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2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6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398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546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8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982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95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45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13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251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1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057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5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58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34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5BAE43-8972-4A0A-855C-1661111E3F83}" type="datetimeFigureOut">
              <a:rPr lang="es-CO" smtClean="0"/>
              <a:t>13/10/2021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10B0EF-C9D9-4272-9B34-6210302E5F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178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2854" y="82378"/>
            <a:ext cx="9144000" cy="2314833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¿</a:t>
            </a:r>
            <a:r>
              <a:rPr lang="es-CO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QUÉ ES LA LECTURA COMPRENSIVA Y PARA QUÉ SIRVE?</a:t>
            </a:r>
            <a:endParaRPr lang="es-CO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89" y="2788379"/>
            <a:ext cx="59626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1" y="2570205"/>
            <a:ext cx="4142498" cy="400359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03870" y="55776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0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La comprensión lectora es el proceso </a:t>
            </a:r>
            <a:r>
              <a:rPr lang="es-CO" sz="2400" b="1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de</a:t>
            </a:r>
            <a:r>
              <a:rPr lang="es-CO" sz="2400" b="0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 elaborar un significado al aprender las ideas relevantes </a:t>
            </a:r>
            <a:r>
              <a:rPr lang="es-CO" sz="2400" b="1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de</a:t>
            </a:r>
            <a:r>
              <a:rPr lang="es-CO" sz="2400" b="0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 un texto, es también la decodificación </a:t>
            </a:r>
            <a:r>
              <a:rPr lang="es-CO" sz="2400" b="1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de</a:t>
            </a:r>
            <a:r>
              <a:rPr lang="es-CO" sz="2400" b="0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 un texto y relacionarlas con los conceptos </a:t>
            </a:r>
            <a:r>
              <a:rPr lang="es-CO" sz="2400" b="1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que</a:t>
            </a:r>
            <a:r>
              <a:rPr lang="es-CO" sz="2400" b="0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 ya tienen un significado </a:t>
            </a:r>
            <a:r>
              <a:rPr lang="es-CO" sz="2400" b="1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para</a:t>
            </a:r>
            <a:r>
              <a:rPr lang="es-CO" sz="2400" b="0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 el lector.</a:t>
            </a:r>
          </a:p>
          <a:p>
            <a:r>
              <a:rPr lang="es-CO" sz="2400" b="0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Una </a:t>
            </a:r>
            <a:r>
              <a:rPr lang="es-CO" sz="2400" b="1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lectura comprensiva</a:t>
            </a:r>
            <a:r>
              <a:rPr lang="es-CO" sz="2400" b="0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, hará que sea más fácil mantenerte actualizado en cualquier tema y esto es clave hoy en día. La </a:t>
            </a:r>
            <a:r>
              <a:rPr lang="es-CO" sz="2400" b="1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lectura comprensiva</a:t>
            </a:r>
            <a:r>
              <a:rPr lang="es-CO" sz="2400" b="0" i="0" dirty="0" smtClean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 implica saber leer, pensando e identificando las ideas principales, entender lo que dice el texto y poder analizarlo de forma activa y crítica.</a:t>
            </a:r>
            <a:endParaRPr lang="es-CO" sz="2400" b="0" i="0" dirty="0"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70703"/>
            <a:ext cx="9144000" cy="1540475"/>
          </a:xfrm>
        </p:spPr>
        <p:txBody>
          <a:bodyPr>
            <a:normAutofit fontScale="90000"/>
          </a:bodyPr>
          <a:lstStyle/>
          <a:p>
            <a:r>
              <a:rPr lang="es-CO" b="1" i="0" dirty="0" smtClean="0">
                <a:solidFill>
                  <a:srgbClr val="FFFF00"/>
                </a:solidFill>
                <a:effectLst/>
                <a:latin typeface="Goudy Stout" panose="0202090407030B020401" pitchFamily="18" charset="0"/>
              </a:rPr>
              <a:t>Beneficios de la lectura</a:t>
            </a:r>
            <a:endParaRPr lang="es-CO" dirty="0">
              <a:solidFill>
                <a:srgbClr val="FFFF00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4843" y="2376637"/>
            <a:ext cx="6277233" cy="3892358"/>
          </a:xfrm>
        </p:spPr>
        <p:txBody>
          <a:bodyPr>
            <a:normAutofit fontScale="92500"/>
          </a:bodyPr>
          <a:lstStyle/>
          <a:p>
            <a:endParaRPr lang="es-CO" dirty="0" smtClean="0"/>
          </a:p>
          <a:p>
            <a:r>
              <a:rPr lang="es-CO" sz="5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Piensa un poco….</a:t>
            </a:r>
            <a:endParaRPr lang="es-CO" sz="5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s-CO" sz="5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¿ Que beneficios tendrá la lectura?</a:t>
            </a:r>
            <a:endParaRPr lang="es-CO" sz="5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535" y="2309413"/>
            <a:ext cx="4258962" cy="42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897" y="527219"/>
            <a:ext cx="4549603" cy="6046575"/>
          </a:xfrm>
        </p:spPr>
        <p:txBody>
          <a:bodyPr>
            <a:normAutofit fontScale="85000" lnSpcReduction="20000"/>
          </a:bodyPr>
          <a:lstStyle/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Adquisición de vocabulario. Leyendo los </a:t>
            </a:r>
            <a:r>
              <a:rPr lang="es-CO" sz="19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niños</a:t>
            </a:r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 van descubriendo palabras y </a:t>
            </a:r>
            <a:r>
              <a:rPr lang="es-CO" sz="19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formas de </a:t>
            </a:r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expresión </a:t>
            </a:r>
            <a:r>
              <a:rPr lang="es-CO" sz="1900" b="1" dirty="0">
                <a:solidFill>
                  <a:srgbClr val="FFFF00"/>
                </a:solidFill>
                <a:latin typeface="Comic Sans MS" panose="030F0702030302020204" pitchFamily="66" charset="0"/>
              </a:rPr>
              <a:t>que</a:t>
            </a:r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 poco a poco van interiorizando. ...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Mejora de la expresión. ...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Desarrollo de la imaginación y de la creatividad. ...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Mejora de la </a:t>
            </a:r>
            <a:r>
              <a:rPr lang="es-CO" sz="19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comprensión</a:t>
            </a:r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 lectora. ...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Disminución de problemas de concentración. ...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Desarrollo de la personalidad.</a:t>
            </a:r>
          </a:p>
          <a:p>
            <a:r>
              <a:rPr lang="es-CO" sz="19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La lectura ofrece innumerables beneficios, entre ellos:</a:t>
            </a:r>
            <a:endParaRPr lang="es-CO" sz="19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Agudiza la astucia.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Estimula el intercambio de información y conocimiento.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La costumbre continuada de leer, retarda la aparición de los síntomas de demencia.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Estimula la percepción.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Estimula la concentración.</a:t>
            </a:r>
          </a:p>
          <a:p>
            <a:r>
              <a:rPr lang="es-CO" sz="1900" dirty="0">
                <a:solidFill>
                  <a:srgbClr val="FFFF00"/>
                </a:solidFill>
                <a:latin typeface="Comic Sans MS" panose="030F0702030302020204" pitchFamily="66" charset="0"/>
              </a:rPr>
              <a:t>Estimula la empatía.</a:t>
            </a:r>
          </a:p>
          <a:p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05" y="1230875"/>
            <a:ext cx="6204680" cy="42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</TotalTime>
  <Words>38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 Black</vt:lpstr>
      <vt:lpstr>Century Gothic</vt:lpstr>
      <vt:lpstr>Comic Sans MS</vt:lpstr>
      <vt:lpstr>Goudy Stout</vt:lpstr>
      <vt:lpstr>Wingdings 3</vt:lpstr>
      <vt:lpstr>Sector</vt:lpstr>
      <vt:lpstr>¿QUÉ ES LA LECTURA COMPRENSIVA Y PARA QUÉ SIRVE?</vt:lpstr>
      <vt:lpstr>Presentación de PowerPoint</vt:lpstr>
      <vt:lpstr>Beneficios de la lectura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LECTURA COMPRENSIVA Y PARA QUÉ SIRVE?</dc:title>
  <dc:creator>familia campos</dc:creator>
  <cp:lastModifiedBy>familia campos</cp:lastModifiedBy>
  <cp:revision>11</cp:revision>
  <dcterms:created xsi:type="dcterms:W3CDTF">2021-10-13T17:33:44Z</dcterms:created>
  <dcterms:modified xsi:type="dcterms:W3CDTF">2021-10-13T18:58:51Z</dcterms:modified>
</cp:coreProperties>
</file>