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60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9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341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67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498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949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4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20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591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093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891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353D-27AB-45F3-AFB8-5D846F5E2AA8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7987-D42C-4402-86EC-AAF7C9E4B5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904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41" y="0"/>
            <a:ext cx="6385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4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750011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368" y="74141"/>
            <a:ext cx="5667631" cy="67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7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3665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232" y="1"/>
            <a:ext cx="5914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251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518" y="0"/>
            <a:ext cx="5939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1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06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73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campos</dc:creator>
  <cp:lastModifiedBy>familia campos</cp:lastModifiedBy>
  <cp:revision>4</cp:revision>
  <dcterms:created xsi:type="dcterms:W3CDTF">2021-11-08T04:23:39Z</dcterms:created>
  <dcterms:modified xsi:type="dcterms:W3CDTF">2021-11-08T04:52:52Z</dcterms:modified>
</cp:coreProperties>
</file>