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sldIdLst>
    <p:sldId id="290" r:id="rId2"/>
    <p:sldId id="291" r:id="rId3"/>
    <p:sldId id="292" r:id="rId4"/>
    <p:sldId id="293" r:id="rId5"/>
    <p:sldId id="294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044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967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285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6133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5825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357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5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146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517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139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129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203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40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750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089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436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5565D-954F-4F22-8114-561C393E2D1B}" type="datetimeFigureOut">
              <a:rPr lang="es-CO" smtClean="0"/>
              <a:t>8/02/2022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580FA0-7080-4AA9-9A2B-5A652F70546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642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66119" y="795627"/>
            <a:ext cx="7490793" cy="659160"/>
          </a:xfrm>
        </p:spPr>
        <p:txBody>
          <a:bodyPr>
            <a:normAutofit/>
          </a:bodyPr>
          <a:lstStyle/>
          <a:p>
            <a:r>
              <a:rPr lang="es-CO" sz="1800" dirty="0" smtClean="0">
                <a:solidFill>
                  <a:srgbClr val="FF0000"/>
                </a:solidFill>
                <a:latin typeface="Comic Sans MS" pitchFamily="66" charset="0"/>
              </a:rPr>
              <a:t>TEMA: RIO Y COMUNIDAD</a:t>
            </a:r>
            <a:endParaRPr lang="es-CO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 rot="10800000" flipV="1">
            <a:off x="698157" y="2674081"/>
            <a:ext cx="2304256" cy="45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solidFill>
                  <a:srgbClr val="FF0000"/>
                </a:solidFill>
              </a:rPr>
              <a:t>Situación  1. Fotos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utoShape 2" descr="27 ideas de PENSATIVO | emoticones emoji, emoticonos divertidos, símbolos  emoji"/>
          <p:cNvSpPr>
            <a:spLocks noChangeAspect="1" noChangeArrowheads="1"/>
          </p:cNvSpPr>
          <p:nvPr/>
        </p:nvSpPr>
        <p:spPr bwMode="auto">
          <a:xfrm>
            <a:off x="212095" y="415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19" y="3140372"/>
            <a:ext cx="3305528" cy="252087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5459" y="3075207"/>
            <a:ext cx="3160574" cy="2442025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458129" y="1196753"/>
            <a:ext cx="7498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1. Observe </a:t>
            </a:r>
            <a:r>
              <a:rPr lang="es-ES" dirty="0"/>
              <a:t>con detenimiento </a:t>
            </a:r>
            <a:r>
              <a:rPr lang="es-ES" dirty="0" smtClean="0"/>
              <a:t>cada situación. </a:t>
            </a:r>
            <a:endParaRPr lang="es-ES" dirty="0"/>
          </a:p>
          <a:p>
            <a:r>
              <a:rPr lang="es-ES" dirty="0" smtClean="0"/>
              <a:t>2. Descríbala </a:t>
            </a:r>
            <a:r>
              <a:rPr lang="es-ES" dirty="0"/>
              <a:t>oralmente con su compañero intentando hacer la </a:t>
            </a:r>
            <a:r>
              <a:rPr lang="es-ES" dirty="0" smtClean="0"/>
              <a:t>   </a:t>
            </a:r>
          </a:p>
          <a:p>
            <a:r>
              <a:rPr lang="es-ES" dirty="0"/>
              <a:t> </a:t>
            </a:r>
            <a:r>
              <a:rPr lang="es-ES" dirty="0" smtClean="0"/>
              <a:t>   descripción </a:t>
            </a:r>
            <a:r>
              <a:rPr lang="es-ES" dirty="0"/>
              <a:t>lo más detallada posible. </a:t>
            </a:r>
            <a:endParaRPr lang="es-ES" dirty="0" smtClean="0"/>
          </a:p>
          <a:p>
            <a:r>
              <a:rPr lang="es-ES" dirty="0" smtClean="0"/>
              <a:t>3. ¿</a:t>
            </a:r>
            <a:r>
              <a:rPr lang="es-ES" dirty="0"/>
              <a:t>Qué le sugiere </a:t>
            </a:r>
            <a:r>
              <a:rPr lang="es-ES" dirty="0" smtClean="0"/>
              <a:t>cada  situación sobre </a:t>
            </a:r>
            <a:r>
              <a:rPr lang="es-ES" dirty="0"/>
              <a:t>el río y su relación con el </a:t>
            </a:r>
            <a:endParaRPr lang="es-ES" dirty="0" smtClean="0"/>
          </a:p>
          <a:p>
            <a:r>
              <a:rPr lang="es-ES" dirty="0"/>
              <a:t> </a:t>
            </a:r>
            <a:r>
              <a:rPr lang="es-ES" dirty="0" smtClean="0"/>
              <a:t>    hombre? (responde en tu cuaderno)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66119" y="795627"/>
            <a:ext cx="7490793" cy="659160"/>
          </a:xfrm>
        </p:spPr>
        <p:txBody>
          <a:bodyPr>
            <a:normAutofit/>
          </a:bodyPr>
          <a:lstStyle/>
          <a:p>
            <a:r>
              <a:rPr lang="es-CO" sz="1800" dirty="0" smtClean="0">
                <a:solidFill>
                  <a:srgbClr val="FF0000"/>
                </a:solidFill>
                <a:latin typeface="Comic Sans MS" pitchFamily="66" charset="0"/>
              </a:rPr>
              <a:t>TEMA: RIO Y COMUNIDAD</a:t>
            </a:r>
            <a:endParaRPr lang="es-CO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 rot="10800000" flipV="1">
            <a:off x="666118" y="1358379"/>
            <a:ext cx="2897769" cy="45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solidFill>
                  <a:srgbClr val="FF0000"/>
                </a:solidFill>
              </a:rPr>
              <a:t>Situación  2.Tira cómica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utoShape 2" descr="27 ideas de PENSATIVO | emoticones emoji, emoticonos divertidos, símbolos  emoji"/>
          <p:cNvSpPr>
            <a:spLocks noChangeAspect="1" noChangeArrowheads="1"/>
          </p:cNvSpPr>
          <p:nvPr/>
        </p:nvSpPr>
        <p:spPr bwMode="auto">
          <a:xfrm>
            <a:off x="212095" y="415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147" y="2017538"/>
            <a:ext cx="6624736" cy="357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66119" y="795627"/>
            <a:ext cx="7490793" cy="659160"/>
          </a:xfrm>
        </p:spPr>
        <p:txBody>
          <a:bodyPr>
            <a:normAutofit/>
          </a:bodyPr>
          <a:lstStyle/>
          <a:p>
            <a:r>
              <a:rPr lang="es-CO" sz="1800" dirty="0" smtClean="0">
                <a:solidFill>
                  <a:srgbClr val="FF0000"/>
                </a:solidFill>
                <a:latin typeface="Comic Sans MS" pitchFamily="66" charset="0"/>
              </a:rPr>
              <a:t>TEMA: RIO Y COMUNIDAD</a:t>
            </a:r>
            <a:endParaRPr lang="es-CO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 rot="10800000" flipV="1">
            <a:off x="666118" y="1332956"/>
            <a:ext cx="28977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solidFill>
                  <a:srgbClr val="FF0000"/>
                </a:solidFill>
              </a:rPr>
              <a:t>Situación  3.Dato curioso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utoShape 2" descr="27 ideas de PENSATIVO | emoticones emoji, emoticonos divertidos, símbolos  emoji"/>
          <p:cNvSpPr>
            <a:spLocks noChangeAspect="1" noChangeArrowheads="1"/>
          </p:cNvSpPr>
          <p:nvPr/>
        </p:nvSpPr>
        <p:spPr bwMode="auto">
          <a:xfrm>
            <a:off x="212095" y="415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484447" y="1783503"/>
            <a:ext cx="7854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¿Sabía que… a pesar de ser uno de los ríos más contaminados del planeta, los indios consideran al río Ganges un río sagrado y van allí a lavar sus impurezas?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931" y="2759833"/>
            <a:ext cx="4189061" cy="2947206"/>
          </a:xfrm>
          <a:prstGeom prst="rect">
            <a:avLst/>
          </a:prstGeom>
        </p:spPr>
      </p:pic>
      <p:pic>
        <p:nvPicPr>
          <p:cNvPr id="1026" name="Picture 2" descr="Miles de hindúes en el baño ritual en el río Ganges, a pesar de la pandem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740757"/>
            <a:ext cx="4248472" cy="295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2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66119" y="795627"/>
            <a:ext cx="7490793" cy="659160"/>
          </a:xfrm>
        </p:spPr>
        <p:txBody>
          <a:bodyPr>
            <a:normAutofit/>
          </a:bodyPr>
          <a:lstStyle/>
          <a:p>
            <a:r>
              <a:rPr lang="es-CO" sz="1800" dirty="0" smtClean="0">
                <a:solidFill>
                  <a:srgbClr val="FF0000"/>
                </a:solidFill>
                <a:latin typeface="Comic Sans MS" pitchFamily="66" charset="0"/>
              </a:rPr>
              <a:t>TEMA: RIO Y COMUNIDAD</a:t>
            </a:r>
            <a:endParaRPr lang="es-CO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AutoShape 2" descr="27 ideas de PENSATIVO | emoticones emoji, emoticonos divertidos, símbolos  emoji"/>
          <p:cNvSpPr>
            <a:spLocks noChangeAspect="1" noChangeArrowheads="1"/>
          </p:cNvSpPr>
          <p:nvPr/>
        </p:nvSpPr>
        <p:spPr bwMode="auto">
          <a:xfrm>
            <a:off x="212095" y="415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364495" y="1196752"/>
            <a:ext cx="78541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Marque </a:t>
            </a:r>
            <a:r>
              <a:rPr lang="es-ES" dirty="0"/>
              <a:t>con una </a:t>
            </a:r>
            <a:r>
              <a:rPr lang="es-ES" dirty="0" smtClean="0">
                <a:solidFill>
                  <a:srgbClr val="FF0000"/>
                </a:solidFill>
              </a:rPr>
              <a:t>X</a:t>
            </a:r>
            <a:r>
              <a:rPr lang="es-ES" dirty="0" smtClean="0"/>
              <a:t> </a:t>
            </a:r>
            <a:r>
              <a:rPr lang="es-ES" dirty="0"/>
              <a:t>la respuesta que considera correcta</a:t>
            </a:r>
            <a:r>
              <a:rPr lang="es-ES" dirty="0" smtClean="0"/>
              <a:t>.</a:t>
            </a:r>
          </a:p>
          <a:p>
            <a:r>
              <a:rPr lang="es-ES" dirty="0" smtClean="0"/>
              <a:t>El </a:t>
            </a:r>
            <a:r>
              <a:rPr lang="es-ES" dirty="0"/>
              <a:t>río que pasa por su municipio, ¿a quién pertenece? Explique su elección en el recuadro.</a:t>
            </a:r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49" y="2305174"/>
            <a:ext cx="7229712" cy="357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7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66119" y="795627"/>
            <a:ext cx="7490793" cy="659160"/>
          </a:xfrm>
        </p:spPr>
        <p:txBody>
          <a:bodyPr>
            <a:normAutofit/>
          </a:bodyPr>
          <a:lstStyle/>
          <a:p>
            <a:r>
              <a:rPr lang="es-CO" sz="1800" dirty="0" smtClean="0">
                <a:solidFill>
                  <a:srgbClr val="FF0000"/>
                </a:solidFill>
                <a:latin typeface="Comic Sans MS" pitchFamily="66" charset="0"/>
              </a:rPr>
              <a:t>TEMA: RIO Y COMUNIDAD</a:t>
            </a:r>
            <a:endParaRPr lang="es-CO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AutoShape 2" descr="27 ideas de PENSATIVO | emoticones emoji, emoticonos divertidos, símbolos  emoji"/>
          <p:cNvSpPr>
            <a:spLocks noChangeAspect="1" noChangeArrowheads="1"/>
          </p:cNvSpPr>
          <p:nvPr/>
        </p:nvSpPr>
        <p:spPr bwMode="auto">
          <a:xfrm>
            <a:off x="212095" y="415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364495" y="1196752"/>
            <a:ext cx="78541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Marque con una </a:t>
            </a:r>
            <a:r>
              <a:rPr lang="es-ES" dirty="0" smtClean="0">
                <a:solidFill>
                  <a:srgbClr val="FF0000"/>
                </a:solidFill>
              </a:rPr>
              <a:t>X</a:t>
            </a:r>
            <a:r>
              <a:rPr lang="es-ES" dirty="0" smtClean="0"/>
              <a:t> </a:t>
            </a:r>
            <a:r>
              <a:rPr lang="es-ES" dirty="0"/>
              <a:t>si está de acuerdo o no con lo que señala cada uno de los cinco enunciados. Tenga en cuenta que debe contestar pensando en lo que la mayoría de personas hace y no si le parece correcto o incorrecto que pase. </a:t>
            </a:r>
            <a:endParaRPr lang="en-U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04" y="2411180"/>
            <a:ext cx="7741276" cy="354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57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2217</TotalTime>
  <Words>196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Trebuchet MS</vt:lpstr>
      <vt:lpstr>Wingdings 3</vt:lpstr>
      <vt:lpstr>Faceta</vt:lpstr>
      <vt:lpstr>TEMA: RIO Y COMUNIDAD</vt:lpstr>
      <vt:lpstr>TEMA: RIO Y COMUNIDAD</vt:lpstr>
      <vt:lpstr>TEMA: RIO Y COMUNIDAD</vt:lpstr>
      <vt:lpstr>TEMA: RIO Y COMUNIDAD</vt:lpstr>
      <vt:lpstr>TEMA: RIO Y COMUNIDAD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 DE FORTALECIMIENTO GRUPAL GRADOS SEPTIMOS -2019</dc:title>
  <dc:creator>Usuario</dc:creator>
  <cp:lastModifiedBy>HP</cp:lastModifiedBy>
  <cp:revision>201</cp:revision>
  <dcterms:created xsi:type="dcterms:W3CDTF">2019-01-15T14:29:17Z</dcterms:created>
  <dcterms:modified xsi:type="dcterms:W3CDTF">2022-02-09T02:56:40Z</dcterms:modified>
</cp:coreProperties>
</file>