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3" r:id="rId1"/>
  </p:sldMasterIdLst>
  <p:sldIdLst>
    <p:sldId id="309" r:id="rId2"/>
    <p:sldId id="290" r:id="rId3"/>
    <p:sldId id="310" r:id="rId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141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44A5565D-954F-4F22-8114-561C393E2D1B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432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018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3676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7939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0885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3321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4363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2336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469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44A5565D-954F-4F22-8114-561C393E2D1B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053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4670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239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025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5185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4677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5968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2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5565D-954F-4F22-8114-561C393E2D1B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9216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26" r:id="rId3"/>
    <p:sldLayoutId id="2147484027" r:id="rId4"/>
    <p:sldLayoutId id="2147484028" r:id="rId5"/>
    <p:sldLayoutId id="2147484029" r:id="rId6"/>
    <p:sldLayoutId id="2147484030" r:id="rId7"/>
    <p:sldLayoutId id="2147484031" r:id="rId8"/>
    <p:sldLayoutId id="2147484032" r:id="rId9"/>
    <p:sldLayoutId id="2147484033" r:id="rId10"/>
    <p:sldLayoutId id="2147484034" r:id="rId11"/>
    <p:sldLayoutId id="2147484035" r:id="rId12"/>
    <p:sldLayoutId id="2147484036" r:id="rId13"/>
    <p:sldLayoutId id="2147484037" r:id="rId14"/>
    <p:sldLayoutId id="2147484038" r:id="rId15"/>
    <p:sldLayoutId id="2147484039" r:id="rId16"/>
    <p:sldLayoutId id="214748404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11560" y="836968"/>
            <a:ext cx="7425104" cy="731168"/>
          </a:xfrm>
        </p:spPr>
        <p:txBody>
          <a:bodyPr>
            <a:normAutofit/>
          </a:bodyPr>
          <a:lstStyle/>
          <a:p>
            <a:pPr algn="ctr"/>
            <a:r>
              <a:rPr lang="es-CO" sz="3200" dirty="0" smtClean="0">
                <a:solidFill>
                  <a:srgbClr val="7030A0"/>
                </a:solidFill>
                <a:latin typeface="Broadway" panose="04040905080B02020502" pitchFamily="82" charset="0"/>
              </a:rPr>
              <a:t>PENSAR, DECIDR Y ACTURA</a:t>
            </a:r>
            <a:endParaRPr lang="es-CO" sz="3200" dirty="0">
              <a:solidFill>
                <a:srgbClr val="7030A0"/>
              </a:solidFill>
              <a:latin typeface="Broadway" panose="04040905080B02020502" pitchFamily="82" charset="0"/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idx="1"/>
          </p:nvPr>
        </p:nvSpPr>
        <p:spPr>
          <a:xfrm>
            <a:off x="1043608" y="4170396"/>
            <a:ext cx="7128792" cy="1922900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es-E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Pensar </a:t>
            </a:r>
            <a:r>
              <a:rPr lang="es-E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una actividad humana que se realiza de manera natural y espontánea, cada instante, cada día a lo largo de la existencia</a:t>
            </a:r>
            <a:r>
              <a:rPr lang="es-E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E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Pensar les permite a las personas anticipar o prever las consecuencias de sus acciones antes de realizarlas, descubrir </a:t>
            </a:r>
            <a:r>
              <a:rPr lang="es-E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problemas</a:t>
            </a:r>
            <a:r>
              <a:rPr lang="es-E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darles solución y razonar.</a:t>
            </a:r>
            <a:endParaRPr lang="es-E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endParaRPr lang="es-E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endParaRPr lang="es-ES" dirty="0"/>
          </a:p>
        </p:txBody>
      </p:sp>
      <p:pic>
        <p:nvPicPr>
          <p:cNvPr id="1028" name="Picture 4" descr="Stream Pensar, Decidir y Actuar | Listen to podcast episodes online for  free on SoundClou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568136"/>
            <a:ext cx="2602260" cy="2602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10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827584" y="836712"/>
            <a:ext cx="7490793" cy="65916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2800" dirty="0">
                <a:solidFill>
                  <a:schemeClr val="accent4">
                    <a:lumMod val="75000"/>
                  </a:schemeClr>
                </a:solidFill>
                <a:latin typeface="Broadway" panose="04040905080B02020502" pitchFamily="82" charset="0"/>
              </a:rPr>
              <a:t>La ética y la moral del comportamiento </a:t>
            </a:r>
            <a:endParaRPr lang="es-CO" sz="2800" dirty="0">
              <a:solidFill>
                <a:schemeClr val="accent4">
                  <a:lumMod val="75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827584" y="1542875"/>
            <a:ext cx="77731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 hace referencia al conjunto de normas y comportamientos que se aceptan como válidos o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correctos.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s-E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ética parte de la reflexión de por qué son considerados válidos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ética y la moral definen y orientan las maneras de actuar de las personas, que gozan de la libertad para decidir hacer algo o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abstenerse.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 humano encierra un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moral, porque puede tener efectos positivos o negativos. Trabajar, por ejemplo, es positivo, pero maltratar a alguien física y psicológicamente, tiene un valor moral negativo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53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827584" y="836712"/>
            <a:ext cx="7490793" cy="65916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2800" dirty="0">
                <a:solidFill>
                  <a:schemeClr val="accent4">
                    <a:lumMod val="75000"/>
                  </a:schemeClr>
                </a:solidFill>
                <a:latin typeface="Broadway" panose="04040905080B02020502" pitchFamily="82" charset="0"/>
              </a:rPr>
              <a:t>La ética y la moral del comportamiento </a:t>
            </a:r>
            <a:endParaRPr lang="es-CO" sz="2800" dirty="0">
              <a:solidFill>
                <a:schemeClr val="accent4">
                  <a:lumMod val="75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827584" y="1542875"/>
            <a:ext cx="777311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bg1"/>
                </a:solidFill>
              </a:rPr>
              <a:t>A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ctuar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bien no es solo cuestión de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inteligencia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de voluntad, también lo es de sensibilidad social, respeto, valoración del otro y de sí mismo, en síntesis,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AMOR :</a:t>
            </a:r>
          </a:p>
          <a:p>
            <a:pPr algn="ctr"/>
            <a:r>
              <a:rPr lang="es-ES" dirty="0" smtClean="0">
                <a:solidFill>
                  <a:schemeClr val="bg1"/>
                </a:solidFill>
              </a:rPr>
              <a:t>“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los demás como a ti mismo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“no hagas a los demás lo que no quieres para ti” </a:t>
            </a:r>
          </a:p>
          <a:p>
            <a:pPr algn="ctr"/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“trata a los demás como te gustaría ser tratado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pPr algn="ctr"/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fin es la búsqueda del bienestar y de la felicidad, es importante que todos dirijan sus pensamientos y acciones para conseguirlo.</a:t>
            </a:r>
          </a:p>
          <a:p>
            <a:endParaRPr lang="es-E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Pensar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antes de actuar posibilita la protección de la vida propia, la de los demás, la preservación de la salud y la construcción de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aciones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interpersonales sanas. También la construcción de un entorno social en donde reine la paz, la justicia y la armonía, y en donde el conflicto se resuelva siempre a través del diálogo y </a:t>
            </a:r>
            <a:r>
              <a:rPr lang="es-E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negociación. </a:t>
            </a:r>
            <a:endParaRPr lang="es-E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68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Circuito</Template>
  <TotalTime>2290</TotalTime>
  <Words>328</Words>
  <Application>Microsoft Office PowerPoint</Application>
  <PresentationFormat>Presentación en pantalla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Broadway</vt:lpstr>
      <vt:lpstr>Trebuchet MS</vt:lpstr>
      <vt:lpstr>Tw Cen MT</vt:lpstr>
      <vt:lpstr>Wingdings</vt:lpstr>
      <vt:lpstr>Circuito</vt:lpstr>
      <vt:lpstr>PENSAR, DECIDR Y ACTURA</vt:lpstr>
      <vt:lpstr>La ética y la moral del comportamiento </vt:lpstr>
      <vt:lpstr>La ética y la moral del comportamiento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 DE FORTALECIMIENTO GRUPAL GRADOS SEPTIMOS -2019</dc:title>
  <dc:creator>Usuario</dc:creator>
  <cp:lastModifiedBy>HP</cp:lastModifiedBy>
  <cp:revision>203</cp:revision>
  <dcterms:created xsi:type="dcterms:W3CDTF">2019-01-15T14:29:17Z</dcterms:created>
  <dcterms:modified xsi:type="dcterms:W3CDTF">2022-03-14T03:18:29Z</dcterms:modified>
</cp:coreProperties>
</file>