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A5E25B-A322-41F5-9A63-BB54B4976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83A3A9-032D-49F2-96E8-33A9AFED8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223E08-6C8B-4A62-8907-DDAF84CEE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ED3544-8B32-4D05-8B6B-EAEE1DC4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70F8AC-A9DE-44CB-80AE-6E75B6C1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149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3ACDC-95DC-4A45-9981-1544A238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3A95F4-1D9A-4270-BBD5-41836F694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9B782B-CE8A-40EE-82AB-38137B348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9BEDF8-5466-49E1-B476-49F975AF5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C659C-A7D3-42A2-939E-1EC593AE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370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E82254-DE17-4036-9155-4442E102D2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B171D4-C5B1-4E4B-9051-9221DBEFC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0CF579-5920-4F03-A961-7CA23D72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FB694F-CAFD-4E8B-A261-813F4A621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025F07-5354-4F10-BB5D-E18F8EBF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22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F1556-1ED3-4791-A850-7BC6F9F2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5DBC76-A084-4967-8774-9086E6970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993543-4905-4B85-83A9-D4432846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589240-89DB-491F-BCE2-AB4AAE3D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BC0EB3-9A21-4924-8AAA-DEA951E37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030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FD329-73E5-4C21-8678-35D13E12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62BEA7-7719-432F-8140-3DF6C6CE2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19F6D2-8261-4CFB-8436-AB618CC9E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250406-A020-45AC-A47F-83217221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B5FEEC-17D1-402C-A9CD-A685DB04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803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87504F-A5D3-458C-A77C-1118B4438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A14CBD-CDE6-4EBC-A69A-D61001A25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7E2DD8-2D7E-4353-98E4-6518C9AF9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0B9DBB-9A48-4316-8F09-EF6E014A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DDF6DA-9BDD-4FDE-8980-77638681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DD6BA0-49B9-435B-987D-C012EBFA5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270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17C2D-68B4-4EA5-B79F-008CD6E34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D1FA5B-985D-470D-84E6-98150D5E8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DF29A1-FE6B-47CE-A144-DD59EE432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0B87FEE-CD83-4544-8D86-9DF09147C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A44E69-B229-4D3B-A97D-FF986B004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0F4EA8-113C-4ECD-88E4-DA48E3FE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057B8E8-169D-45EC-95C9-A518CB23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FB3FB7-FE85-4E10-AF45-80EF6757F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328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249BBC-1242-4ACA-99AB-6A069175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E40A6F-78CC-4CEF-8433-F4406F40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C9B61D4-6125-47F4-A8FC-4CCDECAE6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E3273C-72BD-4F54-8546-038FDDF4F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63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0EA7B9-CE49-4664-ADE1-79EFF139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FF375D-5A7B-4D10-9497-DEB208B4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478F0A-365F-4F85-920A-BD09FB803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762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80BEE-5F08-4262-B598-7C903AA42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79D45B-C229-44C0-80DA-F82F44DA2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04B741-92AA-496A-99EE-975FEDF0C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3F43B5-ACB8-49FC-9856-8E48C45D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2C8598-8446-4826-B0C0-86071A87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6FFC19-00E5-4778-891F-EAA6AA98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077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F2F87A-078C-4E51-9D2D-28ACC6BB5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541924-481D-48C0-AF11-A9F47E3AD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14DE0E-0A93-48EB-B1A8-31D65C2DE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8314C9-9B26-4C11-A138-CCE3CCA8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2C31A1-B89E-47F1-9331-F26B1DD3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AA683D-11C9-48F2-88DB-399FDC0A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592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D2E78E-45DB-4237-BD61-542ADB953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335AF6-4687-4381-89D3-93829C54C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91C086-667F-404F-B11D-B1FCDCEE2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D246-43B2-4A7A-8ABC-4084D83667C5}" type="datetimeFigureOut">
              <a:rPr lang="es-CO" smtClean="0"/>
              <a:t>26/02/2022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975928-2410-4E19-9A64-FF9F3C79A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0720FF-82D6-4ED3-B794-32E240B93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6F9C-05CC-4493-98FF-110DAE6A29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725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53816-B09B-4E2D-9158-27EC2D101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603" y="981875"/>
            <a:ext cx="11640709" cy="276085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C809FB-AA77-455E-A454-1AFAE646C6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8" name="Picture 4" descr="PPT) Desplazamiento forzado en Colombia sandra | Izoyta Odana - Academia.edu">
            <a:extLst>
              <a:ext uri="{FF2B5EF4-FFF2-40B4-BE49-F238E27FC236}">
                <a16:creationId xmlns:a16="http://schemas.microsoft.com/office/drawing/2014/main" id="{ECE0E576-7874-469C-821B-A4A696AB3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373" y="1033670"/>
            <a:ext cx="7275443" cy="495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685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B9E60-1E55-4552-8AC3-39C0F0A1E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9218" name="Picture 2" descr="El desplazamiento forzado en Colombia: Causa, magnitud y modalidades. - ppt  descargar">
            <a:extLst>
              <a:ext uri="{FF2B5EF4-FFF2-40B4-BE49-F238E27FC236}">
                <a16:creationId xmlns:a16="http://schemas.microsoft.com/office/drawing/2014/main" id="{5A3FE16E-8032-416B-B764-C3020D2ECB5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515599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64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4F4A7-9B76-41CF-B65F-BFC8917CC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QUE ES EL DESPLAZAMIENTO FORZADO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CDDD6D-CE5E-44A8-A33B-EBDF3742C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refiere a un grupo de individuos que se ven obligados a abandonar una región debido a cualquier tipo de crisis.</a:t>
            </a:r>
          </a:p>
          <a:p>
            <a:r>
              <a:rPr lang="es-ES" dirty="0"/>
              <a:t>Más de 50 países en el mundo presentan este problema.</a:t>
            </a:r>
          </a:p>
          <a:p>
            <a:r>
              <a:rPr lang="es-ES" dirty="0"/>
              <a:t>Colombia es el país con mayor índice de desplazamiento forzado en América, segundo en el mundo.</a:t>
            </a:r>
          </a:p>
          <a:p>
            <a:r>
              <a:rPr lang="es-ES" dirty="0"/>
              <a:t>Un desplazado se diferencia de un refugiado debido a que los refugiados buscan ayuda o se establecen en otro país, los desplazados permanecen en el mismo.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2268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E1B4A-8AD4-4F8D-BBB2-A1E26E867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Desplazamiento forzado y tipos de desplazamiento (1)">
            <a:extLst>
              <a:ext uri="{FF2B5EF4-FFF2-40B4-BE49-F238E27FC236}">
                <a16:creationId xmlns:a16="http://schemas.microsoft.com/office/drawing/2014/main" id="{464BCE47-3313-4082-96E6-7FEEEAF39F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3826"/>
            <a:ext cx="10515600" cy="571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71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D23E5-7B11-4751-A59E-3E4D95B0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074" name="Picture 2" descr="Desplazamiento forzado y tipos de desplazamiento (1)">
            <a:extLst>
              <a:ext uri="{FF2B5EF4-FFF2-40B4-BE49-F238E27FC236}">
                <a16:creationId xmlns:a16="http://schemas.microsoft.com/office/drawing/2014/main" id="{A32DB558-FB78-48AC-948C-BCF39BC275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03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C7DB6-BE14-4BA5-95AF-5B8AF1E32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098" name="Picture 2" descr="El desplazamiento forzado">
            <a:extLst>
              <a:ext uri="{FF2B5EF4-FFF2-40B4-BE49-F238E27FC236}">
                <a16:creationId xmlns:a16="http://schemas.microsoft.com/office/drawing/2014/main" id="{EA87FF21-55FF-4844-8EB2-E8C448BAB3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40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28B20-4103-4AF9-8362-F521952D6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122" name="Picture 2" descr="El desplazamiento forzado en Colombia: Causa, magnitud y modalidades. - ppt  descargar">
            <a:extLst>
              <a:ext uri="{FF2B5EF4-FFF2-40B4-BE49-F238E27FC236}">
                <a16:creationId xmlns:a16="http://schemas.microsoft.com/office/drawing/2014/main" id="{C027B863-E754-45BE-8671-B21AB7B618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515599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46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E5B25-1217-41D9-BDD7-4AC23DFD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146" name="Picture 2" descr="El desplazamiento forzado en Colombia: Causa, magnitud y modalidades. - ppt  descargar">
            <a:extLst>
              <a:ext uri="{FF2B5EF4-FFF2-40B4-BE49-F238E27FC236}">
                <a16:creationId xmlns:a16="http://schemas.microsoft.com/office/drawing/2014/main" id="{8EC157BC-F657-42D0-9EB2-D1737D0DF0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515599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149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3189C-E6FF-47F6-89EF-4281F080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7170" name="Picture 2" descr="El desplazamiento forzado en Colombia: Causa, magnitud y modalidades. - ppt  descargar">
            <a:extLst>
              <a:ext uri="{FF2B5EF4-FFF2-40B4-BE49-F238E27FC236}">
                <a16:creationId xmlns:a16="http://schemas.microsoft.com/office/drawing/2014/main" id="{7FCD4A4B-5093-4A88-918B-DDDE089CDB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515599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162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D78655-1595-488F-AA86-CFEF1776B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194" name="Picture 2" descr="El desplazamiento forzado en Colombia: Causa, magnitud y modalidades. - ppt  descargar">
            <a:extLst>
              <a:ext uri="{FF2B5EF4-FFF2-40B4-BE49-F238E27FC236}">
                <a16:creationId xmlns:a16="http://schemas.microsoft.com/office/drawing/2014/main" id="{E024E816-4A93-4249-9950-694D998148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65125"/>
            <a:ext cx="10515599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780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84</Words>
  <Application>Microsoft Office PowerPoint</Application>
  <PresentationFormat>Panorámica</PresentationFormat>
  <Paragraphs>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QUE ES EL DESPLAZAMIENTO FORZADO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morales pelaez</dc:creator>
  <cp:lastModifiedBy>javier morales pelaez</cp:lastModifiedBy>
  <cp:revision>3</cp:revision>
  <dcterms:created xsi:type="dcterms:W3CDTF">2022-02-26T23:10:25Z</dcterms:created>
  <dcterms:modified xsi:type="dcterms:W3CDTF">2022-02-27T00:21:46Z</dcterms:modified>
</cp:coreProperties>
</file>