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6F705-01DE-4D3E-8EA2-4E6B4BDC8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9E020D-F527-4795-9EAE-727F07411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E986C-6706-4437-8A43-6FC459C6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AD57E6-72A5-467B-B147-A1FD597F3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F32173-C3CA-41D0-BDB9-E07F31DF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127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ADE6C-D08F-4586-A32F-E272A8E40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4A4035-115A-4508-A434-F6C88A2DD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7FE3C-162C-45BA-9DCD-889B1BB1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5BD3C7-B53F-4C63-BCEB-D0500FE1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47C1A1-909D-42C4-9021-D9F22094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02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03B7AE-BA1E-40EA-BF9A-2D0777C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D5FF42-72F9-4F9C-BED1-A75F7E72E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CB590D-C2BA-4FB0-9F4C-26CF0EB6F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35BB13-1E0D-4329-B689-49A57420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466C7E-82CF-486D-93A0-9725AA2F4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694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4378C-BF53-4F18-8531-70AE0D0DA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221C3A-0879-4240-91F1-DEC73B960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256FE2-E2AC-4034-9DD4-8499F731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F36E3B-7D00-4B33-93C3-79568868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618990-B2E8-415D-9FC6-094AD4517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22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7BCAE-1338-45BA-99EB-E89B28F2A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2473AF-05A6-4545-8FAF-2928B9F21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DD3C6E-1A57-4A70-A1A2-5C1A6C65D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B55976-3CCB-46D0-9D72-69F752342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5A9F9A-2A83-4963-BDF8-1EF6ECA3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467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63801-9DA0-401C-911E-D29D66B7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53011C-5040-4789-91D4-EB9F1D97A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BF19E3-8497-4CC8-8B4D-3DDD2C159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B06E45-18A2-4D12-909E-47CD4FA7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2CB27E-54B2-42AD-B072-AF7286D6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E68D3E-98F7-4089-91F3-3180DD3E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749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A827D-BEF8-488F-8D3F-0D616410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BD6B3C-86DF-4F2F-8AC6-1B0E05290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4F9388-FB8D-48B5-BEE3-C2892B08C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A21FA1-C219-4C18-A4DE-96808BA32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EDC072-F68F-43EC-85E1-D2212A1B72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33B0E92-1885-40BB-A88E-EB0A5FA8C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721295-E927-41CE-A88A-A1B14E9B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6BE182F-F50F-4005-955E-0E7E47B1F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686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12A71-63ED-4E2E-96A5-A4FE98CF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0018C7C-DF36-457D-BE40-8D375997B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AE4E66-D18C-4ED2-9E31-D8CAFA3B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BCEAE31-6F5F-45AE-9954-40B63F104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26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84AAA5-727B-42A5-B135-1863C65F6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E5C6362-14AE-4CA5-8AC7-38636F771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EA8331-EEA5-4DDA-84A1-0DF96CF0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979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FB42A-EF05-4D6D-899A-0A6D871BC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0128A9-1E11-4DDD-A509-EFF5DA099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C1A8DE-734C-4607-A0A9-8FE3655F5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9EB4D8-67C3-4C1E-BB34-475EC183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8AE984-EE55-4EA2-BE8B-6D4787E05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CB009C-5977-4DCF-A820-A9F1E090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117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9B88E-C240-4E5E-9377-53471993A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31EE33-0115-475C-9B27-31E4CBD37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F74E22-1F4C-42F5-8197-58E5D537B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7F3676-84D4-472C-9EC7-92E883EE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6EA4D5-5CB4-44D0-8609-32A0C180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974612-1B08-4EC8-8E1D-FBC19B78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962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1007FCC-821B-4311-A3E1-C71763AF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0CBE97-2EA0-45B7-A238-73468DF5C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8DAFD4-1966-48AC-B02A-195EB293F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C02E-AD72-4766-8E28-E8AC70885A2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66B23-D1B8-4CE4-9453-F6EE68B42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D5A8E9-F467-4883-817E-A57F34E22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AAFB4-3E6B-40B5-A37E-4FDA0A7A63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8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g_TMaNsMmk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8XXOPUcy0A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jwEzRKw5pQ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eBEjgoQvEE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EC488-1763-4236-A457-0ED7490170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Educación Física, música y emociones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3FC857-ED66-47FF-92F3-85DBB5D84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Octubre 29 de 2021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5120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7F5CC-21F1-4EB2-86D0-8272EC0C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&quot;Padre Nuestro &quot; - {Cantado en sonidos del silencio  con Letra}">
            <a:hlinkClick r:id="" action="ppaction://media"/>
            <a:extLst>
              <a:ext uri="{FF2B5EF4-FFF2-40B4-BE49-F238E27FC236}">
                <a16:creationId xmlns:a16="http://schemas.microsoft.com/office/drawing/2014/main" id="{26101734-9536-4988-9C73-02FF88E9A05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47CC9-CC4B-48AC-B395-46EA374A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Mi Cuerpo Siente El Ritmo/Educación Física Preescolar/ Semana 25/ Aprende en casa III">
            <a:hlinkClick r:id="" action="ppaction://media"/>
            <a:extLst>
              <a:ext uri="{FF2B5EF4-FFF2-40B4-BE49-F238E27FC236}">
                <a16:creationId xmlns:a16="http://schemas.microsoft.com/office/drawing/2014/main" id="{FBFAAD94-ADD1-4554-A82E-E4302427F24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1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88FF1-6B3A-4F61-A27E-B90DCFEF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Recordando las emociones</a:t>
            </a:r>
            <a:endParaRPr lang="es-CO" dirty="0"/>
          </a:p>
        </p:txBody>
      </p:sp>
      <p:pic>
        <p:nvPicPr>
          <p:cNvPr id="4" name="Elementos multimedia en línea 3" title="🎵 Cuento cantado: El Monstruo de colores 🟡🟢🔵⚫🔴">
            <a:hlinkClick r:id="" action="ppaction://media"/>
            <a:extLst>
              <a:ext uri="{FF2B5EF4-FFF2-40B4-BE49-F238E27FC236}">
                <a16:creationId xmlns:a16="http://schemas.microsoft.com/office/drawing/2014/main" id="{1EFA226D-8B65-4C0F-B0CD-1E07FE51D44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81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6F7D3-BEB0-4C3D-9697-ADCE9FDB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Me reconozco y me divierto/ Educación Física en Casa III/ Semana 24/ Integración de la Corporeidad">
            <a:hlinkClick r:id="" action="ppaction://media"/>
            <a:extLst>
              <a:ext uri="{FF2B5EF4-FFF2-40B4-BE49-F238E27FC236}">
                <a16:creationId xmlns:a16="http://schemas.microsoft.com/office/drawing/2014/main" id="{C77163F4-47EF-4111-88FE-8BE582A74F8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52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</Words>
  <Application>Microsoft Office PowerPoint</Application>
  <PresentationFormat>Panorámica</PresentationFormat>
  <Paragraphs>3</Paragraphs>
  <Slides>5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Educación Física, música y emociones</vt:lpstr>
      <vt:lpstr>Presentación de PowerPoint</vt:lpstr>
      <vt:lpstr>Presentación de PowerPoint</vt:lpstr>
      <vt:lpstr>Recordando las emociones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cortes</dc:creator>
  <cp:lastModifiedBy>cecilia cortes</cp:lastModifiedBy>
  <cp:revision>2</cp:revision>
  <dcterms:created xsi:type="dcterms:W3CDTF">2021-10-29T11:55:18Z</dcterms:created>
  <dcterms:modified xsi:type="dcterms:W3CDTF">2021-10-29T12:13:18Z</dcterms:modified>
</cp:coreProperties>
</file>