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2A627E-4F02-4652-80FA-004785FA86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EF9E03A-1DA0-4D47-A347-A839F1AA6F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F9D060-26D6-4390-9EE1-D98C290D9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ABEC-C6E4-4FC3-9973-0C692CA0C450}" type="datetimeFigureOut">
              <a:rPr lang="es-CO" smtClean="0"/>
              <a:t>18/10/2021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A0DB8A-177E-41C4-B24B-F0DBFCE25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8E060F-58EA-4DB7-B55D-2D1AA4714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A5FDE-0B46-4FB4-9226-EFA7B6AF97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559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E6328A-95AB-4976-9155-CAF0F9E39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DC40785-261C-4E2D-AA7D-BF0AB76156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C3C1BE-B62C-4960-B974-2FCE8F86C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ABEC-C6E4-4FC3-9973-0C692CA0C450}" type="datetimeFigureOut">
              <a:rPr lang="es-CO" smtClean="0"/>
              <a:t>18/10/2021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50FBEA-F245-45CD-9D66-1195075EE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59D083-4A03-4326-8F5A-CC92526BD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A5FDE-0B46-4FB4-9226-EFA7B6AF97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9899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E33AFC7-5B60-4608-9304-0A167AA64A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4A415F3-A7EC-419A-8002-A8BC339D8C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6176B5-865D-4649-8C2B-3D836CA1D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ABEC-C6E4-4FC3-9973-0C692CA0C450}" type="datetimeFigureOut">
              <a:rPr lang="es-CO" smtClean="0"/>
              <a:t>18/10/2021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0303E1-2F7E-424C-89B3-CB3718990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C3B84F-E61E-4FF0-9614-997B8C679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A5FDE-0B46-4FB4-9226-EFA7B6AF97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515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CC69E9-8723-45C5-91B0-D4AE5C66E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593BF6-2A85-4528-96C2-1CB4E3013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18854E-059C-4414-8B87-3F21BDE05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ABEC-C6E4-4FC3-9973-0C692CA0C450}" type="datetimeFigureOut">
              <a:rPr lang="es-CO" smtClean="0"/>
              <a:t>18/10/2021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CBE081-9574-4430-B6EE-B475855CE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5EF9F9-2089-40FF-921A-E75CD9478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A5FDE-0B46-4FB4-9226-EFA7B6AF97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3182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0F467F-C2B0-4E9B-A19D-4772D2A92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F18F45C-6296-419D-86D7-1D3CEBE8F2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15C71F-D98F-4275-BEB9-34558FC7A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ABEC-C6E4-4FC3-9973-0C692CA0C450}" type="datetimeFigureOut">
              <a:rPr lang="es-CO" smtClean="0"/>
              <a:t>18/10/2021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74E87A-2C16-4247-92AE-4DFC6DC99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D64408-3D18-4021-9C34-1CB9FE2D0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A5FDE-0B46-4FB4-9226-EFA7B6AF97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487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2EE777-31E8-4495-AAFD-6B6E05DA5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71B412-0AC1-4FA2-8C60-BD122D6146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31141C7-3560-44AC-96C2-6DDBB06A86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511CA9E-B7F0-4090-82E1-4546F5837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ABEC-C6E4-4FC3-9973-0C692CA0C450}" type="datetimeFigureOut">
              <a:rPr lang="es-CO" smtClean="0"/>
              <a:t>18/10/2021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773AF3-8496-4A20-8385-9345FE691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A0E7D7D-1A9B-4D4C-97C3-1FAF641C7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A5FDE-0B46-4FB4-9226-EFA7B6AF97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6426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6A7DD1-28AF-4867-9350-742484F5E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DA29C0-26FA-4C42-BA71-69B87AFAD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B4BE534-1055-4DD9-AEAB-EC11CF177B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8828982-B962-481E-8597-0BFA9F6EAE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6B191F8-B2D7-4750-8C2B-D274604586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2B747BC-51C2-4490-BFB8-FEE7663A3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ABEC-C6E4-4FC3-9973-0C692CA0C450}" type="datetimeFigureOut">
              <a:rPr lang="es-CO" smtClean="0"/>
              <a:t>18/10/2021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2FAF6F5-E3FE-49AA-A059-5E2DE0D6D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FD02CA5-D218-49BC-B10A-8159E28AE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A5FDE-0B46-4FB4-9226-EFA7B6AF97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75498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114423-0CCA-4E5A-8B42-06891FEDA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C522849-9A39-4D94-B427-28BD42DCD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ABEC-C6E4-4FC3-9973-0C692CA0C450}" type="datetimeFigureOut">
              <a:rPr lang="es-CO" smtClean="0"/>
              <a:t>18/10/2021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85A1FE1-2D6C-46BE-BEB3-C112A357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20A5E0F-DF0D-4E45-91BD-7F7CFE0E3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A5FDE-0B46-4FB4-9226-EFA7B6AF97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5268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1EA49A4-3557-4103-84B1-6F290F614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ABEC-C6E4-4FC3-9973-0C692CA0C450}" type="datetimeFigureOut">
              <a:rPr lang="es-CO" smtClean="0"/>
              <a:t>18/10/2021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B0ECCE-B8E1-4ECF-A992-1316003B4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E4AB23F-8426-4DC5-B6BC-429ECCE06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A5FDE-0B46-4FB4-9226-EFA7B6AF97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4946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6F9972-5833-4AAD-B7C5-D096A03DF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A8D15E-5D52-49FF-84B3-B3CDBFDA0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487D304-AE9B-4DE8-A428-D249319AA6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316D49B-4D51-4C0F-B973-2C2F2046E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ABEC-C6E4-4FC3-9973-0C692CA0C450}" type="datetimeFigureOut">
              <a:rPr lang="es-CO" smtClean="0"/>
              <a:t>18/10/2021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42178B0-F049-49F9-AEA3-1435B9AAA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D6772C-3E73-415E-8DAF-998FABB43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A5FDE-0B46-4FB4-9226-EFA7B6AF97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40034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EDD3D0-A005-4236-B38A-D1BFBEA13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0E6D12F-43FE-4010-A932-13269E116B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5BED745-9FC9-4661-AEE7-AAF0EECD90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A41173B-81A2-4FF3-BEB6-DA0B655DA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ABEC-C6E4-4FC3-9973-0C692CA0C450}" type="datetimeFigureOut">
              <a:rPr lang="es-CO" smtClean="0"/>
              <a:t>18/10/2021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EB09A67-8D10-4EEF-8452-0B907D99B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FF2E4F-DF95-4152-8248-2DFEE1FE4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A5FDE-0B46-4FB4-9226-EFA7B6AF97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7609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8BF8A41-2018-40EB-9257-244ECEC76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672883F-0B9D-4395-8773-47BCE31D2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8677D8-05FD-4E63-A464-DD38B3CE38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4ABEC-C6E4-4FC3-9973-0C692CA0C450}" type="datetimeFigureOut">
              <a:rPr lang="es-CO" smtClean="0"/>
              <a:t>18/10/2021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B13FCA-9EB2-43A7-B91C-D6C07F032B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A006FB-7A69-4489-820B-AB8A1B1644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A5FDE-0B46-4FB4-9226-EFA7B6AF97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9899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xF5fDfyb-c?feature=oembed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ZgEH3pDKn8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552235-300B-4DB1-9DDA-08BA55FB14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Comprensión lectora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B19A1D-6A81-44AE-9A1F-F62DEF5146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5856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1EF96D-6443-4F5E-88E8-DBEB8CF6D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ESCUCHA CON ATENCIÓN</a:t>
            </a:r>
            <a:endParaRPr lang="es-CO"/>
          </a:p>
        </p:txBody>
      </p:sp>
      <p:pic>
        <p:nvPicPr>
          <p:cNvPr id="4" name="Elementos multimedia en línea 3" title="Las divertidas aventuras de las letras.  La F. CUENTOS INFANTILES">
            <a:hlinkClick r:id="" action="ppaction://media"/>
            <a:extLst>
              <a:ext uri="{FF2B5EF4-FFF2-40B4-BE49-F238E27FC236}">
                <a16:creationId xmlns:a16="http://schemas.microsoft.com/office/drawing/2014/main" id="{EF52E66A-F477-4ED2-B1BD-32C70CB9A3D6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99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8B36AE-4993-421C-9465-8A34C9CAA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                 Un día en la playa</a:t>
            </a:r>
            <a:endParaRPr lang="es-CO" dirty="0"/>
          </a:p>
        </p:txBody>
      </p:sp>
      <p:pic>
        <p:nvPicPr>
          <p:cNvPr id="1026" name="Picture 2" descr="FICHAS DE COMPRENSIÓN LECTORA PARA NIÑOS – Imagenes Educativas">
            <a:extLst>
              <a:ext uri="{FF2B5EF4-FFF2-40B4-BE49-F238E27FC236}">
                <a16:creationId xmlns:a16="http://schemas.microsoft.com/office/drawing/2014/main" id="{14F7EDF7-2D82-4951-9BEA-4F572FBFE7F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6758" y="1825625"/>
            <a:ext cx="6278483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4633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6A6D48-11FD-4827-9CE4-623F83B68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 GRAN ELEFANTE AZUL</a:t>
            </a:r>
            <a:endParaRPr lang="es-CO" dirty="0"/>
          </a:p>
        </p:txBody>
      </p:sp>
      <p:pic>
        <p:nvPicPr>
          <p:cNvPr id="2050" name="Picture 2" descr="Comprensión Lectora para Nivel Inicial | Materiales Educativos para Maestras">
            <a:extLst>
              <a:ext uri="{FF2B5EF4-FFF2-40B4-BE49-F238E27FC236}">
                <a16:creationId xmlns:a16="http://schemas.microsoft.com/office/drawing/2014/main" id="{69B29308-FEA3-458C-BDAD-3B6E04E0A43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385" y="1825625"/>
            <a:ext cx="3071229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8085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42BE3C-F540-4BF1-A405-38F2713EB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ESCUCHA CON ATENCION Y DIBUJA</a:t>
            </a:r>
            <a:endParaRPr lang="es-CO" dirty="0"/>
          </a:p>
        </p:txBody>
      </p:sp>
      <p:pic>
        <p:nvPicPr>
          <p:cNvPr id="3074" name="Picture 2" descr="EJERCICIOS COMPRENSIÓN LECTORA NIÑOS GRATIS - Educaplanet EDUCAPLANET APPS">
            <a:extLst>
              <a:ext uri="{FF2B5EF4-FFF2-40B4-BE49-F238E27FC236}">
                <a16:creationId xmlns:a16="http://schemas.microsoft.com/office/drawing/2014/main" id="{BA775286-85B2-49D0-8FBA-B52A486548E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924" y="1825625"/>
            <a:ext cx="3098152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7442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1E9291-1B51-4BEE-ACDB-20568A85D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Trabalenguas cortos para niños – Juegos didácticos infantiles">
            <a:hlinkClick r:id="" action="ppaction://media"/>
            <a:extLst>
              <a:ext uri="{FF2B5EF4-FFF2-40B4-BE49-F238E27FC236}">
                <a16:creationId xmlns:a16="http://schemas.microsoft.com/office/drawing/2014/main" id="{758FD558-6CD9-4337-8351-E3566DA934E3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481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</TotalTime>
  <Words>20</Words>
  <Application>Microsoft Office PowerPoint</Application>
  <PresentationFormat>Panorámica</PresentationFormat>
  <Paragraphs>5</Paragraphs>
  <Slides>6</Slides>
  <Notes>0</Notes>
  <HiddenSlides>0</HiddenSlides>
  <MMClips>2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Comprensión lectora</vt:lpstr>
      <vt:lpstr>ESCUCHA CON ATENCIÓN</vt:lpstr>
      <vt:lpstr>                 Un día en la playa</vt:lpstr>
      <vt:lpstr>EL GRAN ELEFANTE AZUL</vt:lpstr>
      <vt:lpstr>ESCUCHA CON ATENCION Y DIBUJA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Comprensión lectora</dc:title>
  <dc:creator>cecilia cortes</dc:creator>
  <cp:lastModifiedBy>cecilia cortes</cp:lastModifiedBy>
  <cp:revision>2</cp:revision>
  <dcterms:created xsi:type="dcterms:W3CDTF">2021-10-19T00:07:45Z</dcterms:created>
  <dcterms:modified xsi:type="dcterms:W3CDTF">2021-10-19T12:40:31Z</dcterms:modified>
</cp:coreProperties>
</file>